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68" r:id="rId6"/>
    <p:sldId id="269" r:id="rId7"/>
    <p:sldId id="259" r:id="rId8"/>
    <p:sldId id="270" r:id="rId9"/>
    <p:sldId id="267" r:id="rId10"/>
    <p:sldId id="277" r:id="rId11"/>
    <p:sldId id="272" r:id="rId12"/>
    <p:sldId id="276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7A05F-237D-4D86-96CD-CE52F13E2254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3396D-71E6-470F-8E29-DF789CC60801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548681"/>
            <a:ext cx="7543800" cy="1152127"/>
          </a:xfrm>
        </p:spPr>
        <p:txBody>
          <a:bodyPr anchor="b"/>
          <a:lstStyle>
            <a:lvl1pPr>
              <a:defRPr sz="2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hola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2D44A9-5D44-4256-98ED-6C0FAEEAA66C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8F0D72-8056-4982-839C-6B5742D0CAF2}" type="datetimeFigureOut">
              <a:rPr lang="es-PE" smtClean="0"/>
              <a:pPr/>
              <a:t>09/12/2011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8047856" cy="3086199"/>
          </a:xfrm>
        </p:spPr>
        <p:txBody>
          <a:bodyPr/>
          <a:lstStyle/>
          <a:p>
            <a:pPr lvl="0"/>
            <a:r>
              <a:rPr lang="es-PE" sz="7000" dirty="0" smtClean="0"/>
              <a:t/>
            </a:r>
            <a:br>
              <a:rPr lang="es-PE" sz="7000" dirty="0" smtClean="0"/>
            </a:br>
            <a:r>
              <a:rPr lang="es-PE" sz="7000" dirty="0" smtClean="0"/>
              <a:t>DESARROLLO DE PRUEBAS UNITARIAS</a:t>
            </a:r>
            <a:endParaRPr lang="es-PE" sz="7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7486600" cy="1737320"/>
          </a:xfrm>
        </p:spPr>
        <p:txBody>
          <a:bodyPr>
            <a:normAutofit fontScale="77500" lnSpcReduction="20000"/>
          </a:bodyPr>
          <a:lstStyle/>
          <a:p>
            <a:r>
              <a:rPr lang="es-PE" dirty="0" smtClean="0"/>
              <a:t> </a:t>
            </a:r>
          </a:p>
          <a:p>
            <a:r>
              <a:rPr lang="es-PE" sz="3000" dirty="0" smtClean="0"/>
              <a:t>Integrantes</a:t>
            </a:r>
          </a:p>
          <a:p>
            <a:r>
              <a:rPr lang="es-PE" sz="3000" dirty="0" smtClean="0"/>
              <a:t> </a:t>
            </a:r>
          </a:p>
          <a:p>
            <a:r>
              <a:rPr lang="es-ES" sz="1400" b="1" dirty="0" smtClean="0"/>
              <a:t>De La Cruz Saavedra, Omar Alberto</a:t>
            </a:r>
            <a:endParaRPr lang="es-PE" sz="1400" b="1" dirty="0" smtClean="0"/>
          </a:p>
          <a:p>
            <a:r>
              <a:rPr lang="es-ES" sz="1400" b="1" dirty="0" smtClean="0"/>
              <a:t>Gabriel Tuesta, Vanessa Vilma</a:t>
            </a:r>
            <a:endParaRPr lang="es-PE" sz="1400" b="1" dirty="0" smtClean="0"/>
          </a:p>
          <a:p>
            <a:r>
              <a:rPr lang="es-ES" sz="1400" b="1" dirty="0" smtClean="0"/>
              <a:t>Guevara Ramos, Derwin Yusepi				         Profesor: José Díaz	</a:t>
            </a:r>
            <a:endParaRPr lang="es-PE" sz="1400" b="1" dirty="0" smtClean="0"/>
          </a:p>
          <a:p>
            <a:r>
              <a:rPr lang="es-ES" sz="1400" b="1" dirty="0" smtClean="0"/>
              <a:t>Ortega Alvarez, Ritchard Eduardo	</a:t>
            </a:r>
            <a:r>
              <a:rPr lang="es-ES" sz="1300" b="1" dirty="0" smtClean="0"/>
              <a:t>		          </a:t>
            </a:r>
            <a:r>
              <a:rPr lang="es-ES" sz="1400" b="1" dirty="0" smtClean="0"/>
              <a:t>Diciembre 10, 2011.</a:t>
            </a:r>
            <a:endParaRPr lang="es-PE" sz="1400" b="1" dirty="0"/>
          </a:p>
        </p:txBody>
      </p:sp>
      <p:grpSp>
        <p:nvGrpSpPr>
          <p:cNvPr id="9" name="8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5" name="4 Imagen" descr="logo_jav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8" name="7 Imagen" descr="logo_ep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1271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6979591" cy="3312368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</p:spPr>
      </p:pic>
      <p:grpSp>
        <p:nvGrpSpPr>
          <p:cNvPr id="5" name="4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6" name="5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7" name="6 Imagen" descr="logo_jav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8" name="7 Imagen" descr="logo_ep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683568" y="1268760"/>
            <a:ext cx="388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b="1" dirty="0" smtClean="0"/>
              <a:t>Esquema del proyecto</a:t>
            </a:r>
            <a:endParaRPr lang="es-PE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8" name="7 Imagen" descr="logo_jav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9" name="8 Imagen" descr="logo_ep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556792"/>
            <a:ext cx="8181975" cy="45339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7560840" cy="450050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</p:spPr>
      </p:pic>
      <p:grpSp>
        <p:nvGrpSpPr>
          <p:cNvPr id="6" name="5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8" name="7 Imagen" descr="logo_jav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9" name="8 Imagen" descr="logo_ep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  <p:sp>
        <p:nvSpPr>
          <p:cNvPr id="10" name="5 CuadroTexto"/>
          <p:cNvSpPr txBox="1">
            <a:spLocks noChangeArrowheads="1"/>
          </p:cNvSpPr>
          <p:nvPr/>
        </p:nvSpPr>
        <p:spPr bwMode="auto">
          <a:xfrm>
            <a:off x="251520" y="1052736"/>
            <a:ext cx="388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b="1" dirty="0" smtClean="0"/>
              <a:t>Representación de ENTIDADES</a:t>
            </a:r>
            <a:endParaRPr lang="es-PE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8" name="7 Imagen" descr="logo_jav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9" name="8 Imagen" descr="logo_ep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556792"/>
            <a:ext cx="7551124" cy="50405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5 CuadroTexto"/>
          <p:cNvSpPr txBox="1">
            <a:spLocks noChangeArrowheads="1"/>
          </p:cNvSpPr>
          <p:nvPr/>
        </p:nvSpPr>
        <p:spPr bwMode="auto">
          <a:xfrm>
            <a:off x="251520" y="1052736"/>
            <a:ext cx="388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b="1" dirty="0" smtClean="0"/>
              <a:t>Diagrama UML</a:t>
            </a:r>
            <a:endParaRPr lang="es-PE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5184576" cy="5040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</p:spPr>
      </p:pic>
      <p:grpSp>
        <p:nvGrpSpPr>
          <p:cNvPr id="5" name="4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6" name="5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7" name="6 Imagen" descr="logo_jav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8" name="7 Imagen" descr="logo_ep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683568" y="1052736"/>
            <a:ext cx="388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b="1" dirty="0" smtClean="0"/>
              <a:t>Arquitectura java del proyecto</a:t>
            </a:r>
            <a:endParaRPr lang="es-PE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5832648" cy="4518248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</p:spPr>
      </p:pic>
      <p:grpSp>
        <p:nvGrpSpPr>
          <p:cNvPr id="5" name="4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6" name="5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7" name="6 Imagen" descr="logo_jav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8" name="7 Imagen" descr="logo_ep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683568" y="1052736"/>
            <a:ext cx="388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b="1" dirty="0" smtClean="0"/>
              <a:t>TEST del proyecto a todas sus clases</a:t>
            </a:r>
            <a:endParaRPr lang="es-PE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600" y="2276872"/>
            <a:ext cx="6629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3200" i="1" dirty="0"/>
              <a:t>En el presente trabajo nos hemos propuesto alcanzar nuestro objetivo el cual es cumplir </a:t>
            </a:r>
            <a:r>
              <a:rPr lang="es-MX" sz="3200" i="1" dirty="0" smtClean="0"/>
              <a:t>la metodología de historia de usuarios o casos de prueba identificando los requerimientos del proyecto.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47664" y="1268760"/>
            <a:ext cx="556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3200" b="1" dirty="0"/>
              <a:t>INTRODUCCION</a:t>
            </a:r>
            <a:endParaRPr lang="es-ES" sz="3200" b="1" dirty="0"/>
          </a:p>
        </p:txBody>
      </p:sp>
      <p:grpSp>
        <p:nvGrpSpPr>
          <p:cNvPr id="8" name="7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9" name="8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10" name="9 Imagen" descr="logo_jav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11" name="10 Imagen" descr="logo_ep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780928"/>
            <a:ext cx="7745505" cy="964629"/>
          </a:xfrm>
        </p:spPr>
        <p:txBody>
          <a:bodyPr>
            <a:normAutofit lnSpcReduction="10000"/>
          </a:bodyPr>
          <a:lstStyle/>
          <a:p>
            <a:pPr marL="68580" lvl="0" indent="0" algn="ctr">
              <a:buNone/>
            </a:pPr>
            <a:r>
              <a:rPr lang="es-PE" sz="6000" b="1" dirty="0"/>
              <a:t>Historias de Usuario</a:t>
            </a:r>
          </a:p>
          <a:p>
            <a:endParaRPr lang="es-PE" dirty="0"/>
          </a:p>
        </p:txBody>
      </p:sp>
      <p:grpSp>
        <p:nvGrpSpPr>
          <p:cNvPr id="4" name="3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5" name="4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6" name="5 Imagen" descr="logo_jav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7" name="6 Imagen" descr="logo_ep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0038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es-PE" sz="2000" b="1" dirty="0" smtClean="0"/>
              <a:t>Historia: Registrar Clientes</a:t>
            </a:r>
          </a:p>
          <a:p>
            <a:pPr>
              <a:buNone/>
            </a:pPr>
            <a:r>
              <a:rPr lang="es-PE" sz="2000" b="1" dirty="0" smtClean="0"/>
              <a:t>ID: </a:t>
            </a:r>
            <a:r>
              <a:rPr lang="es-PE" sz="2000" dirty="0" smtClean="0"/>
              <a:t>1</a:t>
            </a:r>
          </a:p>
          <a:p>
            <a:pPr>
              <a:buNone/>
            </a:pPr>
            <a:r>
              <a:rPr lang="es-PE" sz="2000" b="1" dirty="0" smtClean="0"/>
              <a:t>Descripción:</a:t>
            </a:r>
          </a:p>
          <a:p>
            <a:pPr>
              <a:buNone/>
            </a:pPr>
            <a:r>
              <a:rPr lang="es-PE" sz="2100" dirty="0" smtClean="0"/>
              <a:t>Como</a:t>
            </a:r>
            <a:r>
              <a:rPr lang="es-PE" sz="2000" dirty="0" smtClean="0"/>
              <a:t> supervisor deseo registrar clientes de modo que los abogados puedan bastantear sus poderes bancarios.</a:t>
            </a:r>
          </a:p>
          <a:p>
            <a:pPr>
              <a:buNone/>
            </a:pPr>
            <a:r>
              <a:rPr lang="es-PE" sz="2000" b="1" dirty="0" smtClean="0"/>
              <a:t>Cuando:</a:t>
            </a:r>
          </a:p>
          <a:p>
            <a:pPr>
              <a:buNone/>
            </a:pPr>
            <a:r>
              <a:rPr lang="es-PE" sz="2000" dirty="0" smtClean="0"/>
              <a:t>Registro un cliente debo indicar su RUC, su código de cliente interno (8 dígitos), razón social, fecha de inicio de operaciones, tipo de empresa (SAA, SAC, SRL, etc.) y cantidad de empleados.</a:t>
            </a:r>
          </a:p>
          <a:p>
            <a:pPr>
              <a:buNone/>
            </a:pPr>
            <a:r>
              <a:rPr lang="es-PE" sz="2000" b="1" dirty="0" smtClean="0"/>
              <a:t>Importancia: </a:t>
            </a:r>
            <a:r>
              <a:rPr lang="es-PE" sz="2000" dirty="0" smtClean="0"/>
              <a:t>650</a:t>
            </a:r>
          </a:p>
          <a:p>
            <a:pPr>
              <a:buNone/>
            </a:pPr>
            <a:r>
              <a:rPr lang="es-PE" sz="2000" b="1" dirty="0" smtClean="0"/>
              <a:t>Espero:</a:t>
            </a:r>
          </a:p>
          <a:p>
            <a:pPr>
              <a:buNone/>
            </a:pPr>
            <a:r>
              <a:rPr lang="es-PE" sz="2000" dirty="0" smtClean="0"/>
              <a:t>-Confirmación del registro OK.</a:t>
            </a:r>
          </a:p>
          <a:p>
            <a:pPr>
              <a:buNone/>
            </a:pPr>
            <a:r>
              <a:rPr lang="es-PE" sz="2000" dirty="0" smtClean="0"/>
              <a:t>- Mensaje de error si no se ingresan los datos requeridos.</a:t>
            </a:r>
          </a:p>
          <a:p>
            <a:pPr>
              <a:buNone/>
            </a:pPr>
            <a:r>
              <a:rPr lang="es-PE" sz="2000" dirty="0" smtClean="0"/>
              <a:t>- Mensaje de error si el cliente ya existe (RUC o código de cliente repetido).</a:t>
            </a:r>
          </a:p>
          <a:p>
            <a:pPr>
              <a:buNone/>
            </a:pPr>
            <a:endParaRPr lang="es-PE" sz="2000" b="1" dirty="0" smtClean="0"/>
          </a:p>
          <a:p>
            <a:endParaRPr lang="es-PE" sz="20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539552" y="980728"/>
            <a:ext cx="7283152" cy="504056"/>
          </a:xfrm>
        </p:spPr>
        <p:txBody>
          <a:bodyPr/>
          <a:lstStyle/>
          <a:p>
            <a:pPr algn="ctr"/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600" b="1" dirty="0" smtClean="0"/>
              <a:t>Historia: Controlar Usuarios</a:t>
            </a:r>
            <a:r>
              <a:rPr lang="es-PE" b="1" i="1" dirty="0" smtClean="0"/>
              <a:t/>
            </a:r>
            <a:br>
              <a:rPr lang="es-PE" b="1" i="1" dirty="0" smtClean="0"/>
            </a:br>
            <a:endParaRPr lang="es-PE" dirty="0"/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8" name="7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9" name="8 Imagen" descr="logo_jav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10" name="9 Imagen" descr="logo_ep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1218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Marcador de contenido" descr="IngresarClien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692696"/>
            <a:ext cx="6480720" cy="6480720"/>
          </a:xfrm>
        </p:spPr>
      </p:pic>
      <p:grpSp>
        <p:nvGrpSpPr>
          <p:cNvPr id="4" name="3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5" name="4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6" name="5 Imagen" descr="logo_jav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7" name="6 Imagen" descr="logo_ep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800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" b="1" dirty="0" smtClean="0"/>
              <a:t>ID: </a:t>
            </a:r>
            <a:r>
              <a:rPr lang="es-ES" dirty="0" smtClean="0"/>
              <a:t>2</a:t>
            </a:r>
            <a:endParaRPr lang="es-PE" dirty="0" smtClean="0"/>
          </a:p>
          <a:p>
            <a:pPr algn="just">
              <a:buNone/>
            </a:pPr>
            <a:r>
              <a:rPr lang="es-ES" b="1" dirty="0" smtClean="0"/>
              <a:t>Descripción:</a:t>
            </a:r>
            <a:endParaRPr lang="es-PE" dirty="0" smtClean="0"/>
          </a:p>
          <a:p>
            <a:pPr algn="just"/>
            <a:r>
              <a:rPr lang="es-ES" dirty="0" smtClean="0"/>
              <a:t>Como supervisor deseo registrar clientes de modo que los abogados puedan bastantear sus poderes bancarios.</a:t>
            </a:r>
            <a:endParaRPr lang="es-PE" dirty="0" smtClean="0"/>
          </a:p>
          <a:p>
            <a:pPr algn="just">
              <a:buNone/>
            </a:pPr>
            <a:r>
              <a:rPr lang="es-ES" b="1" dirty="0" smtClean="0"/>
              <a:t>Cuando:</a:t>
            </a:r>
            <a:endParaRPr lang="es-PE" dirty="0" smtClean="0"/>
          </a:p>
          <a:p>
            <a:pPr algn="just"/>
            <a:r>
              <a:rPr lang="es-ES" dirty="0" smtClean="0"/>
              <a:t>Inscribo un representante debo indicar su tipo y número de documento, sus nombres y apellidos, cargo en la empresa y un grupo de bastanteo (A, B, C, etc.).</a:t>
            </a:r>
            <a:endParaRPr lang="es-PE" dirty="0" smtClean="0"/>
          </a:p>
          <a:p>
            <a:pPr algn="just">
              <a:buNone/>
            </a:pPr>
            <a:r>
              <a:rPr lang="es-ES" b="1" dirty="0" smtClean="0"/>
              <a:t>Importancia: </a:t>
            </a:r>
            <a:r>
              <a:rPr lang="es-ES" dirty="0" smtClean="0"/>
              <a:t>600</a:t>
            </a:r>
            <a:endParaRPr lang="es-PE" dirty="0" smtClean="0"/>
          </a:p>
          <a:p>
            <a:pPr algn="just">
              <a:buNone/>
            </a:pPr>
            <a:r>
              <a:rPr lang="es-ES" b="1" dirty="0" smtClean="0"/>
              <a:t>Espero:</a:t>
            </a:r>
            <a:endParaRPr lang="es-PE" dirty="0" smtClean="0"/>
          </a:p>
          <a:p>
            <a:pPr algn="just">
              <a:buNone/>
            </a:pPr>
            <a:r>
              <a:rPr lang="es-ES" dirty="0" smtClean="0"/>
              <a:t>- Confirmación de la inscripción Ok.</a:t>
            </a:r>
            <a:endParaRPr lang="es-PE" dirty="0" smtClean="0"/>
          </a:p>
          <a:p>
            <a:pPr algn="just">
              <a:buNone/>
            </a:pPr>
            <a:r>
              <a:rPr lang="es-ES" dirty="0" smtClean="0"/>
              <a:t>- Mensaje de error si no se ingresan los datos requeridos.</a:t>
            </a:r>
            <a:endParaRPr lang="es-PE" dirty="0" smtClean="0"/>
          </a:p>
          <a:p>
            <a:pPr algn="just">
              <a:buNone/>
            </a:pPr>
            <a:r>
              <a:rPr lang="es-ES" dirty="0" smtClean="0"/>
              <a:t>- Mensaje de error si ya es representante de la empresa (según tipo y número de documento).</a:t>
            </a:r>
            <a:endParaRPr lang="es-PE" dirty="0" smtClean="0"/>
          </a:p>
          <a:p>
            <a:endParaRPr lang="es-PE" sz="20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7620000" cy="706090"/>
          </a:xfrm>
        </p:spPr>
        <p:txBody>
          <a:bodyPr/>
          <a:lstStyle/>
          <a:p>
            <a:pPr algn="ctr"/>
            <a:r>
              <a:rPr lang="es-ES" sz="3600" b="1" dirty="0" smtClean="0"/>
              <a:t>Historia: Inscribir Representantes</a:t>
            </a:r>
            <a:endParaRPr lang="es-PE" dirty="0"/>
          </a:p>
        </p:txBody>
      </p:sp>
      <p:grpSp>
        <p:nvGrpSpPr>
          <p:cNvPr id="4" name="3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8" name="7 Imagen" descr="logo_jav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9" name="8 Imagen" descr="logo_ep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1218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 descr="Inscribi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7578" b="11694"/>
          <a:stretch>
            <a:fillRect/>
          </a:stretch>
        </p:blipFill>
        <p:spPr>
          <a:xfrm>
            <a:off x="1412875" y="1124744"/>
            <a:ext cx="5708650" cy="4608512"/>
          </a:xfrm>
        </p:spPr>
      </p:pic>
      <p:grpSp>
        <p:nvGrpSpPr>
          <p:cNvPr id="3" name="2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4" name="3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5" name="4 Imagen" descr="logo_jav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6" name="5 Imagen" descr="logo_ep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2707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s-PE" sz="2000" b="1" dirty="0" smtClean="0"/>
              <a:t>ID:</a:t>
            </a:r>
            <a:r>
              <a:rPr lang="es-PE" sz="2000" dirty="0" smtClean="0"/>
              <a:t> 3</a:t>
            </a:r>
          </a:p>
          <a:p>
            <a:pPr>
              <a:buNone/>
            </a:pPr>
            <a:r>
              <a:rPr lang="es-PE" sz="2000" b="1" dirty="0" smtClean="0"/>
              <a:t>Descripción:</a:t>
            </a:r>
          </a:p>
          <a:p>
            <a:r>
              <a:rPr lang="es-PE" sz="2000" dirty="0" smtClean="0"/>
              <a:t>Como supervisor deseo agregar el listado de poderes para que los abogados puedan asignarlos a los representantes según bastanteo.</a:t>
            </a:r>
          </a:p>
          <a:p>
            <a:pPr>
              <a:buNone/>
            </a:pPr>
            <a:r>
              <a:rPr lang="es-PE" sz="2000" b="1" dirty="0" smtClean="0"/>
              <a:t>Cuando:</a:t>
            </a:r>
          </a:p>
          <a:p>
            <a:r>
              <a:rPr lang="es-PE" sz="2000" dirty="0" smtClean="0"/>
              <a:t>Agrego un poder debo indicar su código corto de consulta (ej.: CHCO, EFRE), el nombre (ej.: Cobro de Cheques, Retiro en Efectivo) y el tipo producto/servicio (ej: Activo, Pasivo).</a:t>
            </a:r>
          </a:p>
          <a:p>
            <a:pPr>
              <a:buNone/>
            </a:pPr>
            <a:r>
              <a:rPr lang="es-PE" sz="2000" b="1" dirty="0" smtClean="0"/>
              <a:t>Importancia:</a:t>
            </a:r>
            <a:r>
              <a:rPr lang="es-PE" sz="2000" dirty="0" smtClean="0"/>
              <a:t> 550</a:t>
            </a:r>
          </a:p>
          <a:p>
            <a:pPr>
              <a:buNone/>
            </a:pPr>
            <a:r>
              <a:rPr lang="es-PE" sz="2000" b="1" dirty="0" smtClean="0"/>
              <a:t>Espero:</a:t>
            </a:r>
          </a:p>
          <a:p>
            <a:pPr>
              <a:buNone/>
            </a:pPr>
            <a:r>
              <a:rPr lang="es-PE" sz="2000" dirty="0" smtClean="0"/>
              <a:t>- Confirmación de la agregación Ok.</a:t>
            </a:r>
          </a:p>
          <a:p>
            <a:pPr>
              <a:buNone/>
            </a:pPr>
            <a:r>
              <a:rPr lang="es-PE" sz="2000" dirty="0" smtClean="0"/>
              <a:t>- Mensaje de error si no se ingresan los datos requeridos.</a:t>
            </a:r>
          </a:p>
          <a:p>
            <a:pPr>
              <a:buNone/>
            </a:pPr>
            <a:r>
              <a:rPr lang="es-PE" sz="2000" dirty="0" smtClean="0"/>
              <a:t>- Mensaje de error si ya se agregó el poder (código corto).</a:t>
            </a:r>
          </a:p>
          <a:p>
            <a:pPr>
              <a:buNone/>
            </a:pPr>
            <a:endParaRPr lang="es-PE" sz="2000" b="1" dirty="0" smtClean="0"/>
          </a:p>
          <a:p>
            <a:endParaRPr lang="es-PE" sz="20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7620000" cy="490066"/>
          </a:xfrm>
        </p:spPr>
        <p:txBody>
          <a:bodyPr/>
          <a:lstStyle/>
          <a:p>
            <a:pPr algn="ctr"/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600" b="1" dirty="0" smtClean="0"/>
              <a:t>Historia: Agregar Poderes</a:t>
            </a:r>
            <a:r>
              <a:rPr lang="es-PE" b="1" i="1" dirty="0" smtClean="0"/>
              <a:t/>
            </a:r>
            <a:br>
              <a:rPr lang="es-PE" b="1" i="1" dirty="0" smtClean="0"/>
            </a:br>
            <a:endParaRPr lang="es-PE" dirty="0"/>
          </a:p>
        </p:txBody>
      </p:sp>
      <p:grpSp>
        <p:nvGrpSpPr>
          <p:cNvPr id="4" name="3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8" name="7 Imagen" descr="logo_jav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9" name="8 Imagen" descr="logo_ep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1218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AgregarPoderes.jpg"/>
          <p:cNvPicPr>
            <a:picLocks noChangeAspect="1"/>
          </p:cNvPicPr>
          <p:nvPr/>
        </p:nvPicPr>
        <p:blipFill>
          <a:blip r:embed="rId2" cstate="print"/>
          <a:srcRect b="29000"/>
          <a:stretch>
            <a:fillRect/>
          </a:stretch>
        </p:blipFill>
        <p:spPr>
          <a:xfrm>
            <a:off x="539552" y="836712"/>
            <a:ext cx="7162260" cy="5085184"/>
          </a:xfrm>
          <a:prstGeom prst="rect">
            <a:avLst/>
          </a:prstGeom>
        </p:spPr>
      </p:pic>
      <p:grpSp>
        <p:nvGrpSpPr>
          <p:cNvPr id="4" name="3 Grupo"/>
          <p:cNvGrpSpPr/>
          <p:nvPr/>
        </p:nvGrpSpPr>
        <p:grpSpPr>
          <a:xfrm>
            <a:off x="0" y="0"/>
            <a:ext cx="8460432" cy="923330"/>
            <a:chOff x="0" y="0"/>
            <a:chExt cx="8460432" cy="923330"/>
          </a:xfrm>
        </p:grpSpPr>
        <p:sp>
          <p:nvSpPr>
            <p:cNvPr id="5" name="4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latin typeface="+mj-lt"/>
                </a:rPr>
                <a:t>	      </a:t>
              </a:r>
              <a:r>
                <a:rPr lang="es-PE" sz="3600" b="1" dirty="0" smtClean="0">
                  <a:latin typeface="+mj-lt"/>
                </a:rPr>
                <a:t>BASTANTEO DE PODERES</a:t>
              </a:r>
            </a:p>
            <a:p>
              <a:endParaRPr lang="es-ES" dirty="0"/>
            </a:p>
          </p:txBody>
        </p:sp>
        <p:pic>
          <p:nvPicPr>
            <p:cNvPr id="6" name="5 Imagen" descr="logo_jav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0"/>
              <a:ext cx="720080" cy="720080"/>
            </a:xfrm>
            <a:prstGeom prst="rect">
              <a:avLst/>
            </a:prstGeom>
          </p:spPr>
        </p:pic>
        <p:pic>
          <p:nvPicPr>
            <p:cNvPr id="7" name="6 Imagen" descr="logo_ep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5325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160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395</TotalTime>
  <Words>374</Words>
  <Application>Microsoft Office PowerPoint</Application>
  <PresentationFormat>Presentación en pantalla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Adyacencia</vt:lpstr>
      <vt:lpstr> DESARROLLO DE PRUEBAS UNITARIAS</vt:lpstr>
      <vt:lpstr>Diapositiva 2</vt:lpstr>
      <vt:lpstr>Diapositiva 3</vt:lpstr>
      <vt:lpstr> Historia: Controlar Usuarios </vt:lpstr>
      <vt:lpstr>Diapositiva 5</vt:lpstr>
      <vt:lpstr>Historia: Inscribir Representantes</vt:lpstr>
      <vt:lpstr>Diapositiva 7</vt:lpstr>
      <vt:lpstr> Historia: Agregar Poderes 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Jorge</dc:creator>
  <cp:lastModifiedBy>Derwin Ramos</cp:lastModifiedBy>
  <cp:revision>74</cp:revision>
  <dcterms:created xsi:type="dcterms:W3CDTF">2011-05-26T23:23:22Z</dcterms:created>
  <dcterms:modified xsi:type="dcterms:W3CDTF">2011-12-10T01:29:15Z</dcterms:modified>
</cp:coreProperties>
</file>