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7B49C76-06B7-43A9-AAE0-EB5BAF02C024}" type="datetimeFigureOut">
              <a:rPr lang="es-ES" smtClean="0"/>
              <a:pPr/>
              <a:t>28/07/2012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B2833FA-DA3A-4C0E-8C80-9D30730165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4139952" y="5877272"/>
            <a:ext cx="165618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Historial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Paciente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372200" y="5877272"/>
            <a:ext cx="1440160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Historial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Dueño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3429000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Cliente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115616" y="5301208"/>
            <a:ext cx="1224136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Cita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427984" y="4221088"/>
            <a:ext cx="1152128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Paciente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868144" y="2276872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Administrador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38" name="37 Conector angular"/>
          <p:cNvCxnSpPr>
            <a:stCxn id="18" idx="2"/>
            <a:endCxn id="17" idx="3"/>
          </p:cNvCxnSpPr>
          <p:nvPr/>
        </p:nvCxnSpPr>
        <p:spPr>
          <a:xfrm rot="5400000">
            <a:off x="3222706" y="3698174"/>
            <a:ext cx="898388" cy="266429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5148064" y="4581128"/>
            <a:ext cx="0" cy="1296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2 Título"/>
          <p:cNvSpPr txBox="1">
            <a:spLocks/>
          </p:cNvSpPr>
          <p:nvPr/>
        </p:nvSpPr>
        <p:spPr>
          <a:xfrm>
            <a:off x="467544" y="260648"/>
            <a:ext cx="8229600" cy="930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Veterinaria</a:t>
            </a:r>
            <a:endParaRPr lang="es-ES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3131840" y="3429000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Prospecto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53" name="52 Conector angular"/>
          <p:cNvCxnSpPr>
            <a:stCxn id="249" idx="3"/>
          </p:cNvCxnSpPr>
          <p:nvPr/>
        </p:nvCxnSpPr>
        <p:spPr>
          <a:xfrm>
            <a:off x="5652120" y="2959236"/>
            <a:ext cx="1656184" cy="291803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 redondeado"/>
          <p:cNvSpPr/>
          <p:nvPr/>
        </p:nvSpPr>
        <p:spPr>
          <a:xfrm>
            <a:off x="2987824" y="2276872"/>
            <a:ext cx="1008112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Doctor</a:t>
            </a:r>
          </a:p>
        </p:txBody>
      </p:sp>
      <p:cxnSp>
        <p:nvCxnSpPr>
          <p:cNvPr id="76" name="75 Conector angular"/>
          <p:cNvCxnSpPr>
            <a:stCxn id="56" idx="1"/>
            <a:endCxn id="17" idx="0"/>
          </p:cNvCxnSpPr>
          <p:nvPr/>
        </p:nvCxnSpPr>
        <p:spPr>
          <a:xfrm rot="10800000" flipV="1">
            <a:off x="1727684" y="2456892"/>
            <a:ext cx="1260140" cy="284431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 redondeado"/>
          <p:cNvSpPr/>
          <p:nvPr/>
        </p:nvSpPr>
        <p:spPr>
          <a:xfrm>
            <a:off x="4427984" y="1628800"/>
            <a:ext cx="1152128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Usuario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58" name="57 Conector angular"/>
          <p:cNvCxnSpPr>
            <a:stCxn id="45" idx="1"/>
            <a:endCxn id="56" idx="0"/>
          </p:cNvCxnSpPr>
          <p:nvPr/>
        </p:nvCxnSpPr>
        <p:spPr>
          <a:xfrm rot="10800000" flipV="1">
            <a:off x="3491880" y="1807108"/>
            <a:ext cx="93610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>
            <a:stCxn id="45" idx="3"/>
            <a:endCxn id="19" idx="0"/>
          </p:cNvCxnSpPr>
          <p:nvPr/>
        </p:nvCxnSpPr>
        <p:spPr>
          <a:xfrm>
            <a:off x="5580112" y="1807108"/>
            <a:ext cx="93610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248 Rectángulo redondeado"/>
          <p:cNvSpPr/>
          <p:nvPr/>
        </p:nvSpPr>
        <p:spPr>
          <a:xfrm>
            <a:off x="4355976" y="2780928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Dueño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91" name="290 Conector angular"/>
          <p:cNvCxnSpPr>
            <a:stCxn id="249" idx="1"/>
            <a:endCxn id="48" idx="0"/>
          </p:cNvCxnSpPr>
          <p:nvPr/>
        </p:nvCxnSpPr>
        <p:spPr>
          <a:xfrm rot="10800000" flipV="1">
            <a:off x="3779912" y="2959236"/>
            <a:ext cx="57606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angular"/>
          <p:cNvCxnSpPr>
            <a:stCxn id="249" idx="3"/>
            <a:endCxn id="14" idx="0"/>
          </p:cNvCxnSpPr>
          <p:nvPr/>
        </p:nvCxnSpPr>
        <p:spPr>
          <a:xfrm>
            <a:off x="5652120" y="2959236"/>
            <a:ext cx="864096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 de flecha"/>
          <p:cNvCxnSpPr>
            <a:stCxn id="249" idx="2"/>
            <a:endCxn id="18" idx="0"/>
          </p:cNvCxnSpPr>
          <p:nvPr/>
        </p:nvCxnSpPr>
        <p:spPr>
          <a:xfrm>
            <a:off x="5004048" y="3137544"/>
            <a:ext cx="0" cy="10835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7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220</TotalTime>
  <Words>14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Forma de onda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</dc:creator>
  <cp:lastModifiedBy>Vanessa</cp:lastModifiedBy>
  <cp:revision>35</cp:revision>
  <dcterms:created xsi:type="dcterms:W3CDTF">2012-07-21T14:57:24Z</dcterms:created>
  <dcterms:modified xsi:type="dcterms:W3CDTF">2012-07-29T02:58:04Z</dcterms:modified>
</cp:coreProperties>
</file>