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7B49C76-06B7-43A9-AAE0-EB5BAF02C024}" type="datetimeFigureOut">
              <a:rPr lang="es-ES" smtClean="0"/>
              <a:pPr/>
              <a:t>31/07/2012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B2833FA-DA3A-4C0E-8C80-9D307301655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3347864" y="5733256"/>
            <a:ext cx="165618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Historial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Paciente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5580112" y="5733256"/>
            <a:ext cx="1440160" cy="360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Historial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Dueño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076056" y="3284984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Cliente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323528" y="5157192"/>
            <a:ext cx="1224136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Cita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35896" y="4077072"/>
            <a:ext cx="1152128" cy="360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Paciente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076056" y="2132856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Administrador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38" name="37 Conector angular"/>
          <p:cNvCxnSpPr>
            <a:stCxn id="18" idx="2"/>
            <a:endCxn id="17" idx="3"/>
          </p:cNvCxnSpPr>
          <p:nvPr/>
        </p:nvCxnSpPr>
        <p:spPr>
          <a:xfrm rot="5400000">
            <a:off x="2430618" y="3554158"/>
            <a:ext cx="898388" cy="266429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355976" y="4437112"/>
            <a:ext cx="0" cy="1296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2 Título"/>
          <p:cNvSpPr txBox="1">
            <a:spLocks/>
          </p:cNvSpPr>
          <p:nvPr/>
        </p:nvSpPr>
        <p:spPr>
          <a:xfrm>
            <a:off x="467544" y="260648"/>
            <a:ext cx="8229600" cy="930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Veterinaria</a:t>
            </a:r>
            <a:endParaRPr lang="es-ES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2339752" y="3284984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Prospecto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53" name="52 Conector angular"/>
          <p:cNvCxnSpPr>
            <a:stCxn id="249" idx="3"/>
          </p:cNvCxnSpPr>
          <p:nvPr/>
        </p:nvCxnSpPr>
        <p:spPr>
          <a:xfrm>
            <a:off x="4860032" y="2815220"/>
            <a:ext cx="1656184" cy="291803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 redondeado"/>
          <p:cNvSpPr/>
          <p:nvPr/>
        </p:nvSpPr>
        <p:spPr>
          <a:xfrm>
            <a:off x="2195736" y="2132856"/>
            <a:ext cx="1008112" cy="360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Doctor</a:t>
            </a:r>
          </a:p>
        </p:txBody>
      </p:sp>
      <p:cxnSp>
        <p:nvCxnSpPr>
          <p:cNvPr id="76" name="75 Conector angular"/>
          <p:cNvCxnSpPr>
            <a:stCxn id="56" idx="1"/>
            <a:endCxn id="17" idx="0"/>
          </p:cNvCxnSpPr>
          <p:nvPr/>
        </p:nvCxnSpPr>
        <p:spPr>
          <a:xfrm rot="10800000" flipV="1">
            <a:off x="935596" y="2312876"/>
            <a:ext cx="1260140" cy="284431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 redondeado"/>
          <p:cNvSpPr/>
          <p:nvPr/>
        </p:nvSpPr>
        <p:spPr>
          <a:xfrm>
            <a:off x="3635896" y="1484784"/>
            <a:ext cx="1152128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Usuario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58" name="57 Conector angular"/>
          <p:cNvCxnSpPr>
            <a:stCxn id="45" idx="1"/>
            <a:endCxn id="56" idx="0"/>
          </p:cNvCxnSpPr>
          <p:nvPr/>
        </p:nvCxnSpPr>
        <p:spPr>
          <a:xfrm rot="10800000" flipV="1">
            <a:off x="2699792" y="1663092"/>
            <a:ext cx="936104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Forma"/>
          <p:cNvCxnSpPr>
            <a:stCxn id="45" idx="3"/>
            <a:endCxn id="19" idx="0"/>
          </p:cNvCxnSpPr>
          <p:nvPr/>
        </p:nvCxnSpPr>
        <p:spPr>
          <a:xfrm>
            <a:off x="4788024" y="1663092"/>
            <a:ext cx="936104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248 Rectángulo redondeado"/>
          <p:cNvSpPr/>
          <p:nvPr/>
        </p:nvSpPr>
        <p:spPr>
          <a:xfrm>
            <a:off x="3563888" y="2636912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Dueño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291" name="290 Conector angular"/>
          <p:cNvCxnSpPr>
            <a:stCxn id="249" idx="1"/>
            <a:endCxn id="48" idx="0"/>
          </p:cNvCxnSpPr>
          <p:nvPr/>
        </p:nvCxnSpPr>
        <p:spPr>
          <a:xfrm rot="10800000" flipV="1">
            <a:off x="2987824" y="2815220"/>
            <a:ext cx="576064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angular"/>
          <p:cNvCxnSpPr>
            <a:stCxn id="249" idx="3"/>
            <a:endCxn id="14" idx="0"/>
          </p:cNvCxnSpPr>
          <p:nvPr/>
        </p:nvCxnSpPr>
        <p:spPr>
          <a:xfrm>
            <a:off x="4860032" y="2815220"/>
            <a:ext cx="864096" cy="4697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305 Conector recto de flecha"/>
          <p:cNvCxnSpPr>
            <a:stCxn id="249" idx="2"/>
            <a:endCxn id="18" idx="0"/>
          </p:cNvCxnSpPr>
          <p:nvPr/>
        </p:nvCxnSpPr>
        <p:spPr>
          <a:xfrm>
            <a:off x="4211960" y="2993528"/>
            <a:ext cx="0" cy="10835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48 Rectángulo redondeado"/>
          <p:cNvSpPr/>
          <p:nvPr/>
        </p:nvSpPr>
        <p:spPr>
          <a:xfrm>
            <a:off x="7297588" y="2636912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Factura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25" name="248 Rectángulo redondeado"/>
          <p:cNvSpPr/>
          <p:nvPr/>
        </p:nvSpPr>
        <p:spPr>
          <a:xfrm>
            <a:off x="7297588" y="4078784"/>
            <a:ext cx="1296144" cy="356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Producto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>
            <a:stCxn id="22" idx="2"/>
            <a:endCxn id="25" idx="0"/>
          </p:cNvCxnSpPr>
          <p:nvPr/>
        </p:nvCxnSpPr>
        <p:spPr>
          <a:xfrm>
            <a:off x="7945660" y="2993528"/>
            <a:ext cx="0" cy="10852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2" idx="1"/>
            <a:endCxn id="18" idx="3"/>
          </p:cNvCxnSpPr>
          <p:nvPr/>
        </p:nvCxnSpPr>
        <p:spPr>
          <a:xfrm rot="10800000" flipV="1">
            <a:off x="4788024" y="2815220"/>
            <a:ext cx="2509564" cy="1441872"/>
          </a:xfrm>
          <a:prstGeom prst="bentConnector3">
            <a:avLst>
              <a:gd name="adj1" fmla="val 18498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0"/>
            <a:endCxn id="249" idx="0"/>
          </p:cNvCxnSpPr>
          <p:nvPr/>
        </p:nvCxnSpPr>
        <p:spPr>
          <a:xfrm rot="16200000" flipV="1">
            <a:off x="6078810" y="770062"/>
            <a:ext cx="12700" cy="3733700"/>
          </a:xfrm>
          <a:prstGeom prst="bentConnector3">
            <a:avLst>
              <a:gd name="adj1" fmla="val 5475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226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Forma de onda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Ingrid</dc:creator>
  <cp:lastModifiedBy>User</cp:lastModifiedBy>
  <cp:revision>37</cp:revision>
  <dcterms:created xsi:type="dcterms:W3CDTF">2012-07-21T14:57:24Z</dcterms:created>
  <dcterms:modified xsi:type="dcterms:W3CDTF">2012-07-31T17:19:56Z</dcterms:modified>
</cp:coreProperties>
</file>