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4C56B-978E-41E1-BB9B-85127F401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9BB01F-94BF-42F6-B98E-E51A4761A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757289-E3F6-4C56-9AAC-FA152D3E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05DD-F70B-451D-92C3-F8110153009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ACBB5C-B72A-41C4-BC88-2CE9C5144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7E3534-0350-4E1F-A51D-39E36ED2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A5D-06F2-41B1-9082-71CC46A72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4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767272-071C-46ED-96C3-52350D789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F995AE-9FC7-4B16-9265-BE59AFB5E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A68A4B-1496-402F-AA78-D30EBF1B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05DD-F70B-451D-92C3-F8110153009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A4EB02-18D7-4D09-9284-CDE0478B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63B8ED-D31F-4E5E-809D-8503ACA8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A5D-06F2-41B1-9082-71CC46A72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1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6971660-9F8D-47B6-A981-26633C78B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B8350F-5AFB-4AC7-8DCD-CA0A690D6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7078DC-D2E8-4CA6-BB76-A951B948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05DD-F70B-451D-92C3-F8110153009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DA0208-7228-4118-925C-58CC9423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94FCD3-9545-4D11-9B60-6209E09B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A5D-06F2-41B1-9082-71CC46A72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4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2179CD-F107-4B56-9B80-708E4A05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132F33-3DBC-47D3-AAF5-CC7DE443A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ABB60F-5FD8-4825-8662-FDDA725C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05DD-F70B-451D-92C3-F8110153009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87566B-BFC1-4C22-97F6-EDB255F8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E7CBFC-EBEA-453D-8EA2-EC3B2141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A5D-06F2-41B1-9082-71CC46A72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0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32C387-F7FB-4D0B-97B8-2304236EF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BBDE56-3922-4B4F-A6BB-896AE957E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453B20-8EB8-4BD1-88D3-D9310B34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05DD-F70B-451D-92C3-F8110153009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1BDC45-0BF4-4D3E-A4B3-25E930BA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489EF1-6A25-4F25-B156-5749D567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A5D-06F2-41B1-9082-71CC46A72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9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400F68-18EC-4CB1-BC7A-51E656D9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69C207-1D7E-42CB-9A21-2512F384A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9766A3-CFC4-4CDE-8DE8-AA234490E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D16DE0-7138-4AF7-8E28-42046278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05DD-F70B-451D-92C3-F8110153009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D6E685-B779-46C1-AAD6-6F00B8F4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9313EB-B0C4-4C3F-9DE4-EB497538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A5D-06F2-41B1-9082-71CC46A72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9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FA0251-E321-4F44-A767-51510E99B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CAD01E-73A1-40C7-9D23-F38453D54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9EE169-DF21-4FAF-8794-0579EB8C3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B1CB3CF-A960-4CDF-B76E-E49CC3208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F85B667-F364-4D87-9287-4091923C5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0247D09-9C23-4BBE-8F33-1E287E91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05DD-F70B-451D-92C3-F8110153009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D22B948-AD1B-43F9-9C3D-AAF6C3837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1B0FD51-32A1-4CF6-8CE5-42CDFAA2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A5D-06F2-41B1-9082-71CC46A72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9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A29FF9-CB3C-4B65-BA43-5B801886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7B5D729-F588-4304-B541-54FA7C05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05DD-F70B-451D-92C3-F8110153009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BBB1D2-B84E-4FD9-867D-8ED5F304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DD546E3-60CA-4EA6-9414-7423C2AD3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A5D-06F2-41B1-9082-71CC46A72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1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EF1FBDD-BB76-462B-B237-26482EA9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05DD-F70B-451D-92C3-F8110153009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4530EC5-AEC2-4384-90CC-DC9331F2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55DBF2-71D5-418D-ACED-AB3A0CE79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A5D-06F2-41B1-9082-71CC46A72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82504-CFB4-4ECB-9133-BC5C9EDD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1A8CE8-3300-4506-92C8-34E65FC22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B01122-1C73-4583-876B-A9146DB5B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3E3CB8-DAB0-4C8B-BEEF-710BF2C9E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05DD-F70B-451D-92C3-F8110153009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928E73-E55A-4FA0-AAB9-369F44DD6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1FA3CA-F5B4-45F6-A9B3-43A4CC80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A5D-06F2-41B1-9082-71CC46A72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7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CC7663-FE85-4547-A5E6-BA55C638E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B444EFE-5F7B-407B-89A7-D25F801F5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2ACD95-675E-4F01-8EFE-665C7ACDE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6F75DB-154A-4C29-8EB0-A71213222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05DD-F70B-451D-92C3-F8110153009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46A9F8-A813-4228-982E-4C83FB3C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9A8DDE-ED53-4A56-8DEB-FCD83356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EA5D-06F2-41B1-9082-71CC46A72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4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A63CBF-E66A-4912-8C13-4D6D1787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C3FD0D-DC98-44F2-A042-5DFB9492A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38F263-E1D7-42C4-AAED-DE0060B34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305DD-F70B-451D-92C3-F8110153009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5777F7-DF8A-4066-8446-C5A75365D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2EE95E-3871-444A-BC82-602D7262D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0EA5D-06F2-41B1-9082-71CC46A72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0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7AB58-2AF5-44DB-A144-245C9DD2A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935" y="1122363"/>
            <a:ext cx="11002297" cy="2387600"/>
          </a:xfrm>
        </p:spPr>
        <p:txBody>
          <a:bodyPr/>
          <a:lstStyle/>
          <a:p>
            <a:r>
              <a:rPr lang="en-US" dirty="0"/>
              <a:t>Distributed Data Management</a:t>
            </a:r>
            <a:br>
              <a:rPr lang="en-US" dirty="0"/>
            </a:br>
            <a:r>
              <a:rPr lang="en-US" dirty="0"/>
              <a:t>Spark Homework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4FC5A7-460A-4470-8533-4DF16DECF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Ivan Avdieienko, </a:t>
            </a:r>
            <a:r>
              <a:rPr lang="en-US" dirty="0" err="1"/>
              <a:t>Anastasiia</a:t>
            </a:r>
            <a:r>
              <a:rPr lang="en-US" dirty="0"/>
              <a:t> </a:t>
            </a:r>
            <a:r>
              <a:rPr lang="en-US" dirty="0" err="1"/>
              <a:t>Zhuravlova</a:t>
            </a:r>
            <a:r>
              <a:rPr lang="en-US" dirty="0"/>
              <a:t>, </a:t>
            </a:r>
            <a:r>
              <a:rPr lang="en-US" dirty="0" err="1"/>
              <a:t>Illia</a:t>
            </a:r>
            <a:r>
              <a:rPr lang="en-US" dirty="0"/>
              <a:t> </a:t>
            </a:r>
            <a:r>
              <a:rPr lang="en-US" dirty="0" err="1"/>
              <a:t>Rozhkov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700AA-BE75-423B-A4B6-BEB76E83A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Start with defining Spark </a:t>
            </a:r>
            <a:r>
              <a:rPr lang="en-US" sz="3600" dirty="0" err="1"/>
              <a:t>dataframes</a:t>
            </a:r>
            <a:r>
              <a:rPr lang="en-US" sz="3600" dirty="0"/>
              <a:t> and beginning of files checking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E4B7AC-6262-4D72-98AB-94022AC78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3475"/>
            <a:ext cx="10955292" cy="356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2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5A3CB6-C68A-4B20-9DAB-EF3AF836B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03" y="365189"/>
            <a:ext cx="1171759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Loop that check every row and column for the IND candidates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CEBC07-D773-4F99-8A1B-08F17B638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71866"/>
            <a:ext cx="7400955" cy="452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2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12702-14BB-4FB7-965D-990FF8D1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 the set of values for each column with the sets of values for all other columns.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89B2B1-CAD3-42CF-81AA-B63B17DEE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65" y="1978946"/>
            <a:ext cx="11422069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7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06971-8934-4E22-8B22-9FB778420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81" y="463447"/>
            <a:ext cx="11415753" cy="1325563"/>
          </a:xfrm>
        </p:spPr>
        <p:txBody>
          <a:bodyPr>
            <a:noAutofit/>
          </a:bodyPr>
          <a:lstStyle/>
          <a:p>
            <a:r>
              <a:rPr lang="en-US" sz="3200" dirty="0"/>
              <a:t>Filters out entries with an empty set of values or with a column name that only has a single value.</a:t>
            </a:r>
            <a:br>
              <a:rPr lang="en-US" sz="3200" dirty="0"/>
            </a:br>
            <a:r>
              <a:rPr lang="en-US" sz="3200" dirty="0"/>
              <a:t>Sorts the final results by the column name and prints dependencies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5F7317-CEF4-4216-8468-0C6C3AED8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5" y="2400156"/>
            <a:ext cx="11603069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111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86</Words>
  <Application>Microsoft Office PowerPoint</Application>
  <PresentationFormat>Широкоэкранный</PresentationFormat>
  <Paragraphs>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Distributed Data Management Spark Homework</vt:lpstr>
      <vt:lpstr>Start with defining Spark dataframes and beginning of files checking </vt:lpstr>
      <vt:lpstr>Loop that check every row and column for the IND candidates</vt:lpstr>
      <vt:lpstr>Intersect the set of values for each column with the sets of values for all other columns.</vt:lpstr>
      <vt:lpstr>Filters out entries with an empty set of values or with a column name that only has a single value. Sorts the final results by the column name and prints dependencies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 Management Spark Homework</dc:title>
  <dc:creator>Ivan Avdieienko</dc:creator>
  <cp:lastModifiedBy>Ivan Avdieienko</cp:lastModifiedBy>
  <cp:revision>4</cp:revision>
  <dcterms:created xsi:type="dcterms:W3CDTF">2023-02-07T22:10:38Z</dcterms:created>
  <dcterms:modified xsi:type="dcterms:W3CDTF">2023-02-07T23:59:02Z</dcterms:modified>
</cp:coreProperties>
</file>