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5AD2F5-7B1B-45E3-A5DF-D45A6C6080C3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van.ermoshin.0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Визуализация небесных тел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6400800" cy="175260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Годовой проект по информатике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602128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aseline="-25000" dirty="0" err="1" smtClean="0"/>
              <a:t>Ермошин</a:t>
            </a:r>
            <a:r>
              <a:rPr lang="ru-RU" sz="4800" baseline="-25000" dirty="0" smtClean="0"/>
              <a:t> Иван 10-2 класс</a:t>
            </a:r>
            <a:endParaRPr lang="ru-RU" sz="4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Визуализация движения небесных тел и редактирование списка планет.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5" y="2276872"/>
            <a:ext cx="8229600" cy="29935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49925" y="2060848"/>
                <a:ext cx="8229600" cy="438912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ru-RU" dirty="0" smtClean="0"/>
                  <a:t>Матрица поворота: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ru-RU" dirty="0" smtClean="0"/>
                  <a:t>Умножение матрицы на матрицу:</a:t>
                </a:r>
              </a:p>
              <a:p>
                <a:pPr>
                  <a:buNone/>
                </a:pPr>
                <a:r>
                  <a:rPr lang="en-US" dirty="0" smtClean="0"/>
                  <a:t> A[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]*B[</a:t>
                </a:r>
                <a:r>
                  <a:rPr lang="en-US" dirty="0" err="1" smtClean="0"/>
                  <a:t>y,z</a:t>
                </a:r>
                <a:r>
                  <a:rPr lang="en-US" dirty="0" smtClean="0"/>
                  <a:t>] = C[</a:t>
                </a:r>
                <a:r>
                  <a:rPr lang="en-US" dirty="0" err="1" smtClean="0"/>
                  <a:t>x,z</a:t>
                </a:r>
                <a:r>
                  <a:rPr lang="en-US" dirty="0" smtClean="0"/>
                  <a:t>],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25" y="2060848"/>
                <a:ext cx="8229600" cy="4389120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148478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92280" y="1556792"/>
            <a:ext cx="165618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Color</a:t>
            </a:r>
          </a:p>
          <a:p>
            <a:pPr algn="ctr"/>
            <a:r>
              <a:rPr lang="en-US" dirty="0" smtClean="0"/>
              <a:t>Orientation</a:t>
            </a:r>
          </a:p>
          <a:p>
            <a:pPr algn="ctr"/>
            <a:r>
              <a:rPr lang="en-US" dirty="0" smtClean="0"/>
              <a:t>transparency</a:t>
            </a:r>
            <a:endParaRPr lang="ru-RU" dirty="0"/>
          </a:p>
        </p:txBody>
      </p:sp>
      <p:cxnSp>
        <p:nvCxnSpPr>
          <p:cNvPr id="7" name="Shape 6"/>
          <p:cNvCxnSpPr>
            <a:stCxn id="4" idx="3"/>
            <a:endCxn id="5" idx="0"/>
          </p:cNvCxnSpPr>
          <p:nvPr/>
        </p:nvCxnSpPr>
        <p:spPr>
          <a:xfrm flipV="1">
            <a:off x="5508104" y="1556792"/>
            <a:ext cx="2412268" cy="108012"/>
          </a:xfrm>
          <a:prstGeom prst="curvedConnector4">
            <a:avLst>
              <a:gd name="adj1" fmla="val 32836"/>
              <a:gd name="adj2" fmla="val 3783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23528" y="227687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KeplerianTrajectory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4" idx="1"/>
            <a:endCxn id="13" idx="3"/>
          </p:cNvCxnSpPr>
          <p:nvPr/>
        </p:nvCxnSpPr>
        <p:spPr>
          <a:xfrm rot="10800000" flipV="1">
            <a:off x="2627784" y="1664804"/>
            <a:ext cx="1224136" cy="9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23528" y="1124744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TrajectoryAbstract</a:t>
            </a:r>
            <a:endParaRPr lang="ru-RU" dirty="0" smtClean="0"/>
          </a:p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>
            <a:stCxn id="22" idx="2"/>
            <a:endCxn id="13" idx="0"/>
          </p:cNvCxnSpPr>
          <p:nvPr/>
        </p:nvCxnSpPr>
        <p:spPr>
          <a:xfrm>
            <a:off x="1367644" y="1844824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83568" y="3284984"/>
            <a:ext cx="18722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parentTrajectory</a:t>
            </a:r>
            <a:endParaRPr lang="en-US" dirty="0"/>
          </a:p>
          <a:p>
            <a:pPr algn="ctr"/>
            <a:r>
              <a:rPr lang="en-US" dirty="0" smtClean="0"/>
              <a:t> eccentricity</a:t>
            </a:r>
          </a:p>
          <a:p>
            <a:pPr algn="ctr"/>
            <a:r>
              <a:rPr lang="en-US" dirty="0" smtClean="0"/>
              <a:t> small half-axis</a:t>
            </a:r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angleX</a:t>
            </a:r>
            <a:endParaRPr lang="en-US" dirty="0"/>
          </a:p>
          <a:p>
            <a:pPr algn="ctr"/>
            <a:r>
              <a:rPr lang="en-US" dirty="0" err="1" smtClean="0"/>
              <a:t>angleY</a:t>
            </a:r>
            <a:endParaRPr lang="en-US" dirty="0" smtClean="0"/>
          </a:p>
          <a:p>
            <a:pPr algn="ctr"/>
            <a:r>
              <a:rPr lang="en-US" dirty="0" err="1" smtClean="0"/>
              <a:t>angleZ</a:t>
            </a:r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TrueAnomaly</a:t>
            </a:r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MeanMotion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TrajectoryColor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3" idx="2"/>
            <a:endCxn id="27" idx="0"/>
          </p:cNvCxnSpPr>
          <p:nvPr/>
        </p:nvCxnSpPr>
        <p:spPr>
          <a:xfrm>
            <a:off x="1475656" y="2852936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987824" y="836712"/>
            <a:ext cx="273630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83568" y="1988840"/>
            <a:ext cx="216024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Trajectory</a:t>
            </a:r>
          </a:p>
        </p:txBody>
      </p:sp>
      <p:cxnSp>
        <p:nvCxnSpPr>
          <p:cNvPr id="7" name="Прямая со стрелкой 6"/>
          <p:cNvCxnSpPr>
            <a:endCxn id="5" idx="7"/>
          </p:cNvCxnSpPr>
          <p:nvPr/>
        </p:nvCxnSpPr>
        <p:spPr>
          <a:xfrm flipH="1">
            <a:off x="2527448" y="1628800"/>
            <a:ext cx="532384" cy="56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0" y="4077072"/>
            <a:ext cx="216024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</a:p>
          <a:p>
            <a:pPr algn="ctr"/>
            <a:r>
              <a:rPr lang="en-US" dirty="0" err="1" smtClean="0"/>
              <a:t>getPosition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187624" y="3284984"/>
            <a:ext cx="2160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2348880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1"/>
            <a:endCxn id="4" idx="5"/>
          </p:cNvCxnSpPr>
          <p:nvPr/>
        </p:nvCxnSpPr>
        <p:spPr>
          <a:xfrm flipH="1" flipV="1">
            <a:off x="5323405" y="1881578"/>
            <a:ext cx="994570" cy="63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6516216" y="4437112"/>
            <a:ext cx="230425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THREE.js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0"/>
            <a:endCxn id="13" idx="4"/>
          </p:cNvCxnSpPr>
          <p:nvPr/>
        </p:nvCxnSpPr>
        <p:spPr>
          <a:xfrm flipH="1" flipV="1">
            <a:off x="7056276" y="3501008"/>
            <a:ext cx="6120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2987824" y="5157192"/>
            <a:ext cx="2736304" cy="1700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 положения через аномалии и матрицу поворота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8" idx="5"/>
            <a:endCxn id="19" idx="2"/>
          </p:cNvCxnSpPr>
          <p:nvPr/>
        </p:nvCxnSpPr>
        <p:spPr>
          <a:xfrm>
            <a:off x="1843880" y="5244863"/>
            <a:ext cx="1143944" cy="762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5103198" cy="287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96752"/>
            <a:ext cx="4752527" cy="288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10906"/>
            <a:ext cx="4499992" cy="268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28256" y="3867894"/>
            <a:ext cx="5315744" cy="299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Убрать старую кривую траектории после изменения характеристик тела.</a:t>
            </a:r>
          </a:p>
          <a:p>
            <a:pPr>
              <a:buNone/>
            </a:pPr>
            <a:r>
              <a:rPr lang="ru-RU" dirty="0" smtClean="0"/>
              <a:t>	Решение: нарисовать ее черным, пока что проблема актуальна: остается черный след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Свои идеи по поводу улучшения проекта можете присылать на почту: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ivan.ermoshin.02@gmail.com</a:t>
            </a:r>
            <a:r>
              <a:rPr lang="en-US" dirty="0" smtClean="0"/>
              <a:t> </a:t>
            </a:r>
            <a:r>
              <a:rPr lang="ru-RU" dirty="0" smtClean="0"/>
              <a:t>(но не надо).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 smtClean="0"/>
              <a:t>Ермошин</a:t>
            </a:r>
            <a:r>
              <a:rPr lang="ru-RU" dirty="0" smtClean="0"/>
              <a:t> Иван 10-2(=8) класс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</TotalTime>
  <Words>108</Words>
  <Application>Microsoft Office PowerPoint</Application>
  <PresentationFormat>Экран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Constantia</vt:lpstr>
      <vt:lpstr>Wingdings 2</vt:lpstr>
      <vt:lpstr>Поток</vt:lpstr>
      <vt:lpstr>Визуализация небесных тел</vt:lpstr>
      <vt:lpstr>Постановка задачи</vt:lpstr>
      <vt:lpstr>Математика</vt:lpstr>
      <vt:lpstr>Структура данных</vt:lpstr>
      <vt:lpstr>Метод решения</vt:lpstr>
      <vt:lpstr>Пример работы программы</vt:lpstr>
      <vt:lpstr>Трудности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Ваня</dc:creator>
  <cp:lastModifiedBy>admin</cp:lastModifiedBy>
  <cp:revision>13</cp:revision>
  <dcterms:created xsi:type="dcterms:W3CDTF">2018-02-28T17:57:44Z</dcterms:created>
  <dcterms:modified xsi:type="dcterms:W3CDTF">2018-03-14T07:09:49Z</dcterms:modified>
</cp:coreProperties>
</file>