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31B6-6F35-4242-85CA-50E4D2176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第一次迭代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1AAFB-D4CF-429D-84C0-1E936089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9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C0E5-103A-40CB-A415-D307E967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56A010-AAFF-4D88-A13E-97716F9154BD}"/>
              </a:ext>
            </a:extLst>
          </p:cNvPr>
          <p:cNvSpPr txBox="1">
            <a:spLocks/>
          </p:cNvSpPr>
          <p:nvPr/>
        </p:nvSpPr>
        <p:spPr>
          <a:xfrm>
            <a:off x="6026878" y="1963738"/>
            <a:ext cx="5589528" cy="61081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636" lvl="1" indent="-342900">
              <a:buFont typeface="+mj-lt"/>
              <a:buAutoNum type="arabicPeriod"/>
            </a:pPr>
            <a:r>
              <a:rPr lang="zh-CN" altLang="en-US" dirty="0"/>
              <a:t>用户上传（交互模块）</a:t>
            </a:r>
            <a:endParaRPr lang="en-US" altLang="zh-CN" dirty="0"/>
          </a:p>
          <a:p>
            <a:pPr marL="699516" lvl="2" indent="-342900">
              <a:buFont typeface="+mj-lt"/>
              <a:buAutoNum type="arabicPeriod"/>
            </a:pPr>
            <a:r>
              <a:rPr lang="zh-CN" altLang="en-US" dirty="0"/>
              <a:t>数据集</a:t>
            </a:r>
            <a:endParaRPr lang="en-US" altLang="zh-CN" dirty="0"/>
          </a:p>
          <a:p>
            <a:pPr marL="516636" lvl="1" indent="-342900">
              <a:buFont typeface="+mj-lt"/>
              <a:buAutoNum type="arabicPeriod"/>
            </a:pPr>
            <a:r>
              <a:rPr lang="zh-CN" altLang="en-US" dirty="0"/>
              <a:t>算法解析过程（数据处理器）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可视化过程（次要）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数据展示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可视化图表（重要）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属性图表（重要）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评估方法选择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综合估值法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市场法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成本法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收益法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endParaRPr lang="en-US" altLang="zh-CN" dirty="0"/>
          </a:p>
          <a:p>
            <a:pPr marL="173736" lvl="1" indent="0">
              <a:buNone/>
            </a:pPr>
            <a:endParaRPr lang="en-US" altLang="zh-CN" dirty="0"/>
          </a:p>
          <a:p>
            <a:pPr marL="516636" lvl="1" indent="-342900">
              <a:buFont typeface="+mj-lt"/>
              <a:buAutoNum type="arabicPeriod"/>
            </a:pPr>
            <a:endParaRPr lang="en-US" altLang="zh-CN" dirty="0"/>
          </a:p>
          <a:p>
            <a:pPr marL="699516" lvl="2" indent="-342900">
              <a:buFont typeface="+mj-lt"/>
              <a:buAutoNum type="arabicPeriod"/>
            </a:pPr>
            <a:endParaRPr lang="en-US" altLang="zh-CN" dirty="0"/>
          </a:p>
          <a:p>
            <a:pPr marL="699516" lvl="2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42A5F5-8221-40EC-BFF0-5179D3E6FF3F}"/>
              </a:ext>
            </a:extLst>
          </p:cNvPr>
          <p:cNvSpPr/>
          <p:nvPr/>
        </p:nvSpPr>
        <p:spPr>
          <a:xfrm>
            <a:off x="6026878" y="1799147"/>
            <a:ext cx="4681057" cy="429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2CDC46-123A-4729-8955-69DC7EB2D67B}"/>
              </a:ext>
            </a:extLst>
          </p:cNvPr>
          <p:cNvSpPr txBox="1"/>
          <p:nvPr/>
        </p:nvSpPr>
        <p:spPr>
          <a:xfrm>
            <a:off x="9138275" y="18850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核心业务流程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04FE8D6-2894-47C8-8AC8-97910B4BCC85}"/>
              </a:ext>
            </a:extLst>
          </p:cNvPr>
          <p:cNvSpPr txBox="1">
            <a:spLocks/>
          </p:cNvSpPr>
          <p:nvPr/>
        </p:nvSpPr>
        <p:spPr>
          <a:xfrm>
            <a:off x="862558" y="3016290"/>
            <a:ext cx="5589528" cy="2382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上传历史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我的数据资产 </a:t>
            </a:r>
            <a:r>
              <a:rPr lang="en-US" altLang="zh-CN" dirty="0"/>
              <a:t>#</a:t>
            </a:r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数据资产管理平台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爬虫实时爬取，更新资产变化 </a:t>
            </a:r>
            <a:r>
              <a:rPr lang="en-US" altLang="zh-CN" dirty="0"/>
              <a:t>#</a:t>
            </a:r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专家系统 </a:t>
            </a:r>
            <a:r>
              <a:rPr lang="en-US" altLang="zh-CN" dirty="0"/>
              <a:t>#</a:t>
            </a:r>
          </a:p>
          <a:p>
            <a:pPr marL="630936" lvl="1" indent="-457200">
              <a:buFont typeface="+mj-lt"/>
              <a:buAutoNum type="arabicPeriod"/>
            </a:pP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D3D587-06C2-4CC3-A424-50B5889C6F50}"/>
              </a:ext>
            </a:extLst>
          </p:cNvPr>
          <p:cNvSpPr/>
          <p:nvPr/>
        </p:nvSpPr>
        <p:spPr>
          <a:xfrm>
            <a:off x="862558" y="2796834"/>
            <a:ext cx="4681057" cy="2283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0814A-6273-4536-B7E9-94CC7464435C}"/>
              </a:ext>
            </a:extLst>
          </p:cNvPr>
          <p:cNvSpPr txBox="1"/>
          <p:nvPr/>
        </p:nvSpPr>
        <p:spPr>
          <a:xfrm>
            <a:off x="3798434" y="2875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系统业务模块</a:t>
            </a:r>
          </a:p>
        </p:txBody>
      </p:sp>
    </p:spTree>
    <p:extLst>
      <p:ext uri="{BB962C8B-B14F-4D97-AF65-F5344CB8AC3E}">
        <p14:creationId xmlns:p14="http://schemas.microsoft.com/office/powerpoint/2010/main" val="18962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5DDE3-1C3C-4FDB-AF71-3E72E172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业务流程图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425A4B-4B71-40A7-B8BF-367E5D22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407" y="112827"/>
            <a:ext cx="5218554" cy="6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EE57-0E16-4882-94A2-8D71863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715C12C-A5F8-4FA2-AD06-6947AF4904C8}"/>
              </a:ext>
            </a:extLst>
          </p:cNvPr>
          <p:cNvSpPr txBox="1">
            <a:spLocks/>
          </p:cNvSpPr>
          <p:nvPr/>
        </p:nvSpPr>
        <p:spPr>
          <a:xfrm>
            <a:off x="1024127" y="2075944"/>
            <a:ext cx="9162459" cy="394029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数据采集器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爬取交易数据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数据处理器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提取特征值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质量评估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构建数据估值模型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通过模型完成应用评估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交互模块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数据处理结果的可视化展示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系统功能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数据估值模型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处理应用评估</a:t>
            </a:r>
            <a:endParaRPr lang="en-US" altLang="zh-CN" dirty="0"/>
          </a:p>
          <a:p>
            <a:pPr marL="630936" lvl="1" indent="-457200">
              <a:buFont typeface="+mj-lt"/>
              <a:buAutoNum type="arabicPeriod"/>
            </a:pPr>
            <a:r>
              <a:rPr lang="zh-CN" altLang="en-US" dirty="0"/>
              <a:t>数据库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r>
              <a:rPr lang="zh-CN" altLang="en-US" dirty="0"/>
              <a:t>？关系式非关系式</a:t>
            </a:r>
            <a:endParaRPr lang="en-US" altLang="zh-CN" dirty="0"/>
          </a:p>
          <a:p>
            <a:pPr marL="813816" lvl="2" indent="-457200">
              <a:buFont typeface="+mj-lt"/>
              <a:buAutoNum type="arabicPeriod"/>
            </a:pPr>
            <a:endParaRPr lang="en-US" altLang="zh-CN" dirty="0"/>
          </a:p>
          <a:p>
            <a:pPr marL="516636" lvl="1" indent="-342900">
              <a:buFont typeface="+mj-lt"/>
              <a:buAutoNum type="arabicPeriod"/>
            </a:pPr>
            <a:endParaRPr lang="en-US" altLang="zh-CN" dirty="0"/>
          </a:p>
          <a:p>
            <a:pPr marL="699516" lvl="2" indent="-342900">
              <a:buFont typeface="+mj-lt"/>
              <a:buAutoNum type="arabicPeriod"/>
            </a:pPr>
            <a:endParaRPr lang="en-US" altLang="zh-CN" dirty="0"/>
          </a:p>
          <a:p>
            <a:pPr marL="699516" lvl="2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256CF0-6FBA-4B79-851E-5A88E196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04" y="1720856"/>
            <a:ext cx="4781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62BA3-FDB8-4F83-8A1A-DF065822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下一次版本迭代内容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38CB1-88DD-4176-B9E2-5E4370B2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66550"/>
          </a:xfrm>
        </p:spPr>
        <p:txBody>
          <a:bodyPr/>
          <a:lstStyle/>
          <a:p>
            <a:pPr lvl="1"/>
            <a:r>
              <a:rPr lang="zh-CN" altLang="en-US" dirty="0"/>
              <a:t>数据收集器第一次迭代</a:t>
            </a:r>
            <a:endParaRPr lang="en-US" altLang="zh-CN" dirty="0"/>
          </a:p>
          <a:p>
            <a:pPr lvl="1"/>
            <a:r>
              <a:rPr lang="zh-CN" altLang="en-US" dirty="0"/>
              <a:t>深度循环神经网络算法具体实现</a:t>
            </a:r>
            <a:endParaRPr lang="en-US" altLang="zh-CN" dirty="0"/>
          </a:p>
          <a:p>
            <a:pPr lvl="1"/>
            <a:r>
              <a:rPr lang="zh-CN" altLang="en-US" dirty="0"/>
              <a:t>质量价值评估代码实现</a:t>
            </a:r>
            <a:endParaRPr lang="en-US" altLang="zh-CN" dirty="0"/>
          </a:p>
          <a:p>
            <a:pPr lvl="1"/>
            <a:r>
              <a:rPr lang="zh-CN" altLang="en-US" dirty="0"/>
              <a:t>核心业务逻辑前端框架</a:t>
            </a:r>
          </a:p>
        </p:txBody>
      </p:sp>
    </p:spTree>
    <p:extLst>
      <p:ext uri="{BB962C8B-B14F-4D97-AF65-F5344CB8AC3E}">
        <p14:creationId xmlns:p14="http://schemas.microsoft.com/office/powerpoint/2010/main" val="172091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DCDCDC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145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积分</vt:lpstr>
      <vt:lpstr>第一次迭代</vt:lpstr>
      <vt:lpstr>业务</vt:lpstr>
      <vt:lpstr>业务流程图</vt:lpstr>
      <vt:lpstr>模块</vt:lpstr>
      <vt:lpstr>下一次版本迭代内容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贤伟</dc:creator>
  <cp:lastModifiedBy>蒋 贤伟</cp:lastModifiedBy>
  <cp:revision>7</cp:revision>
  <dcterms:created xsi:type="dcterms:W3CDTF">2021-02-06T10:36:37Z</dcterms:created>
  <dcterms:modified xsi:type="dcterms:W3CDTF">2021-02-06T13:05:00Z</dcterms:modified>
</cp:coreProperties>
</file>