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270" r:id="rId3"/>
    <p:sldId id="275" r:id="rId4"/>
    <p:sldId id="288" r:id="rId5"/>
    <p:sldId id="295" r:id="rId6"/>
    <p:sldId id="289" r:id="rId7"/>
    <p:sldId id="290" r:id="rId8"/>
    <p:sldId id="291" r:id="rId9"/>
    <p:sldId id="292" r:id="rId10"/>
    <p:sldId id="293" r:id="rId11"/>
    <p:sldId id="294" r:id="rId12"/>
    <p:sldId id="297" r:id="rId13"/>
    <p:sldId id="301" r:id="rId14"/>
    <p:sldId id="299" r:id="rId15"/>
    <p:sldId id="298" r:id="rId16"/>
    <p:sldId id="259" r:id="rId17"/>
  </p:sldIdLst>
  <p:sldSz cx="12192000" cy="6858000"/>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charset="0"/>
        <a:ea typeface="MS PGothic"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MS PGothic"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MS PGothic"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MS PGothic"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MS PGothic" charset="-128"/>
        <a:cs typeface="+mn-cs"/>
      </a:defRPr>
    </a:lvl5pPr>
    <a:lvl6pPr marL="2286000" algn="l" defTabSz="914400" rtl="0" eaLnBrk="1" latinLnBrk="0" hangingPunct="1">
      <a:defRPr kumimoji="1" kern="1200">
        <a:solidFill>
          <a:schemeClr val="tx1"/>
        </a:solidFill>
        <a:latin typeface="Arial" charset="0"/>
        <a:ea typeface="MS PGothic" charset="-128"/>
        <a:cs typeface="+mn-cs"/>
      </a:defRPr>
    </a:lvl6pPr>
    <a:lvl7pPr marL="2743200" algn="l" defTabSz="914400" rtl="0" eaLnBrk="1" latinLnBrk="0" hangingPunct="1">
      <a:defRPr kumimoji="1" kern="1200">
        <a:solidFill>
          <a:schemeClr val="tx1"/>
        </a:solidFill>
        <a:latin typeface="Arial" charset="0"/>
        <a:ea typeface="MS PGothic" charset="-128"/>
        <a:cs typeface="+mn-cs"/>
      </a:defRPr>
    </a:lvl7pPr>
    <a:lvl8pPr marL="3200400" algn="l" defTabSz="914400" rtl="0" eaLnBrk="1" latinLnBrk="0" hangingPunct="1">
      <a:defRPr kumimoji="1" kern="1200">
        <a:solidFill>
          <a:schemeClr val="tx1"/>
        </a:solidFill>
        <a:latin typeface="Arial" charset="0"/>
        <a:ea typeface="MS PGothic" charset="-128"/>
        <a:cs typeface="+mn-cs"/>
      </a:defRPr>
    </a:lvl8pPr>
    <a:lvl9pPr marL="3657600" algn="l" defTabSz="914400" rtl="0" eaLnBrk="1" latinLnBrk="0" hangingPunct="1">
      <a:defRPr kumimoji="1" kern="1200">
        <a:solidFill>
          <a:schemeClr val="tx1"/>
        </a:solidFill>
        <a:latin typeface="Arial"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8B9DC3"/>
    <a:srgbClr val="C5CEE1"/>
    <a:srgbClr val="3B5998"/>
    <a:srgbClr val="FFFFF4"/>
    <a:srgbClr val="677DAE"/>
    <a:srgbClr val="FFF2E6"/>
    <a:srgbClr val="2D4486"/>
    <a:srgbClr val="1E3E73"/>
    <a:srgbClr val="3C5A99"/>
    <a:srgbClr val="015C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51" autoAdjust="0"/>
    <p:restoredTop sz="95377" autoAdjust="0"/>
  </p:normalViewPr>
  <p:slideViewPr>
    <p:cSldViewPr snapToGrid="0">
      <p:cViewPr varScale="1">
        <p:scale>
          <a:sx n="74" d="100"/>
          <a:sy n="74" d="100"/>
        </p:scale>
        <p:origin x="762" y="72"/>
      </p:cViewPr>
      <p:guideLst>
        <p:guide orient="horz" pos="2160"/>
        <p:guide pos="3840"/>
      </p:guideLst>
    </p:cSldViewPr>
  </p:slideViewPr>
  <p:notesTextViewPr>
    <p:cViewPr>
      <p:scale>
        <a:sx n="300" d="100"/>
        <a:sy n="300" d="100"/>
      </p:scale>
      <p:origin x="0" y="0"/>
    </p:cViewPr>
  </p:notesTextViewPr>
  <p:sorterViewPr>
    <p:cViewPr>
      <p:scale>
        <a:sx n="66" d="100"/>
        <a:sy n="66" d="100"/>
      </p:scale>
      <p:origin x="0" y="0"/>
    </p:cViewPr>
  </p:sorterViewPr>
  <p:notesViewPr>
    <p:cSldViewPr snapToGrid="0">
      <p:cViewPr varScale="1">
        <p:scale>
          <a:sx n="75" d="100"/>
          <a:sy n="75" d="100"/>
        </p:scale>
        <p:origin x="333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977D4FB1-4EE5-634A-8EC3-E56A418921F1}" type="datetimeFigureOut">
              <a:rPr lang="en-US"/>
              <a:pPr>
                <a:defRPr/>
              </a:pPr>
              <a:t>9/10/2018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MS PGothic" charset="-128"/>
              </a:defRPr>
            </a:lvl1pPr>
          </a:lstStyle>
          <a:p>
            <a:pPr>
              <a:defRPr/>
            </a:pPr>
            <a:fld id="{0FAB4C3E-3B57-2740-9FAB-E94F6B22A872}" type="slidenum">
              <a:rPr lang="en-US" altLang="en-US"/>
              <a:pPr>
                <a:defRPr/>
              </a:pPr>
              <a:t>‹#›</a:t>
            </a:fld>
            <a:endParaRPr lang="en-US" altLang="en-US" dirty="0"/>
          </a:p>
        </p:txBody>
      </p:sp>
    </p:spTree>
    <p:extLst>
      <p:ext uri="{BB962C8B-B14F-4D97-AF65-F5344CB8AC3E}">
        <p14:creationId xmlns:p14="http://schemas.microsoft.com/office/powerpoint/2010/main" val="6098140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本日の流れですが・</a:t>
            </a:r>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a:t>
            </a:fld>
            <a:endParaRPr lang="en-US" altLang="en-US" dirty="0"/>
          </a:p>
        </p:txBody>
      </p:sp>
    </p:spTree>
    <p:extLst>
      <p:ext uri="{BB962C8B-B14F-4D97-AF65-F5344CB8AC3E}">
        <p14:creationId xmlns:p14="http://schemas.microsoft.com/office/powerpoint/2010/main" val="176909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11</a:t>
            </a:fld>
            <a:endParaRPr lang="en-US" altLang="en-US" dirty="0"/>
          </a:p>
        </p:txBody>
      </p:sp>
    </p:spTree>
    <p:extLst>
      <p:ext uri="{BB962C8B-B14F-4D97-AF65-F5344CB8AC3E}">
        <p14:creationId xmlns:p14="http://schemas.microsoft.com/office/powerpoint/2010/main" val="17397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12</a:t>
            </a:fld>
            <a:endParaRPr lang="en-US" altLang="en-US" dirty="0"/>
          </a:p>
        </p:txBody>
      </p:sp>
    </p:spTree>
    <p:extLst>
      <p:ext uri="{BB962C8B-B14F-4D97-AF65-F5344CB8AC3E}">
        <p14:creationId xmlns:p14="http://schemas.microsoft.com/office/powerpoint/2010/main" val="2302995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13</a:t>
            </a:fld>
            <a:endParaRPr lang="en-US" altLang="en-US" dirty="0"/>
          </a:p>
        </p:txBody>
      </p:sp>
    </p:spTree>
    <p:extLst>
      <p:ext uri="{BB962C8B-B14F-4D97-AF65-F5344CB8AC3E}">
        <p14:creationId xmlns:p14="http://schemas.microsoft.com/office/powerpoint/2010/main" val="3165195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14</a:t>
            </a:fld>
            <a:endParaRPr lang="en-US" altLang="en-US" dirty="0"/>
          </a:p>
        </p:txBody>
      </p:sp>
    </p:spTree>
    <p:extLst>
      <p:ext uri="{BB962C8B-B14F-4D97-AF65-F5344CB8AC3E}">
        <p14:creationId xmlns:p14="http://schemas.microsoft.com/office/powerpoint/2010/main" val="3878737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15</a:t>
            </a:fld>
            <a:endParaRPr lang="en-US" altLang="en-US" dirty="0"/>
          </a:p>
        </p:txBody>
      </p:sp>
    </p:spTree>
    <p:extLst>
      <p:ext uri="{BB962C8B-B14F-4D97-AF65-F5344CB8AC3E}">
        <p14:creationId xmlns:p14="http://schemas.microsoft.com/office/powerpoint/2010/main" val="161125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3</a:t>
            </a:fld>
            <a:endParaRPr lang="en-US" altLang="en-US" dirty="0"/>
          </a:p>
        </p:txBody>
      </p:sp>
    </p:spTree>
    <p:extLst>
      <p:ext uri="{BB962C8B-B14F-4D97-AF65-F5344CB8AC3E}">
        <p14:creationId xmlns:p14="http://schemas.microsoft.com/office/powerpoint/2010/main" val="789094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4</a:t>
            </a:fld>
            <a:endParaRPr lang="en-US" altLang="en-US" dirty="0"/>
          </a:p>
        </p:txBody>
      </p:sp>
    </p:spTree>
    <p:extLst>
      <p:ext uri="{BB962C8B-B14F-4D97-AF65-F5344CB8AC3E}">
        <p14:creationId xmlns:p14="http://schemas.microsoft.com/office/powerpoint/2010/main" val="393464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5</a:t>
            </a:fld>
            <a:endParaRPr lang="en-US" altLang="en-US" dirty="0"/>
          </a:p>
        </p:txBody>
      </p:sp>
    </p:spTree>
    <p:extLst>
      <p:ext uri="{BB962C8B-B14F-4D97-AF65-F5344CB8AC3E}">
        <p14:creationId xmlns:p14="http://schemas.microsoft.com/office/powerpoint/2010/main" val="191235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6</a:t>
            </a:fld>
            <a:endParaRPr lang="en-US" altLang="en-US" dirty="0"/>
          </a:p>
        </p:txBody>
      </p:sp>
    </p:spTree>
    <p:extLst>
      <p:ext uri="{BB962C8B-B14F-4D97-AF65-F5344CB8AC3E}">
        <p14:creationId xmlns:p14="http://schemas.microsoft.com/office/powerpoint/2010/main" val="21317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7</a:t>
            </a:fld>
            <a:endParaRPr lang="en-US" altLang="en-US" dirty="0"/>
          </a:p>
        </p:txBody>
      </p:sp>
    </p:spTree>
    <p:extLst>
      <p:ext uri="{BB962C8B-B14F-4D97-AF65-F5344CB8AC3E}">
        <p14:creationId xmlns:p14="http://schemas.microsoft.com/office/powerpoint/2010/main" val="370216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8</a:t>
            </a:fld>
            <a:endParaRPr lang="en-US" altLang="en-US" dirty="0"/>
          </a:p>
        </p:txBody>
      </p:sp>
    </p:spTree>
    <p:extLst>
      <p:ext uri="{BB962C8B-B14F-4D97-AF65-F5344CB8AC3E}">
        <p14:creationId xmlns:p14="http://schemas.microsoft.com/office/powerpoint/2010/main" val="2280977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9</a:t>
            </a:fld>
            <a:endParaRPr lang="en-US" altLang="en-US" dirty="0"/>
          </a:p>
        </p:txBody>
      </p:sp>
    </p:spTree>
    <p:extLst>
      <p:ext uri="{BB962C8B-B14F-4D97-AF65-F5344CB8AC3E}">
        <p14:creationId xmlns:p14="http://schemas.microsoft.com/office/powerpoint/2010/main" val="390739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10</a:t>
            </a:fld>
            <a:endParaRPr lang="en-US" altLang="en-US" dirty="0"/>
          </a:p>
        </p:txBody>
      </p:sp>
    </p:spTree>
    <p:extLst>
      <p:ext uri="{BB962C8B-B14F-4D97-AF65-F5344CB8AC3E}">
        <p14:creationId xmlns:p14="http://schemas.microsoft.com/office/powerpoint/2010/main" val="732121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8" name="Group 6"/>
          <p:cNvGrpSpPr>
            <a:grpSpLocks/>
          </p:cNvGrpSpPr>
          <p:nvPr userDrawn="1"/>
        </p:nvGrpSpPr>
        <p:grpSpPr bwMode="auto">
          <a:xfrm>
            <a:off x="152400" y="138113"/>
            <a:ext cx="11818938" cy="2333625"/>
            <a:chOff x="0" y="0"/>
            <a:chExt cx="7061143" cy="1031240"/>
          </a:xfrm>
        </p:grpSpPr>
        <p:sp>
          <p:nvSpPr>
            <p:cNvPr id="9" name="Rectangle 5"/>
            <p:cNvSpPr/>
            <p:nvPr userDrawn="1"/>
          </p:nvSpPr>
          <p:spPr>
            <a:xfrm flipH="1">
              <a:off x="6639" y="0"/>
              <a:ext cx="7054504" cy="1031240"/>
            </a:xfrm>
            <a:custGeom>
              <a:avLst/>
              <a:gdLst>
                <a:gd name="connsiteX0" fmla="*/ 0 w 7054850"/>
                <a:gd name="connsiteY0" fmla="*/ 0 h 571500"/>
                <a:gd name="connsiteX1" fmla="*/ 7054850 w 7054850"/>
                <a:gd name="connsiteY1" fmla="*/ 0 h 571500"/>
                <a:gd name="connsiteX2" fmla="*/ 7054850 w 7054850"/>
                <a:gd name="connsiteY2" fmla="*/ 571500 h 571500"/>
                <a:gd name="connsiteX3" fmla="*/ 0 w 7054850"/>
                <a:gd name="connsiteY3" fmla="*/ 571500 h 571500"/>
                <a:gd name="connsiteX4" fmla="*/ 0 w 7054850"/>
                <a:gd name="connsiteY4" fmla="*/ 0 h 571500"/>
                <a:gd name="connsiteX0" fmla="*/ 0 w 7054850"/>
                <a:gd name="connsiteY0" fmla="*/ 0 h 571500"/>
                <a:gd name="connsiteX1" fmla="*/ 7054850 w 7054850"/>
                <a:gd name="connsiteY1" fmla="*/ 0 h 571500"/>
                <a:gd name="connsiteX2" fmla="*/ 7054330 w 7054850"/>
                <a:gd name="connsiteY2" fmla="*/ 113376 h 571500"/>
                <a:gd name="connsiteX3" fmla="*/ 0 w 7054850"/>
                <a:gd name="connsiteY3" fmla="*/ 571500 h 571500"/>
                <a:gd name="connsiteX4" fmla="*/ 0 w 7054850"/>
                <a:gd name="connsiteY4" fmla="*/ 0 h 571500"/>
                <a:gd name="connsiteX0" fmla="*/ 520 w 7055370"/>
                <a:gd name="connsiteY0" fmla="*/ 0 h 799176"/>
                <a:gd name="connsiteX1" fmla="*/ 7055370 w 7055370"/>
                <a:gd name="connsiteY1" fmla="*/ 0 h 799176"/>
                <a:gd name="connsiteX2" fmla="*/ 7054850 w 7055370"/>
                <a:gd name="connsiteY2" fmla="*/ 113376 h 799176"/>
                <a:gd name="connsiteX3" fmla="*/ 0 w 7055370"/>
                <a:gd name="connsiteY3" fmla="*/ 799176 h 799176"/>
                <a:gd name="connsiteX4" fmla="*/ 520 w 7055370"/>
                <a:gd name="connsiteY4" fmla="*/ 0 h 799176"/>
                <a:gd name="connsiteX0" fmla="*/ 635 w 7055485"/>
                <a:gd name="connsiteY0" fmla="*/ 0 h 1031687"/>
                <a:gd name="connsiteX1" fmla="*/ 7055485 w 7055485"/>
                <a:gd name="connsiteY1" fmla="*/ 0 h 1031687"/>
                <a:gd name="connsiteX2" fmla="*/ 7054965 w 7055485"/>
                <a:gd name="connsiteY2" fmla="*/ 113376 h 1031687"/>
                <a:gd name="connsiteX3" fmla="*/ 0 w 7055485"/>
                <a:gd name="connsiteY3" fmla="*/ 1031687 h 1031687"/>
                <a:gd name="connsiteX4" fmla="*/ 635 w 7055485"/>
                <a:gd name="connsiteY4" fmla="*/ 0 h 1031687"/>
                <a:gd name="connsiteX0" fmla="*/ 635 w 7056027"/>
                <a:gd name="connsiteY0" fmla="*/ 0 h 1031687"/>
                <a:gd name="connsiteX1" fmla="*/ 7055485 w 7056027"/>
                <a:gd name="connsiteY1" fmla="*/ 0 h 1031687"/>
                <a:gd name="connsiteX2" fmla="*/ 7056005 w 7056027"/>
                <a:gd name="connsiteY2" fmla="*/ 345590 h 1031687"/>
                <a:gd name="connsiteX3" fmla="*/ 0 w 7056027"/>
                <a:gd name="connsiteY3" fmla="*/ 1031687 h 1031687"/>
                <a:gd name="connsiteX4" fmla="*/ 635 w 7056027"/>
                <a:gd name="connsiteY4" fmla="*/ 0 h 103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27" h="1031687">
                  <a:moveTo>
                    <a:pt x="635" y="0"/>
                  </a:moveTo>
                  <a:lnTo>
                    <a:pt x="7055485" y="0"/>
                  </a:lnTo>
                  <a:cubicBezTo>
                    <a:pt x="7055312" y="37792"/>
                    <a:pt x="7056178" y="307798"/>
                    <a:pt x="7056005" y="345590"/>
                  </a:cubicBezTo>
                  <a:lnTo>
                    <a:pt x="0" y="1031687"/>
                  </a:lnTo>
                  <a:cubicBezTo>
                    <a:pt x="173" y="765295"/>
                    <a:pt x="462" y="266392"/>
                    <a:pt x="635" y="0"/>
                  </a:cubicBezTo>
                  <a:close/>
                </a:path>
              </a:pathLst>
            </a:custGeom>
            <a:solidFill>
              <a:schemeClr val="bg1">
                <a:lumMod val="75000"/>
                <a:alpha val="3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sp>
          <p:nvSpPr>
            <p:cNvPr id="10" name="Right Triangle 8"/>
            <p:cNvSpPr/>
            <p:nvPr userDrawn="1"/>
          </p:nvSpPr>
          <p:spPr>
            <a:xfrm rot="5400000" flipV="1">
              <a:off x="4998273" y="-1561696"/>
              <a:ext cx="490365" cy="3627787"/>
            </a:xfrm>
            <a:custGeom>
              <a:avLst/>
              <a:gdLst>
                <a:gd name="connsiteX0" fmla="*/ 0 w 488950"/>
                <a:gd name="connsiteY0" fmla="*/ 3352800 h 3352800"/>
                <a:gd name="connsiteX1" fmla="*/ 0 w 488950"/>
                <a:gd name="connsiteY1" fmla="*/ 0 h 3352800"/>
                <a:gd name="connsiteX2" fmla="*/ 488950 w 488950"/>
                <a:gd name="connsiteY2" fmla="*/ 3352800 h 3352800"/>
                <a:gd name="connsiteX3" fmla="*/ 0 w 488950"/>
                <a:gd name="connsiteY3" fmla="*/ 3352800 h 3352800"/>
                <a:gd name="connsiteX0" fmla="*/ 2367 w 491317"/>
                <a:gd name="connsiteY0" fmla="*/ 3628390 h 3628390"/>
                <a:gd name="connsiteX1" fmla="*/ 0 w 491317"/>
                <a:gd name="connsiteY1" fmla="*/ 0 h 3628390"/>
                <a:gd name="connsiteX2" fmla="*/ 491317 w 491317"/>
                <a:gd name="connsiteY2" fmla="*/ 3628390 h 3628390"/>
                <a:gd name="connsiteX3" fmla="*/ 2367 w 491317"/>
                <a:gd name="connsiteY3" fmla="*/ 3628390 h 3628390"/>
              </a:gdLst>
              <a:ahLst/>
              <a:cxnLst>
                <a:cxn ang="0">
                  <a:pos x="connsiteX0" y="connsiteY0"/>
                </a:cxn>
                <a:cxn ang="0">
                  <a:pos x="connsiteX1" y="connsiteY1"/>
                </a:cxn>
                <a:cxn ang="0">
                  <a:pos x="connsiteX2" y="connsiteY2"/>
                </a:cxn>
                <a:cxn ang="0">
                  <a:pos x="connsiteX3" y="connsiteY3"/>
                </a:cxn>
              </a:cxnLst>
              <a:rect l="l" t="t" r="r" b="b"/>
              <a:pathLst>
                <a:path w="491317" h="3628390">
                  <a:moveTo>
                    <a:pt x="2367" y="3628390"/>
                  </a:moveTo>
                  <a:lnTo>
                    <a:pt x="0" y="0"/>
                  </a:lnTo>
                  <a:lnTo>
                    <a:pt x="491317" y="3628390"/>
                  </a:lnTo>
                  <a:lnTo>
                    <a:pt x="2367" y="3628390"/>
                  </a:lnTo>
                  <a:close/>
                </a:path>
              </a:pathLst>
            </a:custGeom>
            <a:solidFill>
              <a:schemeClr val="tx1">
                <a:lumMod val="65000"/>
                <a:lumOff val="3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sp>
          <p:nvSpPr>
            <p:cNvPr id="11" name="Rectangle 5"/>
            <p:cNvSpPr/>
            <p:nvPr userDrawn="1"/>
          </p:nvSpPr>
          <p:spPr>
            <a:xfrm>
              <a:off x="0" y="7015"/>
              <a:ext cx="7054504" cy="799035"/>
            </a:xfrm>
            <a:custGeom>
              <a:avLst/>
              <a:gdLst>
                <a:gd name="connsiteX0" fmla="*/ 0 w 7054850"/>
                <a:gd name="connsiteY0" fmla="*/ 0 h 571500"/>
                <a:gd name="connsiteX1" fmla="*/ 7054850 w 7054850"/>
                <a:gd name="connsiteY1" fmla="*/ 0 h 571500"/>
                <a:gd name="connsiteX2" fmla="*/ 7054850 w 7054850"/>
                <a:gd name="connsiteY2" fmla="*/ 571500 h 571500"/>
                <a:gd name="connsiteX3" fmla="*/ 0 w 7054850"/>
                <a:gd name="connsiteY3" fmla="*/ 571500 h 571500"/>
                <a:gd name="connsiteX4" fmla="*/ 0 w 7054850"/>
                <a:gd name="connsiteY4" fmla="*/ 0 h 571500"/>
                <a:gd name="connsiteX0" fmla="*/ 0 w 7054850"/>
                <a:gd name="connsiteY0" fmla="*/ 0 h 571500"/>
                <a:gd name="connsiteX1" fmla="*/ 7054850 w 7054850"/>
                <a:gd name="connsiteY1" fmla="*/ 0 h 571500"/>
                <a:gd name="connsiteX2" fmla="*/ 7054330 w 7054850"/>
                <a:gd name="connsiteY2" fmla="*/ 113376 h 571500"/>
                <a:gd name="connsiteX3" fmla="*/ 0 w 7054850"/>
                <a:gd name="connsiteY3" fmla="*/ 571500 h 571500"/>
                <a:gd name="connsiteX4" fmla="*/ 0 w 7054850"/>
                <a:gd name="connsiteY4" fmla="*/ 0 h 571500"/>
                <a:gd name="connsiteX0" fmla="*/ 520 w 7055370"/>
                <a:gd name="connsiteY0" fmla="*/ 0 h 799176"/>
                <a:gd name="connsiteX1" fmla="*/ 7055370 w 7055370"/>
                <a:gd name="connsiteY1" fmla="*/ 0 h 799176"/>
                <a:gd name="connsiteX2" fmla="*/ 7054850 w 7055370"/>
                <a:gd name="connsiteY2" fmla="*/ 113376 h 799176"/>
                <a:gd name="connsiteX3" fmla="*/ 0 w 7055370"/>
                <a:gd name="connsiteY3" fmla="*/ 799176 h 799176"/>
                <a:gd name="connsiteX4" fmla="*/ 520 w 7055370"/>
                <a:gd name="connsiteY4" fmla="*/ 0 h 79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5370" h="799176">
                  <a:moveTo>
                    <a:pt x="520" y="0"/>
                  </a:moveTo>
                  <a:lnTo>
                    <a:pt x="7055370" y="0"/>
                  </a:lnTo>
                  <a:cubicBezTo>
                    <a:pt x="7055197" y="37792"/>
                    <a:pt x="7055023" y="75584"/>
                    <a:pt x="7054850" y="113376"/>
                  </a:cubicBezTo>
                  <a:lnTo>
                    <a:pt x="0" y="799176"/>
                  </a:lnTo>
                  <a:cubicBezTo>
                    <a:pt x="173" y="532784"/>
                    <a:pt x="347" y="266392"/>
                    <a:pt x="520" y="0"/>
                  </a:cubicBezTo>
                  <a:close/>
                </a:path>
              </a:pathLst>
            </a:custGeom>
            <a:solidFill>
              <a:schemeClr val="bg1">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grpSp>
    </p:spTree>
    <p:extLst>
      <p:ext uri="{BB962C8B-B14F-4D97-AF65-F5344CB8AC3E}">
        <p14:creationId xmlns:p14="http://schemas.microsoft.com/office/powerpoint/2010/main" val="425020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26638" y="523875"/>
            <a:ext cx="1724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6"/>
          <p:cNvGrpSpPr>
            <a:grpSpLocks/>
          </p:cNvGrpSpPr>
          <p:nvPr userDrawn="1"/>
        </p:nvGrpSpPr>
        <p:grpSpPr bwMode="auto">
          <a:xfrm>
            <a:off x="187325" y="138113"/>
            <a:ext cx="11817350" cy="1063625"/>
            <a:chOff x="0" y="0"/>
            <a:chExt cx="7061143" cy="1031240"/>
          </a:xfrm>
        </p:grpSpPr>
        <p:sp>
          <p:nvSpPr>
            <p:cNvPr id="10" name="Rectangle 5"/>
            <p:cNvSpPr/>
            <p:nvPr userDrawn="1"/>
          </p:nvSpPr>
          <p:spPr>
            <a:xfrm flipH="1">
              <a:off x="6640" y="0"/>
              <a:ext cx="7054503" cy="1031240"/>
            </a:xfrm>
            <a:custGeom>
              <a:avLst/>
              <a:gdLst>
                <a:gd name="connsiteX0" fmla="*/ 0 w 7054850"/>
                <a:gd name="connsiteY0" fmla="*/ 0 h 571500"/>
                <a:gd name="connsiteX1" fmla="*/ 7054850 w 7054850"/>
                <a:gd name="connsiteY1" fmla="*/ 0 h 571500"/>
                <a:gd name="connsiteX2" fmla="*/ 7054850 w 7054850"/>
                <a:gd name="connsiteY2" fmla="*/ 571500 h 571500"/>
                <a:gd name="connsiteX3" fmla="*/ 0 w 7054850"/>
                <a:gd name="connsiteY3" fmla="*/ 571500 h 571500"/>
                <a:gd name="connsiteX4" fmla="*/ 0 w 7054850"/>
                <a:gd name="connsiteY4" fmla="*/ 0 h 571500"/>
                <a:gd name="connsiteX0" fmla="*/ 0 w 7054850"/>
                <a:gd name="connsiteY0" fmla="*/ 0 h 571500"/>
                <a:gd name="connsiteX1" fmla="*/ 7054850 w 7054850"/>
                <a:gd name="connsiteY1" fmla="*/ 0 h 571500"/>
                <a:gd name="connsiteX2" fmla="*/ 7054330 w 7054850"/>
                <a:gd name="connsiteY2" fmla="*/ 113376 h 571500"/>
                <a:gd name="connsiteX3" fmla="*/ 0 w 7054850"/>
                <a:gd name="connsiteY3" fmla="*/ 571500 h 571500"/>
                <a:gd name="connsiteX4" fmla="*/ 0 w 7054850"/>
                <a:gd name="connsiteY4" fmla="*/ 0 h 571500"/>
                <a:gd name="connsiteX0" fmla="*/ 520 w 7055370"/>
                <a:gd name="connsiteY0" fmla="*/ 0 h 799176"/>
                <a:gd name="connsiteX1" fmla="*/ 7055370 w 7055370"/>
                <a:gd name="connsiteY1" fmla="*/ 0 h 799176"/>
                <a:gd name="connsiteX2" fmla="*/ 7054850 w 7055370"/>
                <a:gd name="connsiteY2" fmla="*/ 113376 h 799176"/>
                <a:gd name="connsiteX3" fmla="*/ 0 w 7055370"/>
                <a:gd name="connsiteY3" fmla="*/ 799176 h 799176"/>
                <a:gd name="connsiteX4" fmla="*/ 520 w 7055370"/>
                <a:gd name="connsiteY4" fmla="*/ 0 h 799176"/>
                <a:gd name="connsiteX0" fmla="*/ 635 w 7055485"/>
                <a:gd name="connsiteY0" fmla="*/ 0 h 1031687"/>
                <a:gd name="connsiteX1" fmla="*/ 7055485 w 7055485"/>
                <a:gd name="connsiteY1" fmla="*/ 0 h 1031687"/>
                <a:gd name="connsiteX2" fmla="*/ 7054965 w 7055485"/>
                <a:gd name="connsiteY2" fmla="*/ 113376 h 1031687"/>
                <a:gd name="connsiteX3" fmla="*/ 0 w 7055485"/>
                <a:gd name="connsiteY3" fmla="*/ 1031687 h 1031687"/>
                <a:gd name="connsiteX4" fmla="*/ 635 w 7055485"/>
                <a:gd name="connsiteY4" fmla="*/ 0 h 1031687"/>
                <a:gd name="connsiteX0" fmla="*/ 635 w 7056027"/>
                <a:gd name="connsiteY0" fmla="*/ 0 h 1031687"/>
                <a:gd name="connsiteX1" fmla="*/ 7055485 w 7056027"/>
                <a:gd name="connsiteY1" fmla="*/ 0 h 1031687"/>
                <a:gd name="connsiteX2" fmla="*/ 7056005 w 7056027"/>
                <a:gd name="connsiteY2" fmla="*/ 345590 h 1031687"/>
                <a:gd name="connsiteX3" fmla="*/ 0 w 7056027"/>
                <a:gd name="connsiteY3" fmla="*/ 1031687 h 1031687"/>
                <a:gd name="connsiteX4" fmla="*/ 635 w 7056027"/>
                <a:gd name="connsiteY4" fmla="*/ 0 h 103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27" h="1031687">
                  <a:moveTo>
                    <a:pt x="635" y="0"/>
                  </a:moveTo>
                  <a:lnTo>
                    <a:pt x="7055485" y="0"/>
                  </a:lnTo>
                  <a:cubicBezTo>
                    <a:pt x="7055312" y="37792"/>
                    <a:pt x="7056178" y="307798"/>
                    <a:pt x="7056005" y="345590"/>
                  </a:cubicBezTo>
                  <a:lnTo>
                    <a:pt x="0" y="1031687"/>
                  </a:lnTo>
                  <a:cubicBezTo>
                    <a:pt x="173" y="765295"/>
                    <a:pt x="462" y="266392"/>
                    <a:pt x="635" y="0"/>
                  </a:cubicBezTo>
                  <a:close/>
                </a:path>
              </a:pathLst>
            </a:custGeom>
            <a:solidFill>
              <a:schemeClr val="bg1">
                <a:lumMod val="75000"/>
                <a:alpha val="3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sp>
          <p:nvSpPr>
            <p:cNvPr id="11" name="Right Triangle 8"/>
            <p:cNvSpPr/>
            <p:nvPr userDrawn="1"/>
          </p:nvSpPr>
          <p:spPr>
            <a:xfrm rot="5400000" flipV="1">
              <a:off x="4997716" y="-1562484"/>
              <a:ext cx="490993" cy="3628274"/>
            </a:xfrm>
            <a:custGeom>
              <a:avLst/>
              <a:gdLst>
                <a:gd name="connsiteX0" fmla="*/ 0 w 488950"/>
                <a:gd name="connsiteY0" fmla="*/ 3352800 h 3352800"/>
                <a:gd name="connsiteX1" fmla="*/ 0 w 488950"/>
                <a:gd name="connsiteY1" fmla="*/ 0 h 3352800"/>
                <a:gd name="connsiteX2" fmla="*/ 488950 w 488950"/>
                <a:gd name="connsiteY2" fmla="*/ 3352800 h 3352800"/>
                <a:gd name="connsiteX3" fmla="*/ 0 w 488950"/>
                <a:gd name="connsiteY3" fmla="*/ 3352800 h 3352800"/>
                <a:gd name="connsiteX0" fmla="*/ 2367 w 491317"/>
                <a:gd name="connsiteY0" fmla="*/ 3628390 h 3628390"/>
                <a:gd name="connsiteX1" fmla="*/ 0 w 491317"/>
                <a:gd name="connsiteY1" fmla="*/ 0 h 3628390"/>
                <a:gd name="connsiteX2" fmla="*/ 491317 w 491317"/>
                <a:gd name="connsiteY2" fmla="*/ 3628390 h 3628390"/>
                <a:gd name="connsiteX3" fmla="*/ 2367 w 491317"/>
                <a:gd name="connsiteY3" fmla="*/ 3628390 h 3628390"/>
              </a:gdLst>
              <a:ahLst/>
              <a:cxnLst>
                <a:cxn ang="0">
                  <a:pos x="connsiteX0" y="connsiteY0"/>
                </a:cxn>
                <a:cxn ang="0">
                  <a:pos x="connsiteX1" y="connsiteY1"/>
                </a:cxn>
                <a:cxn ang="0">
                  <a:pos x="connsiteX2" y="connsiteY2"/>
                </a:cxn>
                <a:cxn ang="0">
                  <a:pos x="connsiteX3" y="connsiteY3"/>
                </a:cxn>
              </a:cxnLst>
              <a:rect l="l" t="t" r="r" b="b"/>
              <a:pathLst>
                <a:path w="491317" h="3628390">
                  <a:moveTo>
                    <a:pt x="2367" y="3628390"/>
                  </a:moveTo>
                  <a:lnTo>
                    <a:pt x="0" y="0"/>
                  </a:lnTo>
                  <a:lnTo>
                    <a:pt x="491317" y="3628390"/>
                  </a:lnTo>
                  <a:lnTo>
                    <a:pt x="2367" y="3628390"/>
                  </a:lnTo>
                  <a:close/>
                </a:path>
              </a:pathLst>
            </a:custGeom>
            <a:solidFill>
              <a:schemeClr val="tx1">
                <a:lumMod val="50000"/>
                <a:lumOff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sp>
          <p:nvSpPr>
            <p:cNvPr id="12" name="Rectangle 5"/>
            <p:cNvSpPr/>
            <p:nvPr userDrawn="1"/>
          </p:nvSpPr>
          <p:spPr>
            <a:xfrm>
              <a:off x="0" y="7695"/>
              <a:ext cx="7054503" cy="798827"/>
            </a:xfrm>
            <a:custGeom>
              <a:avLst/>
              <a:gdLst>
                <a:gd name="connsiteX0" fmla="*/ 0 w 7054850"/>
                <a:gd name="connsiteY0" fmla="*/ 0 h 571500"/>
                <a:gd name="connsiteX1" fmla="*/ 7054850 w 7054850"/>
                <a:gd name="connsiteY1" fmla="*/ 0 h 571500"/>
                <a:gd name="connsiteX2" fmla="*/ 7054850 w 7054850"/>
                <a:gd name="connsiteY2" fmla="*/ 571500 h 571500"/>
                <a:gd name="connsiteX3" fmla="*/ 0 w 7054850"/>
                <a:gd name="connsiteY3" fmla="*/ 571500 h 571500"/>
                <a:gd name="connsiteX4" fmla="*/ 0 w 7054850"/>
                <a:gd name="connsiteY4" fmla="*/ 0 h 571500"/>
                <a:gd name="connsiteX0" fmla="*/ 0 w 7054850"/>
                <a:gd name="connsiteY0" fmla="*/ 0 h 571500"/>
                <a:gd name="connsiteX1" fmla="*/ 7054850 w 7054850"/>
                <a:gd name="connsiteY1" fmla="*/ 0 h 571500"/>
                <a:gd name="connsiteX2" fmla="*/ 7054330 w 7054850"/>
                <a:gd name="connsiteY2" fmla="*/ 113376 h 571500"/>
                <a:gd name="connsiteX3" fmla="*/ 0 w 7054850"/>
                <a:gd name="connsiteY3" fmla="*/ 571500 h 571500"/>
                <a:gd name="connsiteX4" fmla="*/ 0 w 7054850"/>
                <a:gd name="connsiteY4" fmla="*/ 0 h 571500"/>
                <a:gd name="connsiteX0" fmla="*/ 520 w 7055370"/>
                <a:gd name="connsiteY0" fmla="*/ 0 h 799176"/>
                <a:gd name="connsiteX1" fmla="*/ 7055370 w 7055370"/>
                <a:gd name="connsiteY1" fmla="*/ 0 h 799176"/>
                <a:gd name="connsiteX2" fmla="*/ 7054850 w 7055370"/>
                <a:gd name="connsiteY2" fmla="*/ 113376 h 799176"/>
                <a:gd name="connsiteX3" fmla="*/ 0 w 7055370"/>
                <a:gd name="connsiteY3" fmla="*/ 799176 h 799176"/>
                <a:gd name="connsiteX4" fmla="*/ 520 w 7055370"/>
                <a:gd name="connsiteY4" fmla="*/ 0 h 79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5370" h="799176">
                  <a:moveTo>
                    <a:pt x="520" y="0"/>
                  </a:moveTo>
                  <a:lnTo>
                    <a:pt x="7055370" y="0"/>
                  </a:lnTo>
                  <a:cubicBezTo>
                    <a:pt x="7055197" y="37792"/>
                    <a:pt x="7055023" y="75584"/>
                    <a:pt x="7054850" y="113376"/>
                  </a:cubicBezTo>
                  <a:lnTo>
                    <a:pt x="0" y="799176"/>
                  </a:lnTo>
                  <a:cubicBezTo>
                    <a:pt x="173" y="532784"/>
                    <a:pt x="347" y="266392"/>
                    <a:pt x="520" y="0"/>
                  </a:cubicBezTo>
                  <a:close/>
                </a:path>
              </a:pathLst>
            </a:custGeom>
            <a:solidFill>
              <a:schemeClr val="bg1">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grpSp>
      <p:sp>
        <p:nvSpPr>
          <p:cNvPr id="13" name="Rectangle 12"/>
          <p:cNvSpPr/>
          <p:nvPr userDrawn="1"/>
        </p:nvSpPr>
        <p:spPr>
          <a:xfrm>
            <a:off x="187325" y="6364288"/>
            <a:ext cx="11817350" cy="430212"/>
          </a:xfrm>
          <a:prstGeom prst="rect">
            <a:avLst/>
          </a:prstGeom>
          <a:solidFill>
            <a:srgbClr val="3C5A99"/>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Rectangle 13"/>
          <p:cNvSpPr>
            <a:spLocks noChangeArrowheads="1"/>
          </p:cNvSpPr>
          <p:nvPr userDrawn="1"/>
        </p:nvSpPr>
        <p:spPr bwMode="auto">
          <a:xfrm>
            <a:off x="3594100" y="6362700"/>
            <a:ext cx="500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charset="0"/>
                <a:ea typeface="MS PGothic" charset="-128"/>
              </a:defRPr>
            </a:lvl1pPr>
            <a:lvl2pPr marL="742950" indent="-285750">
              <a:defRPr kumimoji="1">
                <a:solidFill>
                  <a:schemeClr val="tx1"/>
                </a:solidFill>
                <a:latin typeface="Arial" charset="0"/>
                <a:ea typeface="MS PGothic" charset="-128"/>
              </a:defRPr>
            </a:lvl2pPr>
            <a:lvl3pPr marL="1143000" indent="-228600">
              <a:defRPr kumimoji="1">
                <a:solidFill>
                  <a:schemeClr val="tx1"/>
                </a:solidFill>
                <a:latin typeface="Arial" charset="0"/>
                <a:ea typeface="MS PGothic" charset="-128"/>
              </a:defRPr>
            </a:lvl3pPr>
            <a:lvl4pPr marL="1600200" indent="-228600">
              <a:defRPr kumimoji="1">
                <a:solidFill>
                  <a:schemeClr val="tx1"/>
                </a:solidFill>
                <a:latin typeface="Arial" charset="0"/>
                <a:ea typeface="MS PGothic" charset="-128"/>
              </a:defRPr>
            </a:lvl4pPr>
            <a:lvl5pPr marL="2057400" indent="-228600">
              <a:defRPr kumimoji="1">
                <a:solidFill>
                  <a:schemeClr val="tx1"/>
                </a:solidFill>
                <a:latin typeface="Arial" charset="0"/>
                <a:ea typeface="MS PGothic" charset="-128"/>
              </a:defRPr>
            </a:lvl5pPr>
            <a:lvl6pPr marL="2514600" indent="-228600" eaLnBrk="0" fontAlgn="base" hangingPunct="0">
              <a:spcBef>
                <a:spcPct val="0"/>
              </a:spcBef>
              <a:spcAft>
                <a:spcPct val="0"/>
              </a:spcAft>
              <a:defRPr kumimoji="1">
                <a:solidFill>
                  <a:schemeClr val="tx1"/>
                </a:solidFill>
                <a:latin typeface="Arial" charset="0"/>
                <a:ea typeface="MS PGothic" charset="-128"/>
              </a:defRPr>
            </a:lvl6pPr>
            <a:lvl7pPr marL="2971800" indent="-228600" eaLnBrk="0" fontAlgn="base" hangingPunct="0">
              <a:spcBef>
                <a:spcPct val="0"/>
              </a:spcBef>
              <a:spcAft>
                <a:spcPct val="0"/>
              </a:spcAft>
              <a:defRPr kumimoji="1">
                <a:solidFill>
                  <a:schemeClr val="tx1"/>
                </a:solidFill>
                <a:latin typeface="Arial" charset="0"/>
                <a:ea typeface="MS PGothic" charset="-128"/>
              </a:defRPr>
            </a:lvl7pPr>
            <a:lvl8pPr marL="3429000" indent="-228600" eaLnBrk="0" fontAlgn="base" hangingPunct="0">
              <a:spcBef>
                <a:spcPct val="0"/>
              </a:spcBef>
              <a:spcAft>
                <a:spcPct val="0"/>
              </a:spcAft>
              <a:defRPr kumimoji="1">
                <a:solidFill>
                  <a:schemeClr val="tx1"/>
                </a:solidFill>
                <a:latin typeface="Arial" charset="0"/>
                <a:ea typeface="MS PGothic" charset="-128"/>
              </a:defRPr>
            </a:lvl8pPr>
            <a:lvl9pPr marL="3886200" indent="-228600" eaLnBrk="0" fontAlgn="base" hangingPunct="0">
              <a:spcBef>
                <a:spcPct val="0"/>
              </a:spcBef>
              <a:spcAft>
                <a:spcPct val="0"/>
              </a:spcAft>
              <a:defRPr kumimoji="1">
                <a:solidFill>
                  <a:schemeClr val="tx1"/>
                </a:solidFill>
                <a:latin typeface="Arial" charset="0"/>
                <a:ea typeface="MS PGothic" charset="-128"/>
              </a:defRPr>
            </a:lvl9pPr>
          </a:lstStyle>
          <a:p>
            <a:pPr algn="dist" eaLnBrk="1" hangingPunct="1">
              <a:defRPr/>
            </a:pPr>
            <a:r>
              <a:rPr lang="en-US" altLang="ja-JP" sz="1200" dirty="0" smtClean="0">
                <a:solidFill>
                  <a:schemeClr val="bg1"/>
                </a:solidFill>
              </a:rPr>
              <a:t>Copyright </a:t>
            </a:r>
            <a:r>
              <a:rPr lang="en-US" altLang="ja-JP" sz="1200" smtClean="0">
                <a:solidFill>
                  <a:schemeClr val="bg1"/>
                </a:solidFill>
              </a:rPr>
              <a:t>©2017 </a:t>
            </a:r>
            <a:r>
              <a:rPr lang="en-US" altLang="ja-JP" sz="1200" dirty="0" smtClean="0">
                <a:solidFill>
                  <a:schemeClr val="bg1"/>
                </a:solidFill>
              </a:rPr>
              <a:t>VietIS Software</a:t>
            </a:r>
            <a:r>
              <a:rPr lang="en-US" altLang="ja-JP" sz="1200" smtClean="0">
                <a:solidFill>
                  <a:schemeClr val="bg1"/>
                </a:solidFill>
              </a:rPr>
              <a:t>, All rights reserved</a:t>
            </a:r>
          </a:p>
          <a:p>
            <a:pPr algn="ctr" eaLnBrk="1" hangingPunct="1">
              <a:defRPr/>
            </a:pPr>
            <a:r>
              <a:rPr lang="en-US" altLang="ja-JP" sz="1200" smtClean="0">
                <a:solidFill>
                  <a:schemeClr val="bg1"/>
                </a:solidFill>
              </a:rPr>
              <a:t>Internal</a:t>
            </a:r>
            <a:r>
              <a:rPr lang="en-US" altLang="ja-JP" sz="1200" baseline="0" smtClean="0">
                <a:solidFill>
                  <a:schemeClr val="bg1"/>
                </a:solidFill>
              </a:rPr>
              <a:t> use</a:t>
            </a:r>
            <a:endParaRPr lang="ja-JP" altLang="en-US" sz="1200" dirty="0" smtClean="0">
              <a:solidFill>
                <a:schemeClr val="bg1"/>
              </a:solidFill>
            </a:endParaRPr>
          </a:p>
        </p:txBody>
      </p:sp>
      <p:sp>
        <p:nvSpPr>
          <p:cNvPr id="16" name="Rectangle 15"/>
          <p:cNvSpPr>
            <a:spLocks noChangeArrowheads="1"/>
          </p:cNvSpPr>
          <p:nvPr userDrawn="1"/>
        </p:nvSpPr>
        <p:spPr bwMode="auto">
          <a:xfrm>
            <a:off x="11433175" y="6457563"/>
            <a:ext cx="5715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charset="0"/>
                <a:ea typeface="MS PGothic" charset="-128"/>
              </a:defRPr>
            </a:lvl1pPr>
            <a:lvl2pPr marL="742950" indent="-285750">
              <a:defRPr kumimoji="1">
                <a:solidFill>
                  <a:schemeClr val="tx1"/>
                </a:solidFill>
                <a:latin typeface="Arial" charset="0"/>
                <a:ea typeface="MS PGothic" charset="-128"/>
              </a:defRPr>
            </a:lvl2pPr>
            <a:lvl3pPr marL="1143000" indent="-228600">
              <a:defRPr kumimoji="1">
                <a:solidFill>
                  <a:schemeClr val="tx1"/>
                </a:solidFill>
                <a:latin typeface="Arial" charset="0"/>
                <a:ea typeface="MS PGothic" charset="-128"/>
              </a:defRPr>
            </a:lvl3pPr>
            <a:lvl4pPr marL="1600200" indent="-228600">
              <a:defRPr kumimoji="1">
                <a:solidFill>
                  <a:schemeClr val="tx1"/>
                </a:solidFill>
                <a:latin typeface="Arial" charset="0"/>
                <a:ea typeface="MS PGothic" charset="-128"/>
              </a:defRPr>
            </a:lvl4pPr>
            <a:lvl5pPr marL="2057400" indent="-228600">
              <a:defRPr kumimoji="1">
                <a:solidFill>
                  <a:schemeClr val="tx1"/>
                </a:solidFill>
                <a:latin typeface="Arial" charset="0"/>
                <a:ea typeface="MS PGothic" charset="-128"/>
              </a:defRPr>
            </a:lvl5pPr>
            <a:lvl6pPr marL="2514600" indent="-228600" eaLnBrk="0" fontAlgn="base" hangingPunct="0">
              <a:spcBef>
                <a:spcPct val="0"/>
              </a:spcBef>
              <a:spcAft>
                <a:spcPct val="0"/>
              </a:spcAft>
              <a:defRPr kumimoji="1">
                <a:solidFill>
                  <a:schemeClr val="tx1"/>
                </a:solidFill>
                <a:latin typeface="Arial" charset="0"/>
                <a:ea typeface="MS PGothic" charset="-128"/>
              </a:defRPr>
            </a:lvl6pPr>
            <a:lvl7pPr marL="2971800" indent="-228600" eaLnBrk="0" fontAlgn="base" hangingPunct="0">
              <a:spcBef>
                <a:spcPct val="0"/>
              </a:spcBef>
              <a:spcAft>
                <a:spcPct val="0"/>
              </a:spcAft>
              <a:defRPr kumimoji="1">
                <a:solidFill>
                  <a:schemeClr val="tx1"/>
                </a:solidFill>
                <a:latin typeface="Arial" charset="0"/>
                <a:ea typeface="MS PGothic" charset="-128"/>
              </a:defRPr>
            </a:lvl7pPr>
            <a:lvl8pPr marL="3429000" indent="-228600" eaLnBrk="0" fontAlgn="base" hangingPunct="0">
              <a:spcBef>
                <a:spcPct val="0"/>
              </a:spcBef>
              <a:spcAft>
                <a:spcPct val="0"/>
              </a:spcAft>
              <a:defRPr kumimoji="1">
                <a:solidFill>
                  <a:schemeClr val="tx1"/>
                </a:solidFill>
                <a:latin typeface="Arial" charset="0"/>
                <a:ea typeface="MS PGothic" charset="-128"/>
              </a:defRPr>
            </a:lvl8pPr>
            <a:lvl9pPr marL="3886200" indent="-228600" eaLnBrk="0" fontAlgn="base" hangingPunct="0">
              <a:spcBef>
                <a:spcPct val="0"/>
              </a:spcBef>
              <a:spcAft>
                <a:spcPct val="0"/>
              </a:spcAft>
              <a:defRPr kumimoji="1">
                <a:solidFill>
                  <a:schemeClr val="tx1"/>
                </a:solidFill>
                <a:latin typeface="Arial" charset="0"/>
                <a:ea typeface="MS PGothic" charset="-128"/>
              </a:defRPr>
            </a:lvl9pPr>
          </a:lstStyle>
          <a:p>
            <a:pPr algn="r" eaLnBrk="1" hangingPunct="1">
              <a:defRPr/>
            </a:pPr>
            <a:fld id="{71CB5AC0-E09E-427F-9C82-AEAD879E2071}" type="slidenum">
              <a:rPr lang="ja-JP" altLang="en-US" sz="1200" smtClean="0">
                <a:solidFill>
                  <a:schemeClr val="bg1"/>
                </a:solidFill>
              </a:rPr>
              <a:pPr algn="r" eaLnBrk="1" hangingPunct="1">
                <a:defRPr/>
              </a:pPr>
              <a:t>‹#›</a:t>
            </a:fld>
            <a:endParaRPr lang="ja-JP" altLang="en-US" sz="1200" dirty="0" smtClean="0">
              <a:solidFill>
                <a:schemeClr val="bg1"/>
              </a:solidFill>
            </a:endParaRPr>
          </a:p>
        </p:txBody>
      </p:sp>
    </p:spTree>
    <p:extLst>
      <p:ext uri="{BB962C8B-B14F-4D97-AF65-F5344CB8AC3E}">
        <p14:creationId xmlns:p14="http://schemas.microsoft.com/office/powerpoint/2010/main" val="7916226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endParaRPr lang="ja-JP"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50" charset="-128"/>
              </a:defRPr>
            </a:lvl1pPr>
          </a:lstStyle>
          <a:p>
            <a:pPr>
              <a:defRPr/>
            </a:pPr>
            <a:fld id="{F15137EF-1B5E-43C8-B8BC-53625F61B809}" type="datetime1">
              <a:rPr lang="ja-JP" altLang="en-US" smtClean="0"/>
              <a:t>2018/9/10</a:t>
            </a:fld>
            <a:endParaRPr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anose="020F0502020204030204" pitchFamily="34" charset="0"/>
                <a:ea typeface="MS PGothic" panose="020B0600070205080204" pitchFamily="50" charset="-128"/>
              </a:defRPr>
            </a:lvl1pPr>
          </a:lstStyle>
          <a:p>
            <a:pPr>
              <a:defRPr/>
            </a:pPr>
            <a:endParaRPr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ea typeface="MS PGothic" charset="-128"/>
              </a:defRPr>
            </a:lvl1pPr>
          </a:lstStyle>
          <a:p>
            <a:pPr>
              <a:defRPr/>
            </a:pPr>
            <a:fld id="{559FD76C-64B2-8C47-98BE-0905CF5F4D6F}"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Lst>
  <p:timing>
    <p:tnLst>
      <p:par>
        <p:cTn id="1" dur="indefinite" restart="never" nodeType="tmRoot"/>
      </p:par>
    </p:tnLst>
  </p:timing>
  <p:hf sldNum="0" hdr="0" dt="0"/>
  <p:txStyles>
    <p:titleStyle>
      <a:lvl1pPr algn="l" rtl="0" eaLnBrk="0" fontAlgn="base" hangingPunct="0">
        <a:lnSpc>
          <a:spcPct val="90000"/>
        </a:lnSpc>
        <a:spcBef>
          <a:spcPct val="0"/>
        </a:spcBef>
        <a:spcAft>
          <a:spcPct val="0"/>
        </a:spcAft>
        <a:defRPr kumimoji="1" sz="4400" kern="1200">
          <a:solidFill>
            <a:schemeClr val="tx1"/>
          </a:solidFill>
          <a:latin typeface="+mj-lt"/>
          <a:ea typeface="MS PGothic" pitchFamily="34" charset="-128"/>
          <a:cs typeface="+mj-cs"/>
        </a:defRPr>
      </a:lvl1pPr>
      <a:lvl2pPr algn="l" rtl="0" eaLnBrk="0" fontAlgn="base" hangingPunct="0">
        <a:lnSpc>
          <a:spcPct val="90000"/>
        </a:lnSpc>
        <a:spcBef>
          <a:spcPct val="0"/>
        </a:spcBef>
        <a:spcAft>
          <a:spcPct val="0"/>
        </a:spcAft>
        <a:defRPr kumimoji="1" sz="4400">
          <a:solidFill>
            <a:schemeClr val="tx1"/>
          </a:solidFill>
          <a:latin typeface="Calibri Light" pitchFamily="34" charset="0"/>
          <a:ea typeface="MS PGothic" pitchFamily="34" charset="-128"/>
        </a:defRPr>
      </a:lvl2pPr>
      <a:lvl3pPr algn="l" rtl="0" eaLnBrk="0" fontAlgn="base" hangingPunct="0">
        <a:lnSpc>
          <a:spcPct val="90000"/>
        </a:lnSpc>
        <a:spcBef>
          <a:spcPct val="0"/>
        </a:spcBef>
        <a:spcAft>
          <a:spcPct val="0"/>
        </a:spcAft>
        <a:defRPr kumimoji="1" sz="4400">
          <a:solidFill>
            <a:schemeClr val="tx1"/>
          </a:solidFill>
          <a:latin typeface="Calibri Light" pitchFamily="34" charset="0"/>
          <a:ea typeface="MS PGothic" pitchFamily="34" charset="-128"/>
        </a:defRPr>
      </a:lvl3pPr>
      <a:lvl4pPr algn="l" rtl="0" eaLnBrk="0" fontAlgn="base" hangingPunct="0">
        <a:lnSpc>
          <a:spcPct val="90000"/>
        </a:lnSpc>
        <a:spcBef>
          <a:spcPct val="0"/>
        </a:spcBef>
        <a:spcAft>
          <a:spcPct val="0"/>
        </a:spcAft>
        <a:defRPr kumimoji="1" sz="4400">
          <a:solidFill>
            <a:schemeClr val="tx1"/>
          </a:solidFill>
          <a:latin typeface="Calibri Light" pitchFamily="34" charset="0"/>
          <a:ea typeface="MS PGothic" pitchFamily="34" charset="-128"/>
        </a:defRPr>
      </a:lvl4pPr>
      <a:lvl5pPr algn="l" rtl="0" eaLnBrk="0" fontAlgn="base" hangingPunct="0">
        <a:lnSpc>
          <a:spcPct val="90000"/>
        </a:lnSpc>
        <a:spcBef>
          <a:spcPct val="0"/>
        </a:spcBef>
        <a:spcAft>
          <a:spcPct val="0"/>
        </a:spcAft>
        <a:defRPr kumimoji="1" sz="4400">
          <a:solidFill>
            <a:schemeClr val="tx1"/>
          </a:solidFill>
          <a:latin typeface="Calibri Light" pitchFamily="34" charset="0"/>
          <a:ea typeface="MS PGothic" pitchFamily="34" charset="-128"/>
        </a:defRPr>
      </a:lvl5pPr>
      <a:lvl6pPr marL="457200" algn="l" rtl="0" fontAlgn="base">
        <a:lnSpc>
          <a:spcPct val="90000"/>
        </a:lnSpc>
        <a:spcBef>
          <a:spcPct val="0"/>
        </a:spcBef>
        <a:spcAft>
          <a:spcPct val="0"/>
        </a:spcAft>
        <a:defRPr kumimoji="1" sz="4400">
          <a:solidFill>
            <a:schemeClr val="tx1"/>
          </a:solidFill>
          <a:latin typeface="Calibri Light" pitchFamily="34" charset="0"/>
          <a:ea typeface="MS PGothic" pitchFamily="34" charset="-128"/>
        </a:defRPr>
      </a:lvl6pPr>
      <a:lvl7pPr marL="914400" algn="l" rtl="0" fontAlgn="base">
        <a:lnSpc>
          <a:spcPct val="90000"/>
        </a:lnSpc>
        <a:spcBef>
          <a:spcPct val="0"/>
        </a:spcBef>
        <a:spcAft>
          <a:spcPct val="0"/>
        </a:spcAft>
        <a:defRPr kumimoji="1" sz="4400">
          <a:solidFill>
            <a:schemeClr val="tx1"/>
          </a:solidFill>
          <a:latin typeface="Calibri Light" pitchFamily="34" charset="0"/>
          <a:ea typeface="MS PGothic" pitchFamily="34" charset="-128"/>
        </a:defRPr>
      </a:lvl7pPr>
      <a:lvl8pPr marL="1371600" algn="l" rtl="0" fontAlgn="base">
        <a:lnSpc>
          <a:spcPct val="90000"/>
        </a:lnSpc>
        <a:spcBef>
          <a:spcPct val="0"/>
        </a:spcBef>
        <a:spcAft>
          <a:spcPct val="0"/>
        </a:spcAft>
        <a:defRPr kumimoji="1" sz="4400">
          <a:solidFill>
            <a:schemeClr val="tx1"/>
          </a:solidFill>
          <a:latin typeface="Calibri Light" pitchFamily="34" charset="0"/>
          <a:ea typeface="MS PGothic" pitchFamily="34" charset="-128"/>
        </a:defRPr>
      </a:lvl8pPr>
      <a:lvl9pPr marL="1828800" algn="l" rtl="0" fontAlgn="base">
        <a:lnSpc>
          <a:spcPct val="90000"/>
        </a:lnSpc>
        <a:spcBef>
          <a:spcPct val="0"/>
        </a:spcBef>
        <a:spcAft>
          <a:spcPct val="0"/>
        </a:spcAft>
        <a:defRPr kumimoji="1" sz="4400">
          <a:solidFill>
            <a:schemeClr val="tx1"/>
          </a:solidFill>
          <a:latin typeface="Calibri Light" pitchFamily="34" charset="0"/>
          <a:ea typeface="MS PGothic" pitchFamily="34" charset="-128"/>
        </a:defRPr>
      </a:lvl9pPr>
    </p:titleStyle>
    <p:bodyStyle>
      <a:lvl1pPr marL="228600" indent="-228600" algn="l" rtl="0" eaLnBrk="0" fontAlgn="base" hangingPunct="0">
        <a:lnSpc>
          <a:spcPct val="90000"/>
        </a:lnSpc>
        <a:spcBef>
          <a:spcPts val="1000"/>
        </a:spcBef>
        <a:spcAft>
          <a:spcPct val="0"/>
        </a:spcAft>
        <a:buFont typeface="Arial" charset="0"/>
        <a:buChar char="•"/>
        <a:defRPr kumimoji="1" sz="2800" kern="1200">
          <a:solidFill>
            <a:schemeClr val="tx1"/>
          </a:solidFill>
          <a:latin typeface="+mn-lt"/>
          <a:ea typeface="MS PGothic" pitchFamily="34" charset="-128"/>
          <a:cs typeface="+mn-cs"/>
        </a:defRPr>
      </a:lvl1pPr>
      <a:lvl2pPr marL="685800" indent="-228600" algn="l" rtl="0" eaLnBrk="0" fontAlgn="base" hangingPunct="0">
        <a:lnSpc>
          <a:spcPct val="90000"/>
        </a:lnSpc>
        <a:spcBef>
          <a:spcPts val="500"/>
        </a:spcBef>
        <a:spcAft>
          <a:spcPct val="0"/>
        </a:spcAft>
        <a:buFont typeface="Arial" charset="0"/>
        <a:buChar char="•"/>
        <a:defRPr kumimoji="1" sz="2400" kern="1200">
          <a:solidFill>
            <a:schemeClr val="tx1"/>
          </a:solidFill>
          <a:latin typeface="+mn-lt"/>
          <a:ea typeface="MS PGothic" pitchFamily="34" charset="-128"/>
          <a:cs typeface="+mn-cs"/>
        </a:defRPr>
      </a:lvl2pPr>
      <a:lvl3pPr marL="11430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S PGothic" pitchFamily="34" charset="-128"/>
          <a:cs typeface="+mn-cs"/>
        </a:defRPr>
      </a:lvl3pPr>
      <a:lvl4pPr marL="16002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S PGothic" pitchFamily="34" charset="-128"/>
          <a:cs typeface="+mn-cs"/>
        </a:defRPr>
      </a:lvl4pPr>
      <a:lvl5pPr marL="20574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5">
            <a:extLst>
              <a:ext uri="{28A0092B-C50C-407E-A947-70E740481C1C}">
                <a14:useLocalDpi xmlns:a14="http://schemas.microsoft.com/office/drawing/2010/main" val="0"/>
              </a:ext>
            </a:extLst>
          </a:blip>
          <a:srcRect b="2720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5320" y="1408366"/>
            <a:ext cx="10890885" cy="48403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67166" y="5181478"/>
            <a:ext cx="1027318" cy="865368"/>
          </a:xfrm>
          <a:prstGeom prst="rect">
            <a:avLst/>
          </a:prstGeom>
        </p:spPr>
      </p:pic>
      <p:cxnSp>
        <p:nvCxnSpPr>
          <p:cNvPr id="22" name="Straight Connector 21"/>
          <p:cNvCxnSpPr/>
          <p:nvPr/>
        </p:nvCxnSpPr>
        <p:spPr>
          <a:xfrm>
            <a:off x="4473893" y="2497422"/>
            <a:ext cx="3000375" cy="0"/>
          </a:xfrm>
          <a:prstGeom prst="line">
            <a:avLst/>
          </a:prstGeom>
          <a:ln>
            <a:solidFill>
              <a:srgbClr val="8B9DC3"/>
            </a:solidFill>
          </a:ln>
        </p:spPr>
        <p:style>
          <a:lnRef idx="1">
            <a:schemeClr val="accent1"/>
          </a:lnRef>
          <a:fillRef idx="0">
            <a:schemeClr val="accent1"/>
          </a:fillRef>
          <a:effectRef idx="0">
            <a:schemeClr val="accent1"/>
          </a:effectRef>
          <a:fontRef idx="minor">
            <a:schemeClr val="tx1"/>
          </a:fontRef>
        </p:style>
      </p:cxnSp>
      <p:pic>
        <p:nvPicPr>
          <p:cNvPr id="23"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77093" y="1697926"/>
            <a:ext cx="2593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5"/>
          <p:cNvSpPr>
            <a:spLocks noChangeArrowheads="1"/>
          </p:cNvSpPr>
          <p:nvPr>
            <p:custDataLst>
              <p:tags r:id="rId1"/>
            </p:custDataLst>
          </p:nvPr>
        </p:nvSpPr>
        <p:spPr bwMode="gray">
          <a:xfrm>
            <a:off x="3725775" y="3257937"/>
            <a:ext cx="4619730" cy="707886"/>
          </a:xfrm>
          <a:prstGeom prst="rect">
            <a:avLst/>
          </a:prstGeom>
          <a:extLst/>
        </p:spPr>
        <p:txBody>
          <a:bodyPr wrap="square">
            <a:spAutoFit/>
          </a:bodyPr>
          <a:lstStyle/>
          <a:p>
            <a:pPr algn="ctr"/>
            <a:r>
              <a:rPr lang="en-US" sz="4000" i="1" dirty="0" err="1">
                <a:solidFill>
                  <a:schemeClr val="accent2"/>
                </a:solidFill>
                <a:latin typeface="Arial" panose="020B0604020202020204" pitchFamily="34" charset="0"/>
              </a:rPr>
              <a:t>CMMi</a:t>
            </a:r>
            <a:r>
              <a:rPr lang="en-US" sz="4000" i="1" dirty="0">
                <a:solidFill>
                  <a:schemeClr val="accent2"/>
                </a:solidFill>
                <a:latin typeface="Arial" panose="020B0604020202020204" pitchFamily="34" charset="0"/>
              </a:rPr>
              <a:t> Overview</a:t>
            </a:r>
          </a:p>
        </p:txBody>
      </p:sp>
      <p:sp>
        <p:nvSpPr>
          <p:cNvPr id="12" name="Rectangle 11"/>
          <p:cNvSpPr/>
          <p:nvPr/>
        </p:nvSpPr>
        <p:spPr>
          <a:xfrm>
            <a:off x="655320" y="647852"/>
            <a:ext cx="10890885" cy="6407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AutoShape 5"/>
          <p:cNvSpPr>
            <a:spLocks noChangeArrowheads="1"/>
          </p:cNvSpPr>
          <p:nvPr>
            <p:custDataLst>
              <p:tags r:id="rId2"/>
            </p:custDataLst>
          </p:nvPr>
        </p:nvSpPr>
        <p:spPr bwMode="gray">
          <a:xfrm>
            <a:off x="3229514" y="4272737"/>
            <a:ext cx="5732971" cy="369332"/>
          </a:xfrm>
          <a:prstGeom prst="rect">
            <a:avLst/>
          </a:prstGeom>
          <a:extLst/>
        </p:spPr>
        <p:txBody>
          <a:bodyPr wrap="square">
            <a:spAutoFit/>
          </a:bodyPr>
          <a:lstStyle/>
          <a:p>
            <a:pPr algn="ctr"/>
            <a:r>
              <a:rPr lang="en-US" altLang="ja-JP" dirty="0" smtClean="0">
                <a:solidFill>
                  <a:schemeClr val="tx1">
                    <a:lumMod val="75000"/>
                    <a:lumOff val="25000"/>
                  </a:schemeClr>
                </a:solidFill>
                <a:latin typeface="Hiragino Kaku Gothic Pro W3" charset="-128"/>
                <a:ea typeface="Hiragino Kaku Gothic Pro W3" charset="-128"/>
                <a:cs typeface="Hiragino Kaku Gothic Pro W3" charset="-128"/>
              </a:rPr>
              <a:t>2018-9-5</a:t>
            </a:r>
          </a:p>
        </p:txBody>
      </p:sp>
    </p:spTree>
    <p:extLst>
      <p:ext uri="{BB962C8B-B14F-4D97-AF65-F5344CB8AC3E}">
        <p14:creationId xmlns:p14="http://schemas.microsoft.com/office/powerpoint/2010/main" val="596442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665246"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II.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Nội</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dung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chương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trình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đào</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tạo</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4"/>
          <a:stretch>
            <a:fillRect/>
          </a:stretch>
        </p:blipFill>
        <p:spPr>
          <a:xfrm>
            <a:off x="206062" y="1222944"/>
            <a:ext cx="11784169" cy="5113462"/>
          </a:xfrm>
          <a:prstGeom prst="rect">
            <a:avLst/>
          </a:prstGeom>
        </p:spPr>
      </p:pic>
    </p:spTree>
    <p:extLst>
      <p:ext uri="{BB962C8B-B14F-4D97-AF65-F5344CB8AC3E}">
        <p14:creationId xmlns:p14="http://schemas.microsoft.com/office/powerpoint/2010/main" val="1132071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8081922"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III.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Tổng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quan</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quy</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trình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và</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chính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sách</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a:spLocks noChangeArrowheads="1"/>
          </p:cNvSpPr>
          <p:nvPr/>
        </p:nvSpPr>
        <p:spPr bwMode="auto">
          <a:xfrm>
            <a:off x="693504" y="1034030"/>
            <a:ext cx="10636662" cy="25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514350" indent="-514350">
              <a:buFont typeface="+mj-lt"/>
              <a:buAutoNum type="arabicParenR"/>
            </a:pPr>
            <a:r>
              <a:rPr lang="en-US" b="1" dirty="0" err="1" smtClean="0">
                <a:latin typeface="Tahoma" panose="020B0604030504040204" pitchFamily="34" charset="0"/>
                <a:ea typeface="Tahoma" panose="020B0604030504040204" pitchFamily="34" charset="0"/>
                <a:cs typeface="Tahoma" panose="020B0604030504040204" pitchFamily="34" charset="0"/>
              </a:rPr>
              <a:t>Tổng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quan</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bộ</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quy</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trình</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Hệ</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thống</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tài</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liệu</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chất</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lượng</a:t>
            </a:r>
            <a:r>
              <a:rPr lang="en-US" altLang="ja-JP" sz="2000" dirty="0" smtClean="0">
                <a:latin typeface="Tahoma" panose="020B0604030504040204" pitchFamily="34" charset="0"/>
                <a:ea typeface="Tahoma" panose="020B0604030504040204" pitchFamily="34" charset="0"/>
                <a:cs typeface="Tahoma" panose="020B0604030504040204" pitchFamily="34" charset="0"/>
              </a:rPr>
              <a:t> (QDS - Quality </a:t>
            </a:r>
            <a:r>
              <a:rPr lang="en-US" altLang="ja-JP" sz="2000" dirty="0">
                <a:latin typeface="Tahoma" panose="020B0604030504040204" pitchFamily="34" charset="0"/>
                <a:ea typeface="Tahoma" panose="020B0604030504040204" pitchFamily="34" charset="0"/>
                <a:cs typeface="Tahoma" panose="020B0604030504040204" pitchFamily="34" charset="0"/>
              </a:rPr>
              <a:t>Document </a:t>
            </a:r>
            <a:r>
              <a:rPr lang="en-US" altLang="ja-JP" sz="2000" dirty="0" smtClean="0">
                <a:latin typeface="Tahoma" panose="020B0604030504040204" pitchFamily="34" charset="0"/>
                <a:ea typeface="Tahoma" panose="020B0604030504040204" pitchFamily="34" charset="0"/>
                <a:cs typeface="Tahoma" panose="020B0604030504040204" pitchFamily="34" charset="0"/>
              </a:rPr>
              <a:t>System)</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a:latin typeface="Tahoma" panose="020B0604030504040204" pitchFamily="34" charset="0"/>
                <a:ea typeface="Tahoma" panose="020B0604030504040204" pitchFamily="34" charset="0"/>
                <a:cs typeface="Tahoma" panose="020B0604030504040204" pitchFamily="34" charset="0"/>
              </a:rPr>
              <a:t>PCB and Norms</a:t>
            </a: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Tài</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quy</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trình</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smtClean="0">
                <a:latin typeface="Tahoma" panose="020B0604030504040204" pitchFamily="34" charset="0"/>
                <a:ea typeface="Tahoma" panose="020B0604030504040204" pitchFamily="34" charset="0"/>
                <a:cs typeface="Tahoma" panose="020B0604030504040204" pitchFamily="34" charset="0"/>
              </a:rPr>
              <a:t>Tools</a:t>
            </a:r>
          </a:p>
          <a:p>
            <a:pPr marL="0" lvl="1" indent="0">
              <a:spcBef>
                <a:spcPts val="1000"/>
              </a:spcBef>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Link: \\192.168.100.6\QMS\Document</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1"/>
          <p:cNvPicPr>
            <a:picLocks noChangeAspect="1" noChangeArrowheads="1"/>
          </p:cNvPicPr>
          <p:nvPr/>
        </p:nvPicPr>
        <p:blipFill>
          <a:blip r:embed="rId4"/>
          <a:srcRect/>
          <a:stretch>
            <a:fillRect/>
          </a:stretch>
        </p:blipFill>
        <p:spPr bwMode="auto">
          <a:xfrm>
            <a:off x="401413" y="3695450"/>
            <a:ext cx="5247248" cy="2457450"/>
          </a:xfrm>
          <a:prstGeom prst="rect">
            <a:avLst/>
          </a:prstGeom>
          <a:noFill/>
          <a:ln w="9525">
            <a:noFill/>
            <a:miter lim="800000"/>
            <a:headEnd/>
            <a:tailEnd/>
          </a:ln>
          <a:effectLst/>
        </p:spPr>
      </p:pic>
      <p:pic>
        <p:nvPicPr>
          <p:cNvPr id="5" name="Picture 2"/>
          <p:cNvPicPr>
            <a:picLocks noChangeAspect="1" noChangeArrowheads="1"/>
          </p:cNvPicPr>
          <p:nvPr/>
        </p:nvPicPr>
        <p:blipFill>
          <a:blip r:embed="rId5"/>
          <a:srcRect/>
          <a:stretch>
            <a:fillRect/>
          </a:stretch>
        </p:blipFill>
        <p:spPr bwMode="auto">
          <a:xfrm>
            <a:off x="6166996" y="3704473"/>
            <a:ext cx="5739618" cy="2457186"/>
          </a:xfrm>
          <a:prstGeom prst="rect">
            <a:avLst/>
          </a:prstGeom>
          <a:noFill/>
          <a:ln w="9525">
            <a:noFill/>
            <a:miter lim="800000"/>
            <a:headEnd/>
            <a:tailEnd/>
          </a:ln>
          <a:effectLst/>
        </p:spPr>
      </p:pic>
    </p:spTree>
    <p:extLst>
      <p:ext uri="{BB962C8B-B14F-4D97-AF65-F5344CB8AC3E}">
        <p14:creationId xmlns:p14="http://schemas.microsoft.com/office/powerpoint/2010/main" val="2779459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9472840"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III.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Tổng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quan</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quy</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trình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và</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chính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sách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Tiếp</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theo</a:t>
            </a:r>
            <a:r>
              <a:rPr lang="fr-FR" altLang="ja-JP" sz="3200" dirty="0" smtClean="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a:spLocks noChangeArrowheads="1"/>
          </p:cNvSpPr>
          <p:nvPr/>
        </p:nvSpPr>
        <p:spPr bwMode="auto">
          <a:xfrm>
            <a:off x="693504" y="1034030"/>
            <a:ext cx="10636662" cy="53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514350" indent="-514350">
              <a:buFont typeface="+mj-lt"/>
              <a:buAutoNum type="arabicParenR" startAt="2"/>
            </a:pPr>
            <a:r>
              <a:rPr lang="en-US" b="1" dirty="0" err="1" smtClean="0">
                <a:latin typeface="Tahoma" panose="020B0604030504040204" pitchFamily="34" charset="0"/>
                <a:ea typeface="Tahoma" panose="020B0604030504040204" pitchFamily="34" charset="0"/>
                <a:cs typeface="Tahoma" panose="020B0604030504040204" pitchFamily="34" charset="0"/>
              </a:rPr>
              <a:t>Chính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sách</a:t>
            </a:r>
            <a:r>
              <a:rPr lang="en-US" b="1" dirty="0" smtClean="0">
                <a:latin typeface="Tahoma" panose="020B0604030504040204" pitchFamily="34" charset="0"/>
                <a:ea typeface="Tahoma" panose="020B0604030504040204" pitchFamily="34" charset="0"/>
                <a:cs typeface="Tahoma" panose="020B0604030504040204" pitchFamily="34" charset="0"/>
              </a:rPr>
              <a:t>: 15 </a:t>
            </a:r>
            <a:r>
              <a:rPr lang="en-US" b="1" dirty="0" err="1" smtClean="0">
                <a:latin typeface="Tahoma" panose="020B0604030504040204" pitchFamily="34" charset="0"/>
                <a:ea typeface="Tahoma" panose="020B0604030504040204" pitchFamily="34" charset="0"/>
                <a:cs typeface="Tahoma" panose="020B0604030504040204" pitchFamily="34" charset="0"/>
              </a:rPr>
              <a:t>mục</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Quy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trình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tài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liệu</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Tài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liệu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kiểm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soát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hồ</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sơ</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Nhân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sự</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và</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đào</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tạo</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Môi</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trường</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và</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nguồn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lực</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Quan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hệ</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với</a:t>
            </a:r>
            <a:r>
              <a:rPr lang="en-US" altLang="ja-JP" sz="2000" dirty="0" smtClean="0">
                <a:latin typeface="Tahoma" panose="020B0604030504040204" pitchFamily="34" charset="0"/>
                <a:ea typeface="Tahoma" panose="020B0604030504040204" pitchFamily="34" charset="0"/>
                <a:cs typeface="Tahoma" panose="020B0604030504040204" pitchFamily="34" charset="0"/>
              </a:rPr>
              <a:t> KH</a:t>
            </a: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xuất</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phần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mềm</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dự</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án</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cấu</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hình</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quy</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trình</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chất</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lượng</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phần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mềm</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Đo</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lường</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và</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phân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tích</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marL="0" lvl="1" indent="0">
              <a:spcBef>
                <a:spcPts val="1000"/>
              </a:spcBef>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Link: </a:t>
            </a:r>
            <a:r>
              <a:rPr lang="en-US" altLang="ja-JP" sz="2000" dirty="0">
                <a:latin typeface="Tahoma" panose="020B0604030504040204" pitchFamily="34" charset="0"/>
                <a:ea typeface="Tahoma" panose="020B0604030504040204" pitchFamily="34" charset="0"/>
                <a:cs typeface="Tahoma" panose="020B0604030504040204" pitchFamily="34" charset="0"/>
              </a:rPr>
              <a:t>\\192.168.100.6\qms\Document\Software\Regulation</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4024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9472840"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III.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Tổng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quan</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quy</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trình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và</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chính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sách</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Tiếp</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theo</a:t>
            </a:r>
            <a:r>
              <a:rPr lang="fr-FR" altLang="ja-JP" sz="3200" dirty="0" smtClean="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a:spLocks noChangeArrowheads="1"/>
          </p:cNvSpPr>
          <p:nvPr/>
        </p:nvSpPr>
        <p:spPr bwMode="auto">
          <a:xfrm>
            <a:off x="693504" y="1034030"/>
            <a:ext cx="10636662" cy="25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514350" indent="-514350">
              <a:buFont typeface="+mj-lt"/>
              <a:buAutoNum type="arabicParenR" startAt="2"/>
            </a:pPr>
            <a:r>
              <a:rPr lang="en-US" b="1" dirty="0" err="1" smtClean="0">
                <a:latin typeface="Tahoma" panose="020B0604030504040204" pitchFamily="34" charset="0"/>
                <a:ea typeface="Tahoma" panose="020B0604030504040204" pitchFamily="34" charset="0"/>
                <a:cs typeface="Tahoma" panose="020B0604030504040204" pitchFamily="34" charset="0"/>
              </a:rPr>
              <a:t>Chính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sách</a:t>
            </a:r>
            <a:r>
              <a:rPr lang="en-US" b="1" dirty="0" smtClean="0">
                <a:latin typeface="Tahoma" panose="020B0604030504040204" pitchFamily="34" charset="0"/>
                <a:ea typeface="Tahoma" panose="020B0604030504040204" pitchFamily="34" charset="0"/>
                <a:cs typeface="Tahoma" panose="020B0604030504040204" pitchFamily="34" charset="0"/>
              </a:rPr>
              <a:t>: 15 </a:t>
            </a:r>
            <a:r>
              <a:rPr lang="en-US" b="1" dirty="0" err="1" smtClean="0">
                <a:latin typeface="Tahoma" panose="020B0604030504040204" pitchFamily="34" charset="0"/>
                <a:ea typeface="Tahoma" panose="020B0604030504040204" pitchFamily="34" charset="0"/>
                <a:cs typeface="Tahoma" panose="020B0604030504040204" pitchFamily="34" charset="0"/>
              </a:rPr>
              <a:t>mục</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sz="2000" dirty="0" err="1" smtClean="0">
                <a:latin typeface="Tahoma" panose="020B0604030504040204" pitchFamily="34" charset="0"/>
                <a:ea typeface="Tahoma" panose="020B0604030504040204" pitchFamily="34" charset="0"/>
                <a:cs typeface="Tahoma" panose="020B0604030504040204" pitchFamily="34" charset="0"/>
              </a:rPr>
              <a:t>Kiểm</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soát</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nội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bộ</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sz="2000" dirty="0" err="1" smtClean="0">
                <a:latin typeface="Tahoma" panose="020B0604030504040204" pitchFamily="34" charset="0"/>
                <a:ea typeface="Tahoma" panose="020B0604030504040204" pitchFamily="34" charset="0"/>
                <a:cs typeface="Tahoma" panose="020B0604030504040204" pitchFamily="34" charset="0"/>
              </a:rPr>
              <a:t>Hành</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động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khắc</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phục</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và</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phòng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ngừa</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2000" dirty="0" smtClean="0">
                <a:latin typeface="Tahoma" panose="020B0604030504040204" pitchFamily="34" charset="0"/>
                <a:ea typeface="Tahoma" panose="020B0604030504040204" pitchFamily="34" charset="0"/>
                <a:cs typeface="Tahoma" panose="020B0604030504040204" pitchFamily="34" charset="0"/>
              </a:rPr>
              <a:t> an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ninh</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thông</a:t>
            </a:r>
            <a:r>
              <a:rPr lang="en-US" altLang="ja-JP" sz="2000" dirty="0" smtClean="0">
                <a:latin typeface="Tahoma" panose="020B0604030504040204" pitchFamily="34" charset="0"/>
                <a:ea typeface="Tahoma" panose="020B0604030504040204" pitchFamily="34" charset="0"/>
                <a:cs typeface="Tahoma" panose="020B0604030504040204" pitchFamily="34" charset="0"/>
              </a:rPr>
              <a:t> tin</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1000"/>
              </a:spcBef>
              <a:buFont typeface="Wingdings" panose="05000000000000000000" pitchFamily="2" charset="2"/>
              <a:buChar char="ü"/>
            </a:pPr>
            <a:r>
              <a:rPr lang="en-US" altLang="ja-JP" sz="20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rủi</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ro</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marL="0" lvl="1" indent="0">
              <a:spcBef>
                <a:spcPts val="1000"/>
              </a:spcBef>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Link: </a:t>
            </a:r>
            <a:r>
              <a:rPr lang="en-US" altLang="ja-JP" sz="2000" dirty="0">
                <a:latin typeface="Tahoma" panose="020B0604030504040204" pitchFamily="34" charset="0"/>
                <a:ea typeface="Tahoma" panose="020B0604030504040204" pitchFamily="34" charset="0"/>
                <a:cs typeface="Tahoma" panose="020B0604030504040204" pitchFamily="34" charset="0"/>
              </a:rPr>
              <a:t>\\192.168.100.6\qms\Document\Software\Regulation\VIETIS_Chính </a:t>
            </a:r>
            <a:r>
              <a:rPr lang="en-US" altLang="ja-JP" sz="2000" dirty="0" smtClean="0">
                <a:latin typeface="Tahoma" panose="020B0604030504040204" pitchFamily="34" charset="0"/>
                <a:ea typeface="Tahoma" panose="020B0604030504040204" pitchFamily="34" charset="0"/>
                <a:cs typeface="Tahoma" panose="020B0604030504040204" pitchFamily="34" charset="0"/>
              </a:rPr>
              <a:t>sách.docx</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4928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9472840"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IV.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Vòng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đời</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phát</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triển</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phần</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mềm</a:t>
            </a:r>
            <a:r>
              <a:rPr lang="fr-FR" altLang="ja-JP" sz="3200" dirty="0" smtClean="0">
                <a:latin typeface="Tahoma" panose="020B0604030504040204" pitchFamily="34" charset="0"/>
                <a:ea typeface="Tahoma" panose="020B0604030504040204" pitchFamily="34" charset="0"/>
                <a:cs typeface="Tahoma" panose="020B0604030504040204" pitchFamily="34" charset="0"/>
              </a:rPr>
              <a:t> (SDLC)</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a:spLocks noChangeArrowheads="1"/>
          </p:cNvSpPr>
          <p:nvPr/>
        </p:nvSpPr>
        <p:spPr bwMode="auto">
          <a:xfrm>
            <a:off x="693504" y="1034030"/>
            <a:ext cx="10781572" cy="8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sz="2400" b="1" dirty="0" err="1" smtClean="0">
                <a:latin typeface="Tahoma" panose="020B0604030504040204" pitchFamily="34" charset="0"/>
                <a:ea typeface="Tahoma" panose="020B0604030504040204" pitchFamily="34" charset="0"/>
                <a:cs typeface="Tahoma" panose="020B0604030504040204" pitchFamily="34" charset="0"/>
              </a:rPr>
              <a:t>Vòng</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đời</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phát</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triển</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phần</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mềm</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được</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mô</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tả</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trong</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sơ</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đồ</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dưới</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đây</a:t>
            </a:r>
            <a:r>
              <a:rPr lang="en-US" sz="2400" b="1" dirty="0" smtClean="0">
                <a:latin typeface="Tahoma" panose="020B0604030504040204" pitchFamily="34" charset="0"/>
                <a:ea typeface="Tahoma" panose="020B0604030504040204" pitchFamily="34" charset="0"/>
                <a:cs typeface="Tahoma" panose="020B0604030504040204" pitchFamily="34" charset="0"/>
              </a:rPr>
              <a:t>:</a:t>
            </a:r>
            <a:endParaRPr lang="en-US" sz="2400" b="1" dirty="0" smtClean="0">
              <a:latin typeface="Tahoma" panose="020B0604030504040204" pitchFamily="34" charset="0"/>
              <a:ea typeface="Tahoma" panose="020B0604030504040204" pitchFamily="34" charset="0"/>
              <a:cs typeface="Tahoma" panose="020B0604030504040204" pitchFamily="34" charset="0"/>
            </a:endParaRPr>
          </a:p>
          <a:p>
            <a:pPr marL="0" lvl="1" indent="0">
              <a:spcBef>
                <a:spcPts val="1000"/>
              </a:spcBef>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Link</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1800" dirty="0" smtClean="0">
                <a:latin typeface="Tahoma" panose="020B0604030504040204" pitchFamily="34" charset="0"/>
                <a:ea typeface="Tahoma" panose="020B0604030504040204" pitchFamily="34" charset="0"/>
                <a:cs typeface="Tahoma" panose="020B0604030504040204" pitchFamily="34" charset="0"/>
              </a:rPr>
              <a:t>\\</a:t>
            </a:r>
            <a:r>
              <a:rPr lang="en-US" altLang="ja-JP" sz="1800" dirty="0" smtClean="0">
                <a:latin typeface="Tahoma" panose="020B0604030504040204" pitchFamily="34" charset="0"/>
                <a:ea typeface="Tahoma" panose="020B0604030504040204" pitchFamily="34" charset="0"/>
                <a:cs typeface="Tahoma" panose="020B0604030504040204" pitchFamily="34" charset="0"/>
              </a:rPr>
              <a:t>192.168.100.6\qms\Document\Software\Guideline\Guideline_Standard_Software_Life_Cycle.pdf</a:t>
            </a:r>
            <a:endParaRPr lang="vi-VN" sz="20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4"/>
          <a:stretch>
            <a:fillRect/>
          </a:stretch>
        </p:blipFill>
        <p:spPr>
          <a:xfrm>
            <a:off x="693503" y="1919401"/>
            <a:ext cx="10781573" cy="4507157"/>
          </a:xfrm>
          <a:prstGeom prst="rect">
            <a:avLst/>
          </a:prstGeom>
          <a:ln>
            <a:noFill/>
          </a:ln>
          <a:effectLst>
            <a:softEdge rad="112500"/>
          </a:effectLst>
        </p:spPr>
      </p:pic>
    </p:spTree>
    <p:extLst>
      <p:ext uri="{BB962C8B-B14F-4D97-AF65-F5344CB8AC3E}">
        <p14:creationId xmlns:p14="http://schemas.microsoft.com/office/powerpoint/2010/main" val="2811300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8" y="167677"/>
            <a:ext cx="7450857" cy="584775"/>
          </a:xfrm>
          <a:prstGeom prst="rect">
            <a:avLst/>
          </a:prstGeom>
          <a:extLst/>
        </p:spPr>
        <p:txBody>
          <a:bodyPr wrap="square">
            <a:spAutoFit/>
          </a:bodyPr>
          <a:lstStyle/>
          <a:p>
            <a:r>
              <a:rPr lang="en-US" altLang="ja-JP" sz="3200" dirty="0">
                <a:latin typeface="Tahoma" panose="020B0604030504040204" pitchFamily="34" charset="0"/>
                <a:ea typeface="Tahoma" panose="020B0604030504040204" pitchFamily="34" charset="0"/>
                <a:cs typeface="Tahoma" panose="020B0604030504040204" pitchFamily="34" charset="0"/>
              </a:rPr>
              <a:t>V</a:t>
            </a:r>
            <a:r>
              <a:rPr lang="en-US" altLang="ja-JP" sz="3200" dirty="0" smtClean="0">
                <a:latin typeface="Tahoma" panose="020B0604030504040204" pitchFamily="34" charset="0"/>
                <a:ea typeface="Tahoma" panose="020B0604030504040204" pitchFamily="34" charset="0"/>
                <a:cs typeface="Tahoma" panose="020B0604030504040204" pitchFamily="34" charset="0"/>
              </a:rPr>
              <a:t>. </a:t>
            </a:r>
            <a:r>
              <a:rPr lang="en-US" altLang="ja-JP" sz="3200" dirty="0" err="1">
                <a:latin typeface="Tahoma" panose="020B0604030504040204" pitchFamily="34" charset="0"/>
                <a:ea typeface="Tahoma" panose="020B0604030504040204" pitchFamily="34" charset="0"/>
                <a:cs typeface="Tahoma" panose="020B0604030504040204" pitchFamily="34" charset="0"/>
              </a:rPr>
              <a:t>Giới</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altLang="ja-JP" sz="3200" dirty="0" err="1">
                <a:latin typeface="Tahoma" panose="020B0604030504040204" pitchFamily="34" charset="0"/>
                <a:ea typeface="Tahoma" panose="020B0604030504040204" pitchFamily="34" charset="0"/>
                <a:cs typeface="Tahoma" panose="020B0604030504040204" pitchFamily="34" charset="0"/>
              </a:rPr>
              <a:t>thiệu</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altLang="ja-JP" sz="3200" dirty="0" err="1">
                <a:latin typeface="Tahoma" panose="020B0604030504040204" pitchFamily="34" charset="0"/>
                <a:ea typeface="Tahoma" panose="020B0604030504040204" pitchFamily="34" charset="0"/>
                <a:cs typeface="Tahoma" panose="020B0604030504040204" pitchFamily="34" charset="0"/>
              </a:rPr>
              <a:t>quy</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altLang="ja-JP" sz="3200" dirty="0" err="1">
                <a:latin typeface="Tahoma" panose="020B0604030504040204" pitchFamily="34" charset="0"/>
                <a:ea typeface="Tahoma" panose="020B0604030504040204" pitchFamily="34" charset="0"/>
                <a:cs typeface="Tahoma" panose="020B0604030504040204" pitchFamily="34" charset="0"/>
              </a:rPr>
              <a:t>trình</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altLang="ja-JP" sz="3200" dirty="0" err="1">
                <a:latin typeface="Tahoma" panose="020B0604030504040204" pitchFamily="34" charset="0"/>
                <a:ea typeface="Tahoma" panose="020B0604030504040204" pitchFamily="34" charset="0"/>
                <a:cs typeface="Tahoma" panose="020B0604030504040204" pitchFamily="34" charset="0"/>
              </a:rPr>
              <a:t>phát</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altLang="ja-JP" sz="3200" dirty="0" err="1">
                <a:latin typeface="Tahoma" panose="020B0604030504040204" pitchFamily="34" charset="0"/>
                <a:ea typeface="Tahoma" panose="020B0604030504040204" pitchFamily="34" charset="0"/>
                <a:cs typeface="Tahoma" panose="020B0604030504040204" pitchFamily="34" charset="0"/>
              </a:rPr>
              <a:t>triển</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altLang="ja-JP" sz="3200" dirty="0" err="1">
                <a:latin typeface="Tahoma" panose="020B0604030504040204" pitchFamily="34" charset="0"/>
                <a:ea typeface="Tahoma" panose="020B0604030504040204" pitchFamily="34" charset="0"/>
                <a:cs typeface="Tahoma" panose="020B0604030504040204" pitchFamily="34" charset="0"/>
              </a:rPr>
              <a:t>dự</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altLang="ja-JP" sz="3200" dirty="0" err="1">
                <a:latin typeface="Tahoma" panose="020B0604030504040204" pitchFamily="34" charset="0"/>
                <a:ea typeface="Tahoma" panose="020B0604030504040204" pitchFamily="34" charset="0"/>
                <a:cs typeface="Tahoma" panose="020B0604030504040204" pitchFamily="34" charset="0"/>
              </a:rPr>
              <a:t>án</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grpSp>
        <p:nvGrpSpPr>
          <p:cNvPr id="4" name="Group 3"/>
          <p:cNvGrpSpPr/>
          <p:nvPr/>
        </p:nvGrpSpPr>
        <p:grpSpPr>
          <a:xfrm>
            <a:off x="176270" y="1532697"/>
            <a:ext cx="11779623" cy="4846320"/>
            <a:chOff x="176270" y="1262238"/>
            <a:chExt cx="11779623" cy="4846320"/>
          </a:xfrm>
        </p:grpSpPr>
        <p:sp>
          <p:nvSpPr>
            <p:cNvPr id="6" name="Rounded Rectangle 5"/>
            <p:cNvSpPr/>
            <p:nvPr/>
          </p:nvSpPr>
          <p:spPr>
            <a:xfrm>
              <a:off x="176270" y="1675399"/>
              <a:ext cx="287754" cy="4384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latin typeface="ＭＳ Ｐゴシック" pitchFamily="50" charset="-128"/>
                  <a:ea typeface="ＭＳ Ｐゴシック" pitchFamily="50" charset="-128"/>
                </a:rPr>
                <a:t>P</a:t>
              </a:r>
              <a:br>
                <a:rPr lang="en-US" dirty="0" smtClean="0">
                  <a:latin typeface="ＭＳ Ｐゴシック" pitchFamily="50" charset="-128"/>
                  <a:ea typeface="ＭＳ Ｐゴシック" pitchFamily="50" charset="-128"/>
                </a:rPr>
              </a:br>
              <a:r>
                <a:rPr lang="en-US" dirty="0" smtClean="0">
                  <a:latin typeface="ＭＳ Ｐゴシック" pitchFamily="50" charset="-128"/>
                  <a:ea typeface="ＭＳ Ｐゴシック" pitchFamily="50" charset="-128"/>
                </a:rPr>
                <a:t>R</a:t>
              </a:r>
              <a:br>
                <a:rPr lang="en-US" dirty="0" smtClean="0">
                  <a:latin typeface="ＭＳ Ｐゴシック" pitchFamily="50" charset="-128"/>
                  <a:ea typeface="ＭＳ Ｐゴシック" pitchFamily="50" charset="-128"/>
                </a:rPr>
              </a:br>
              <a:r>
                <a:rPr lang="en-US" dirty="0" smtClean="0">
                  <a:latin typeface="ＭＳ Ｐゴシック" pitchFamily="50" charset="-128"/>
                  <a:ea typeface="ＭＳ Ｐゴシック" pitchFamily="50" charset="-128"/>
                </a:rPr>
                <a:t>O</a:t>
              </a:r>
              <a:br>
                <a:rPr lang="en-US" dirty="0" smtClean="0">
                  <a:latin typeface="ＭＳ Ｐゴシック" pitchFamily="50" charset="-128"/>
                  <a:ea typeface="ＭＳ Ｐゴシック" pitchFamily="50" charset="-128"/>
                </a:rPr>
              </a:br>
              <a:r>
                <a:rPr lang="en-US" dirty="0" smtClean="0">
                  <a:latin typeface="ＭＳ Ｐゴシック" pitchFamily="50" charset="-128"/>
                  <a:ea typeface="ＭＳ Ｐゴシック" pitchFamily="50" charset="-128"/>
                </a:rPr>
                <a:t>J</a:t>
              </a:r>
              <a:br>
                <a:rPr lang="en-US" dirty="0" smtClean="0">
                  <a:latin typeface="ＭＳ Ｐゴシック" pitchFamily="50" charset="-128"/>
                  <a:ea typeface="ＭＳ Ｐゴシック" pitchFamily="50" charset="-128"/>
                </a:rPr>
              </a:br>
              <a:r>
                <a:rPr lang="en-US" dirty="0" smtClean="0">
                  <a:latin typeface="ＭＳ Ｐゴシック" pitchFamily="50" charset="-128"/>
                  <a:ea typeface="ＭＳ Ｐゴシック" pitchFamily="50" charset="-128"/>
                </a:rPr>
                <a:t>E</a:t>
              </a:r>
              <a:br>
                <a:rPr lang="en-US" dirty="0" smtClean="0">
                  <a:latin typeface="ＭＳ Ｐゴシック" pitchFamily="50" charset="-128"/>
                  <a:ea typeface="ＭＳ Ｐゴシック" pitchFamily="50" charset="-128"/>
                </a:rPr>
              </a:br>
              <a:r>
                <a:rPr lang="en-US" dirty="0" smtClean="0">
                  <a:latin typeface="ＭＳ Ｐゴシック" pitchFamily="50" charset="-128"/>
                  <a:ea typeface="ＭＳ Ｐゴシック" pitchFamily="50" charset="-128"/>
                </a:rPr>
                <a:t>C</a:t>
              </a:r>
              <a:br>
                <a:rPr lang="en-US" dirty="0" smtClean="0">
                  <a:latin typeface="ＭＳ Ｐゴシック" pitchFamily="50" charset="-128"/>
                  <a:ea typeface="ＭＳ Ｐゴシック" pitchFamily="50" charset="-128"/>
                </a:rPr>
              </a:br>
              <a:r>
                <a:rPr lang="en-US" dirty="0" smtClean="0">
                  <a:latin typeface="ＭＳ Ｐゴシック" pitchFamily="50" charset="-128"/>
                  <a:ea typeface="ＭＳ Ｐゴシック" pitchFamily="50" charset="-128"/>
                </a:rPr>
                <a:t>T</a:t>
              </a:r>
              <a:endParaRPr lang="en-US" dirty="0">
                <a:latin typeface="ＭＳ Ｐゴシック" pitchFamily="50" charset="-128"/>
                <a:ea typeface="ＭＳ Ｐゴシック" pitchFamily="50" charset="-128"/>
              </a:endParaRPr>
            </a:p>
          </p:txBody>
        </p:sp>
        <p:sp>
          <p:nvSpPr>
            <p:cNvPr id="7" name="Rounded Rectangle 6"/>
            <p:cNvSpPr/>
            <p:nvPr/>
          </p:nvSpPr>
          <p:spPr>
            <a:xfrm>
              <a:off x="980501" y="1328366"/>
              <a:ext cx="1520328" cy="2864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latin typeface="ＭＳ Ｐゴシック" pitchFamily="50" charset="-128"/>
                  <a:ea typeface="ＭＳ Ｐゴシック" pitchFamily="50" charset="-128"/>
                </a:rPr>
                <a:t>Planning</a:t>
              </a:r>
              <a:endParaRPr lang="en-US" sz="1400" b="1" dirty="0">
                <a:latin typeface="ＭＳ Ｐゴシック" pitchFamily="50" charset="-128"/>
                <a:ea typeface="ＭＳ Ｐゴシック" pitchFamily="50" charset="-128"/>
              </a:endParaRPr>
            </a:p>
          </p:txBody>
        </p:sp>
        <p:sp>
          <p:nvSpPr>
            <p:cNvPr id="8" name="Rounded Rectangle 7"/>
            <p:cNvSpPr/>
            <p:nvPr/>
          </p:nvSpPr>
          <p:spPr>
            <a:xfrm>
              <a:off x="2599980" y="1328366"/>
              <a:ext cx="7507996" cy="2864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latin typeface="ＭＳ Ｐゴシック" pitchFamily="50" charset="-128"/>
                  <a:ea typeface="ＭＳ Ｐゴシック" pitchFamily="50" charset="-128"/>
                </a:rPr>
                <a:t>Monitoring and Control</a:t>
              </a:r>
              <a:endParaRPr lang="en-US" sz="1400" b="1" dirty="0">
                <a:latin typeface="ＭＳ Ｐゴシック" pitchFamily="50" charset="-128"/>
                <a:ea typeface="ＭＳ Ｐゴシック" pitchFamily="50" charset="-128"/>
              </a:endParaRPr>
            </a:p>
          </p:txBody>
        </p:sp>
        <p:sp>
          <p:nvSpPr>
            <p:cNvPr id="11" name="Rounded Rectangle 10"/>
            <p:cNvSpPr/>
            <p:nvPr/>
          </p:nvSpPr>
          <p:spPr>
            <a:xfrm>
              <a:off x="10229161" y="1328366"/>
              <a:ext cx="1685581" cy="2864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latin typeface="ＭＳ Ｐゴシック" pitchFamily="50" charset="-128"/>
                  <a:ea typeface="ＭＳ Ｐゴシック" pitchFamily="50" charset="-128"/>
                </a:rPr>
                <a:t>Closing</a:t>
              </a:r>
              <a:endParaRPr lang="en-US" sz="1400" b="1" dirty="0">
                <a:latin typeface="ＭＳ Ｐゴシック" pitchFamily="50" charset="-128"/>
                <a:ea typeface="ＭＳ Ｐゴシック" pitchFamily="50" charset="-128"/>
              </a:endParaRPr>
            </a:p>
          </p:txBody>
        </p:sp>
        <p:sp>
          <p:nvSpPr>
            <p:cNvPr id="12" name="Rounded Rectangle 11"/>
            <p:cNvSpPr/>
            <p:nvPr/>
          </p:nvSpPr>
          <p:spPr>
            <a:xfrm>
              <a:off x="1090669" y="1730481"/>
              <a:ext cx="1371600" cy="3029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Develop Project Management Plan</a:t>
              </a:r>
              <a:endParaRPr lang="en-US" sz="900" b="1" dirty="0">
                <a:latin typeface="ＭＳ Ｐゴシック" pitchFamily="50" charset="-128"/>
                <a:ea typeface="ＭＳ Ｐゴシック" pitchFamily="50" charset="-128"/>
              </a:endParaRPr>
            </a:p>
          </p:txBody>
        </p:sp>
        <p:sp>
          <p:nvSpPr>
            <p:cNvPr id="13" name="Rounded Rectangle 12"/>
            <p:cNvSpPr/>
            <p:nvPr/>
          </p:nvSpPr>
          <p:spPr>
            <a:xfrm>
              <a:off x="1096177" y="2193196"/>
              <a:ext cx="1371600" cy="3029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Sign Work Order </a:t>
              </a:r>
              <a:br>
                <a:rPr lang="en-US" sz="900" b="1" dirty="0" smtClean="0">
                  <a:latin typeface="ＭＳ Ｐゴシック" pitchFamily="50" charset="-128"/>
                  <a:ea typeface="ＭＳ Ｐゴシック" pitchFamily="50" charset="-128"/>
                </a:rPr>
              </a:br>
              <a:r>
                <a:rPr lang="en-US" sz="900" b="1" dirty="0" smtClean="0">
                  <a:latin typeface="ＭＳ Ｐゴシック" pitchFamily="50" charset="-128"/>
                  <a:ea typeface="ＭＳ Ｐゴシック" pitchFamily="50" charset="-128"/>
                </a:rPr>
                <a:t>&amp; Kick-Off Project</a:t>
              </a:r>
              <a:endParaRPr lang="en-US" sz="900" b="1" dirty="0">
                <a:latin typeface="ＭＳ Ｐゴシック" pitchFamily="50" charset="-128"/>
                <a:ea typeface="ＭＳ Ｐゴシック" pitchFamily="50" charset="-128"/>
              </a:endParaRPr>
            </a:p>
          </p:txBody>
        </p:sp>
        <p:sp>
          <p:nvSpPr>
            <p:cNvPr id="14" name="Rounded Rectangle 13"/>
            <p:cNvSpPr/>
            <p:nvPr/>
          </p:nvSpPr>
          <p:spPr>
            <a:xfrm>
              <a:off x="2677100" y="3046936"/>
              <a:ext cx="1371600" cy="3029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Develop SRS &amp; Prototype</a:t>
              </a:r>
              <a:endParaRPr lang="en-US" sz="900" b="1" dirty="0">
                <a:latin typeface="ＭＳ Ｐゴシック" pitchFamily="50" charset="-128"/>
                <a:ea typeface="ＭＳ Ｐゴシック" pitchFamily="50" charset="-128"/>
              </a:endParaRPr>
            </a:p>
          </p:txBody>
        </p:sp>
        <p:sp>
          <p:nvSpPr>
            <p:cNvPr id="15" name="Rounded Rectangle 14"/>
            <p:cNvSpPr/>
            <p:nvPr/>
          </p:nvSpPr>
          <p:spPr>
            <a:xfrm>
              <a:off x="4357168" y="3046935"/>
              <a:ext cx="1096176" cy="3029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System Design</a:t>
              </a:r>
              <a:endParaRPr lang="en-US" sz="900" b="1" dirty="0">
                <a:latin typeface="ＭＳ Ｐゴシック" pitchFamily="50" charset="-128"/>
                <a:ea typeface="ＭＳ Ｐゴシック" pitchFamily="50" charset="-128"/>
              </a:endParaRPr>
            </a:p>
          </p:txBody>
        </p:sp>
        <p:sp>
          <p:nvSpPr>
            <p:cNvPr id="16" name="Rounded Rectangle 15"/>
            <p:cNvSpPr/>
            <p:nvPr/>
          </p:nvSpPr>
          <p:spPr>
            <a:xfrm>
              <a:off x="5095304" y="3410501"/>
              <a:ext cx="1096176" cy="3029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Detail Design</a:t>
              </a:r>
              <a:endParaRPr lang="en-US" sz="900" b="1" dirty="0">
                <a:latin typeface="ＭＳ Ｐゴシック" pitchFamily="50" charset="-128"/>
                <a:ea typeface="ＭＳ Ｐゴシック" pitchFamily="50" charset="-128"/>
              </a:endParaRPr>
            </a:p>
          </p:txBody>
        </p:sp>
        <p:sp>
          <p:nvSpPr>
            <p:cNvPr id="17" name="Rounded Rectangle 16"/>
            <p:cNvSpPr/>
            <p:nvPr/>
          </p:nvSpPr>
          <p:spPr>
            <a:xfrm>
              <a:off x="5822424" y="3834655"/>
              <a:ext cx="1096176" cy="3029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Coding &amp; </a:t>
              </a:r>
              <a:br>
                <a:rPr lang="en-US" sz="900" b="1" dirty="0" smtClean="0">
                  <a:latin typeface="ＭＳ Ｐゴシック" pitchFamily="50" charset="-128"/>
                  <a:ea typeface="ＭＳ Ｐゴシック" pitchFamily="50" charset="-128"/>
                </a:rPr>
              </a:br>
              <a:r>
                <a:rPr lang="en-US" sz="900" b="1" dirty="0" smtClean="0">
                  <a:latin typeface="ＭＳ Ｐゴシック" pitchFamily="50" charset="-128"/>
                  <a:ea typeface="ＭＳ Ｐゴシック" pitchFamily="50" charset="-128"/>
                </a:rPr>
                <a:t>Unit Test</a:t>
              </a:r>
              <a:endParaRPr lang="en-US" sz="900" b="1" dirty="0">
                <a:latin typeface="ＭＳ Ｐゴシック" pitchFamily="50" charset="-128"/>
                <a:ea typeface="ＭＳ Ｐゴシック" pitchFamily="50" charset="-128"/>
              </a:endParaRPr>
            </a:p>
          </p:txBody>
        </p:sp>
        <p:sp>
          <p:nvSpPr>
            <p:cNvPr id="18" name="Rounded Rectangle 17"/>
            <p:cNvSpPr/>
            <p:nvPr/>
          </p:nvSpPr>
          <p:spPr>
            <a:xfrm>
              <a:off x="6516490" y="4269829"/>
              <a:ext cx="1096176" cy="3029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Integration Test</a:t>
              </a:r>
              <a:endParaRPr lang="en-US" sz="900" b="1" dirty="0">
                <a:latin typeface="ＭＳ Ｐゴシック" pitchFamily="50" charset="-128"/>
                <a:ea typeface="ＭＳ Ｐゴシック" pitchFamily="50" charset="-128"/>
              </a:endParaRPr>
            </a:p>
          </p:txBody>
        </p:sp>
        <p:sp>
          <p:nvSpPr>
            <p:cNvPr id="19" name="Rounded Rectangle 18"/>
            <p:cNvSpPr/>
            <p:nvPr/>
          </p:nvSpPr>
          <p:spPr>
            <a:xfrm>
              <a:off x="7210542" y="4649921"/>
              <a:ext cx="1096176" cy="3029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System Test</a:t>
              </a:r>
              <a:endParaRPr lang="en-US" sz="900" b="1" dirty="0">
                <a:latin typeface="ＭＳ Ｐゴシック" pitchFamily="50" charset="-128"/>
                <a:ea typeface="ＭＳ Ｐゴシック" pitchFamily="50" charset="-128"/>
              </a:endParaRPr>
            </a:p>
          </p:txBody>
        </p:sp>
        <p:cxnSp>
          <p:nvCxnSpPr>
            <p:cNvPr id="20" name="Straight Arrow Connector 19"/>
            <p:cNvCxnSpPr>
              <a:stCxn id="14" idx="3"/>
              <a:endCxn id="15" idx="1"/>
            </p:cNvCxnSpPr>
            <p:nvPr/>
          </p:nvCxnSpPr>
          <p:spPr>
            <a:xfrm flipV="1">
              <a:off x="4048700" y="3198407"/>
              <a:ext cx="308468" cy="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5" idx="2"/>
              <a:endCxn id="16" idx="1"/>
            </p:cNvCxnSpPr>
            <p:nvPr/>
          </p:nvCxnSpPr>
          <p:spPr>
            <a:xfrm rot="16200000" flipH="1">
              <a:off x="4894233" y="3360901"/>
              <a:ext cx="212095" cy="190048"/>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104"/>
            <p:cNvCxnSpPr>
              <a:stCxn id="16" idx="2"/>
              <a:endCxn id="17" idx="1"/>
            </p:cNvCxnSpPr>
            <p:nvPr/>
          </p:nvCxnSpPr>
          <p:spPr>
            <a:xfrm rot="16200000" flipH="1">
              <a:off x="5596567" y="3760269"/>
              <a:ext cx="272683" cy="179032"/>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104"/>
            <p:cNvCxnSpPr>
              <a:stCxn id="17" idx="2"/>
              <a:endCxn id="18" idx="1"/>
            </p:cNvCxnSpPr>
            <p:nvPr/>
          </p:nvCxnSpPr>
          <p:spPr>
            <a:xfrm rot="16200000" flipH="1">
              <a:off x="6301650" y="4206460"/>
              <a:ext cx="283703" cy="145978"/>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04"/>
            <p:cNvCxnSpPr>
              <a:stCxn id="18" idx="2"/>
              <a:endCxn id="19" idx="1"/>
            </p:cNvCxnSpPr>
            <p:nvPr/>
          </p:nvCxnSpPr>
          <p:spPr>
            <a:xfrm rot="16200000" flipH="1">
              <a:off x="7023250" y="4614100"/>
              <a:ext cx="228621" cy="145964"/>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a:off x="1776469" y="2033424"/>
              <a:ext cx="5508" cy="15977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629876" y="4653588"/>
              <a:ext cx="1371600" cy="3029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UAT Release &amp; Support</a:t>
              </a:r>
              <a:endParaRPr lang="en-US" sz="900" b="1" dirty="0">
                <a:latin typeface="ＭＳ Ｐゴシック" pitchFamily="50" charset="-128"/>
                <a:ea typeface="ＭＳ Ｐゴシック" pitchFamily="50" charset="-128"/>
              </a:endParaRPr>
            </a:p>
          </p:txBody>
        </p:sp>
        <p:sp>
          <p:nvSpPr>
            <p:cNvPr id="27" name="Rounded Rectangle 26"/>
            <p:cNvSpPr/>
            <p:nvPr/>
          </p:nvSpPr>
          <p:spPr>
            <a:xfrm>
              <a:off x="10276896" y="1723133"/>
              <a:ext cx="1643354" cy="3029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Preparation</a:t>
              </a:r>
              <a:endParaRPr lang="en-US" sz="900" b="1" dirty="0">
                <a:latin typeface="ＭＳ Ｐゴシック" pitchFamily="50" charset="-128"/>
                <a:ea typeface="ＭＳ Ｐゴシック" pitchFamily="50" charset="-128"/>
              </a:endParaRPr>
            </a:p>
          </p:txBody>
        </p:sp>
        <p:sp>
          <p:nvSpPr>
            <p:cNvPr id="28" name="Rounded Rectangle 27"/>
            <p:cNvSpPr/>
            <p:nvPr/>
          </p:nvSpPr>
          <p:spPr>
            <a:xfrm>
              <a:off x="10287913" y="2198704"/>
              <a:ext cx="1643354" cy="30012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Post-</a:t>
              </a:r>
              <a:r>
                <a:rPr lang="en-US" sz="900" b="1" dirty="0" err="1" smtClean="0">
                  <a:latin typeface="ＭＳ Ｐゴシック" pitchFamily="50" charset="-128"/>
                  <a:ea typeface="ＭＳ Ｐゴシック" pitchFamily="50" charset="-128"/>
                </a:rPr>
                <a:t>moterm</a:t>
              </a:r>
              <a:r>
                <a:rPr lang="en-US" sz="900" b="1" dirty="0" smtClean="0">
                  <a:latin typeface="ＭＳ Ｐゴシック" pitchFamily="50" charset="-128"/>
                  <a:ea typeface="ＭＳ Ｐゴシック" pitchFamily="50" charset="-128"/>
                </a:rPr>
                <a:t> meeting &amp; Sign Acceptance Note</a:t>
              </a:r>
              <a:endParaRPr lang="en-US" sz="900" b="1" dirty="0">
                <a:latin typeface="ＭＳ Ｐゴシック" pitchFamily="50" charset="-128"/>
                <a:ea typeface="ＭＳ Ｐゴシック" pitchFamily="50" charset="-128"/>
              </a:endParaRPr>
            </a:p>
          </p:txBody>
        </p:sp>
        <p:sp>
          <p:nvSpPr>
            <p:cNvPr id="29" name="Rounded Rectangle 28"/>
            <p:cNvSpPr/>
            <p:nvPr/>
          </p:nvSpPr>
          <p:spPr>
            <a:xfrm>
              <a:off x="10293423" y="2661424"/>
              <a:ext cx="1643354" cy="3029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latin typeface="ＭＳ Ｐゴシック" pitchFamily="50" charset="-128"/>
                  <a:ea typeface="ＭＳ Ｐゴシック" pitchFamily="50" charset="-128"/>
                </a:rPr>
                <a:t>Archive </a:t>
              </a:r>
              <a:br>
                <a:rPr lang="en-US" sz="900" b="1" dirty="0" smtClean="0">
                  <a:latin typeface="ＭＳ Ｐゴシック" pitchFamily="50" charset="-128"/>
                  <a:ea typeface="ＭＳ Ｐゴシック" pitchFamily="50" charset="-128"/>
                </a:rPr>
              </a:br>
              <a:r>
                <a:rPr lang="en-US" sz="900" b="1" dirty="0" smtClean="0">
                  <a:latin typeface="ＭＳ Ｐゴシック" pitchFamily="50" charset="-128"/>
                  <a:ea typeface="ＭＳ Ｐゴシック" pitchFamily="50" charset="-128"/>
                </a:rPr>
                <a:t>Project Asset</a:t>
              </a:r>
              <a:endParaRPr lang="en-US" sz="900" b="1" dirty="0">
                <a:latin typeface="ＭＳ Ｐゴシック" pitchFamily="50" charset="-128"/>
                <a:ea typeface="ＭＳ Ｐゴシック" pitchFamily="50" charset="-128"/>
              </a:endParaRPr>
            </a:p>
          </p:txBody>
        </p:sp>
        <p:cxnSp>
          <p:nvCxnSpPr>
            <p:cNvPr id="30" name="Straight Connector 29"/>
            <p:cNvCxnSpPr/>
            <p:nvPr/>
          </p:nvCxnSpPr>
          <p:spPr>
            <a:xfrm>
              <a:off x="2550403" y="1262238"/>
              <a:ext cx="0" cy="484632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69882" y="1262238"/>
              <a:ext cx="0" cy="484632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49943" y="1262238"/>
              <a:ext cx="0" cy="484632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168568" y="1262238"/>
              <a:ext cx="0" cy="484632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3"/>
              <a:endCxn id="26" idx="1"/>
            </p:cNvCxnSpPr>
            <p:nvPr/>
          </p:nvCxnSpPr>
          <p:spPr>
            <a:xfrm>
              <a:off x="8306718" y="4801393"/>
              <a:ext cx="323158" cy="3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2"/>
              <a:endCxn id="28" idx="0"/>
            </p:cNvCxnSpPr>
            <p:nvPr/>
          </p:nvCxnSpPr>
          <p:spPr>
            <a:xfrm>
              <a:off x="11098573" y="2026076"/>
              <a:ext cx="11017" cy="17262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2"/>
              <a:endCxn id="29" idx="0"/>
            </p:cNvCxnSpPr>
            <p:nvPr/>
          </p:nvCxnSpPr>
          <p:spPr>
            <a:xfrm>
              <a:off x="11109590" y="2498826"/>
              <a:ext cx="5510" cy="1625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06797" y="1705970"/>
              <a:ext cx="216534" cy="3781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vert270" lIns="0" rIns="0" rtlCol="0" anchor="ctr"/>
            <a:lstStyle/>
            <a:p>
              <a:pPr algn="ctr"/>
              <a:r>
                <a:rPr lang="en-US" sz="1400" dirty="0" smtClean="0">
                  <a:solidFill>
                    <a:srgbClr val="0000FF"/>
                  </a:solidFill>
                  <a:latin typeface="ＭＳ Ｐゴシック" pitchFamily="50" charset="-128"/>
                  <a:ea typeface="ＭＳ Ｐゴシック" pitchFamily="50" charset="-128"/>
                </a:rPr>
                <a:t>DEVELOPMENT TEAM</a:t>
              </a:r>
              <a:endParaRPr lang="en-US" sz="1400" dirty="0">
                <a:solidFill>
                  <a:srgbClr val="0000FF"/>
                </a:solidFill>
                <a:latin typeface="ＭＳ Ｐゴシック" pitchFamily="50" charset="-128"/>
                <a:ea typeface="ＭＳ Ｐゴシック" pitchFamily="50" charset="-128"/>
              </a:endParaRPr>
            </a:p>
          </p:txBody>
        </p:sp>
        <p:cxnSp>
          <p:nvCxnSpPr>
            <p:cNvPr id="38" name="Straight Connector 37"/>
            <p:cNvCxnSpPr/>
            <p:nvPr/>
          </p:nvCxnSpPr>
          <p:spPr>
            <a:xfrm>
              <a:off x="708773" y="1662533"/>
              <a:ext cx="11247120" cy="183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54655" y="3019410"/>
              <a:ext cx="1115568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04961" y="5591860"/>
              <a:ext cx="218370" cy="4404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vert270" lIns="0" rIns="0" rtlCol="0" anchor="ctr"/>
            <a:lstStyle/>
            <a:p>
              <a:pPr algn="ctr"/>
              <a:r>
                <a:rPr lang="en-US" sz="1400" dirty="0" smtClean="0">
                  <a:solidFill>
                    <a:srgbClr val="0000FF"/>
                  </a:solidFill>
                  <a:latin typeface="ＭＳ Ｐゴシック" pitchFamily="50" charset="-128"/>
                  <a:ea typeface="ＭＳ Ｐゴシック" pitchFamily="50" charset="-128"/>
                </a:rPr>
                <a:t>QA</a:t>
              </a:r>
            </a:p>
          </p:txBody>
        </p:sp>
        <p:sp>
          <p:nvSpPr>
            <p:cNvPr id="41" name="Rounded Rectangle 40"/>
            <p:cNvSpPr/>
            <p:nvPr/>
          </p:nvSpPr>
          <p:spPr>
            <a:xfrm>
              <a:off x="791400" y="1746990"/>
              <a:ext cx="211136" cy="1239396"/>
            </a:xfrm>
            <a:prstGeom prst="roundRect">
              <a:avLst/>
            </a:prstGeom>
          </p:spPr>
          <p:style>
            <a:lnRef idx="1">
              <a:schemeClr val="accent3"/>
            </a:lnRef>
            <a:fillRef idx="2">
              <a:schemeClr val="accent3"/>
            </a:fillRef>
            <a:effectRef idx="1">
              <a:schemeClr val="accent3"/>
            </a:effectRef>
            <a:fontRef idx="minor">
              <a:schemeClr val="dk1"/>
            </a:fontRef>
          </p:style>
          <p:txBody>
            <a:bodyPr vert="vert270" lIns="0" rIns="0" rtlCol="0" anchor="ctr"/>
            <a:lstStyle/>
            <a:p>
              <a:pPr algn="ctr"/>
              <a:r>
                <a:rPr lang="en-US" sz="1000" dirty="0" smtClean="0">
                  <a:solidFill>
                    <a:srgbClr val="0000FF"/>
                  </a:solidFill>
                  <a:latin typeface="ＭＳ Ｐゴシック" pitchFamily="50" charset="-128"/>
                  <a:ea typeface="ＭＳ Ｐゴシック" pitchFamily="50" charset="-128"/>
                </a:rPr>
                <a:t>Management</a:t>
              </a:r>
              <a:endParaRPr lang="en-US" sz="1000" dirty="0">
                <a:solidFill>
                  <a:srgbClr val="0000FF"/>
                </a:solidFill>
                <a:latin typeface="ＭＳ Ｐゴシック" pitchFamily="50" charset="-128"/>
                <a:ea typeface="ＭＳ Ｐゴシック" pitchFamily="50" charset="-128"/>
              </a:endParaRPr>
            </a:p>
          </p:txBody>
        </p:sp>
        <p:sp>
          <p:nvSpPr>
            <p:cNvPr id="42" name="Rounded Rectangle 41"/>
            <p:cNvSpPr/>
            <p:nvPr/>
          </p:nvSpPr>
          <p:spPr>
            <a:xfrm>
              <a:off x="791400" y="3052487"/>
              <a:ext cx="211136" cy="1933461"/>
            </a:xfrm>
            <a:prstGeom prst="roundRect">
              <a:avLst/>
            </a:prstGeom>
          </p:spPr>
          <p:style>
            <a:lnRef idx="1">
              <a:schemeClr val="accent3"/>
            </a:lnRef>
            <a:fillRef idx="2">
              <a:schemeClr val="accent3"/>
            </a:fillRef>
            <a:effectRef idx="1">
              <a:schemeClr val="accent3"/>
            </a:effectRef>
            <a:fontRef idx="minor">
              <a:schemeClr val="dk1"/>
            </a:fontRef>
          </p:style>
          <p:txBody>
            <a:bodyPr vert="vert270" lIns="0" rIns="0" rtlCol="0" anchor="ctr"/>
            <a:lstStyle/>
            <a:p>
              <a:pPr algn="ctr"/>
              <a:r>
                <a:rPr lang="en-US" sz="1000" dirty="0" smtClean="0">
                  <a:solidFill>
                    <a:srgbClr val="0000FF"/>
                  </a:solidFill>
                  <a:latin typeface="ＭＳ Ｐゴシック" pitchFamily="50" charset="-128"/>
                  <a:ea typeface="ＭＳ Ｐゴシック" pitchFamily="50" charset="-128"/>
                </a:rPr>
                <a:t>Development &amp; Test Team</a:t>
              </a:r>
              <a:endParaRPr lang="en-US" sz="1000" dirty="0">
                <a:solidFill>
                  <a:srgbClr val="0000FF"/>
                </a:solidFill>
                <a:latin typeface="ＭＳ Ｐゴシック" pitchFamily="50" charset="-128"/>
                <a:ea typeface="ＭＳ Ｐゴシック" pitchFamily="50" charset="-128"/>
              </a:endParaRPr>
            </a:p>
          </p:txBody>
        </p:sp>
        <p:cxnSp>
          <p:nvCxnSpPr>
            <p:cNvPr id="43" name="Elbow Connector 104"/>
            <p:cNvCxnSpPr>
              <a:stCxn id="13" idx="2"/>
              <a:endCxn id="14" idx="1"/>
            </p:cNvCxnSpPr>
            <p:nvPr/>
          </p:nvCxnSpPr>
          <p:spPr>
            <a:xfrm rot="16200000" flipH="1">
              <a:off x="1878404" y="2399711"/>
              <a:ext cx="702269" cy="895123"/>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58327" y="5562501"/>
              <a:ext cx="1115568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Elbow Connector 104"/>
            <p:cNvCxnSpPr>
              <a:stCxn id="26" idx="3"/>
              <a:endCxn id="27" idx="1"/>
            </p:cNvCxnSpPr>
            <p:nvPr/>
          </p:nvCxnSpPr>
          <p:spPr>
            <a:xfrm flipV="1">
              <a:off x="10001476" y="1874605"/>
              <a:ext cx="275420" cy="2930455"/>
            </a:xfrm>
            <a:prstGeom prst="bentConnector3">
              <a:avLst>
                <a:gd name="adj1" fmla="val 26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69342" y="5044710"/>
              <a:ext cx="1115568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791400" y="5079592"/>
              <a:ext cx="211136" cy="455364"/>
            </a:xfrm>
            <a:prstGeom prst="roundRect">
              <a:avLst/>
            </a:prstGeom>
          </p:spPr>
          <p:style>
            <a:lnRef idx="1">
              <a:schemeClr val="accent3"/>
            </a:lnRef>
            <a:fillRef idx="2">
              <a:schemeClr val="accent3"/>
            </a:fillRef>
            <a:effectRef idx="1">
              <a:schemeClr val="accent3"/>
            </a:effectRef>
            <a:fontRef idx="minor">
              <a:schemeClr val="dk1"/>
            </a:fontRef>
          </p:style>
          <p:txBody>
            <a:bodyPr vert="vert270" lIns="0" rIns="0" rtlCol="0" anchor="ctr"/>
            <a:lstStyle/>
            <a:p>
              <a:pPr algn="ctr"/>
              <a:r>
                <a:rPr lang="en-US" sz="1000" dirty="0" smtClean="0">
                  <a:solidFill>
                    <a:srgbClr val="0000FF"/>
                  </a:solidFill>
                  <a:latin typeface="ＭＳ Ｐゴシック" pitchFamily="50" charset="-128"/>
                  <a:ea typeface="ＭＳ Ｐゴシック" pitchFamily="50" charset="-128"/>
                </a:rPr>
                <a:t>Com</a:t>
              </a:r>
              <a:endParaRPr lang="en-US" sz="1000" dirty="0">
                <a:solidFill>
                  <a:srgbClr val="0000FF"/>
                </a:solidFill>
                <a:latin typeface="ＭＳ Ｐゴシック" pitchFamily="50" charset="-128"/>
                <a:ea typeface="ＭＳ Ｐゴシック" pitchFamily="50" charset="-128"/>
              </a:endParaRPr>
            </a:p>
          </p:txBody>
        </p:sp>
        <p:sp>
          <p:nvSpPr>
            <p:cNvPr id="48" name="Pentagon 47"/>
            <p:cNvSpPr/>
            <p:nvPr/>
          </p:nvSpPr>
          <p:spPr>
            <a:xfrm>
              <a:off x="2622017" y="5178743"/>
              <a:ext cx="7485962" cy="258896"/>
            </a:xfrm>
            <a:prstGeom prst="homePlate">
              <a:avLst/>
            </a:prstGeom>
            <a:ln w="12700">
              <a:solidFill>
                <a:schemeClr val="tx1">
                  <a:lumMod val="50000"/>
                  <a:lumOff val="50000"/>
                </a:schemeClr>
              </a:solidFill>
              <a:prstDash val="sysDash"/>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smtClean="0">
                  <a:latin typeface="ＭＳ Ｐゴシック" pitchFamily="50" charset="-128"/>
                  <a:ea typeface="ＭＳ Ｐゴシック" pitchFamily="50" charset="-128"/>
                </a:rPr>
                <a:t>Communication &amp; Translation</a:t>
              </a:r>
              <a:endParaRPr lang="en-US" sz="1000" b="1" dirty="0">
                <a:latin typeface="ＭＳ Ｐゴシック" pitchFamily="50" charset="-128"/>
                <a:ea typeface="ＭＳ Ｐゴシック" pitchFamily="50" charset="-128"/>
              </a:endParaRPr>
            </a:p>
          </p:txBody>
        </p:sp>
        <p:sp>
          <p:nvSpPr>
            <p:cNvPr id="49" name="Pentagon 48"/>
            <p:cNvSpPr/>
            <p:nvPr/>
          </p:nvSpPr>
          <p:spPr>
            <a:xfrm>
              <a:off x="2649559" y="2011394"/>
              <a:ext cx="7348248" cy="258896"/>
            </a:xfrm>
            <a:prstGeom prst="homePlate">
              <a:avLst/>
            </a:prstGeom>
            <a:ln w="12700">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latin typeface="ＭＳ Ｐゴシック" pitchFamily="50" charset="-128"/>
                  <a:ea typeface="ＭＳ Ｐゴシック" pitchFamily="50" charset="-128"/>
                </a:rPr>
                <a:t>Tracking Project</a:t>
              </a:r>
              <a:endParaRPr lang="en-US" sz="1000" b="1" dirty="0">
                <a:latin typeface="ＭＳ Ｐゴシック" pitchFamily="50" charset="-128"/>
                <a:ea typeface="ＭＳ Ｐゴシック" pitchFamily="50" charset="-128"/>
              </a:endParaRPr>
            </a:p>
          </p:txBody>
        </p:sp>
        <p:sp>
          <p:nvSpPr>
            <p:cNvPr id="50" name="Pentagon 49"/>
            <p:cNvSpPr/>
            <p:nvPr/>
          </p:nvSpPr>
          <p:spPr>
            <a:xfrm>
              <a:off x="826265" y="5718570"/>
              <a:ext cx="1636005" cy="258896"/>
            </a:xfrm>
            <a:prstGeom prst="homePlat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latin typeface="ＭＳ Ｐゴシック" pitchFamily="50" charset="-128"/>
                  <a:ea typeface="ＭＳ Ｐゴシック" pitchFamily="50" charset="-128"/>
                </a:rPr>
                <a:t>QA Plan</a:t>
              </a:r>
              <a:endParaRPr lang="en-US" sz="1000" b="1" dirty="0">
                <a:latin typeface="ＭＳ Ｐゴシック" pitchFamily="50" charset="-128"/>
                <a:ea typeface="ＭＳ Ｐゴシック" pitchFamily="50" charset="-128"/>
              </a:endParaRPr>
            </a:p>
          </p:txBody>
        </p:sp>
        <p:sp>
          <p:nvSpPr>
            <p:cNvPr id="51" name="Pentagon 50"/>
            <p:cNvSpPr/>
            <p:nvPr/>
          </p:nvSpPr>
          <p:spPr>
            <a:xfrm>
              <a:off x="2638540" y="5718570"/>
              <a:ext cx="7491469" cy="258896"/>
            </a:xfrm>
            <a:prstGeom prst="homePlate">
              <a:avLst/>
            </a:prstGeom>
            <a:ln/>
          </p:spPr>
          <p:style>
            <a:lnRef idx="0">
              <a:schemeClr val="accent5"/>
            </a:lnRef>
            <a:fillRef idx="3">
              <a:schemeClr val="accent5"/>
            </a:fillRef>
            <a:effectRef idx="3">
              <a:schemeClr val="accent5"/>
            </a:effectRef>
            <a:fontRef idx="minor">
              <a:schemeClr val="lt1"/>
            </a:fontRef>
          </p:style>
          <p:txBody>
            <a:bodyPr rtlCol="0" anchor="ctr"/>
            <a:lstStyle/>
            <a:p>
              <a:r>
                <a:rPr lang="en-US" sz="1000" smtClean="0">
                  <a:solidFill>
                    <a:schemeClr val="bg1"/>
                  </a:solidFill>
                  <a:latin typeface="ＭＳ Ｐゴシック" pitchFamily="50" charset="-128"/>
                  <a:ea typeface="ＭＳ Ｐゴシック" pitchFamily="50" charset="-128"/>
                </a:rPr>
                <a:t>Product verification, comment about issue and request for improvement. Monitor and support project management</a:t>
              </a:r>
              <a:endParaRPr lang="en-US" sz="1000" dirty="0">
                <a:solidFill>
                  <a:schemeClr val="bg1"/>
                </a:solidFill>
                <a:latin typeface="ＭＳ Ｐゴシック" pitchFamily="50" charset="-128"/>
                <a:ea typeface="ＭＳ Ｐゴシック" pitchFamily="50" charset="-128"/>
              </a:endParaRPr>
            </a:p>
          </p:txBody>
        </p:sp>
        <p:sp>
          <p:nvSpPr>
            <p:cNvPr id="52" name="Pentagon 51"/>
            <p:cNvSpPr/>
            <p:nvPr/>
          </p:nvSpPr>
          <p:spPr>
            <a:xfrm>
              <a:off x="10284246" y="5724079"/>
              <a:ext cx="1608461" cy="258896"/>
            </a:xfrm>
            <a:prstGeom prst="homePlat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latin typeface="ＭＳ Ｐゴシック" pitchFamily="50" charset="-128"/>
                  <a:ea typeface="ＭＳ Ｐゴシック" pitchFamily="50" charset="-128"/>
                </a:rPr>
                <a:t>Support PM collect data and quality analysis</a:t>
              </a:r>
              <a:endParaRPr lang="en-US" sz="1000" b="1" dirty="0">
                <a:latin typeface="ＭＳ Ｐゴシック" pitchFamily="50" charset="-128"/>
                <a:ea typeface="ＭＳ Ｐゴシック" pitchFamily="50" charset="-128"/>
              </a:endParaRPr>
            </a:p>
          </p:txBody>
        </p:sp>
        <p:sp>
          <p:nvSpPr>
            <p:cNvPr id="53" name="Rounded Rectangle 52"/>
            <p:cNvSpPr/>
            <p:nvPr/>
          </p:nvSpPr>
          <p:spPr>
            <a:xfrm>
              <a:off x="4946573" y="3371977"/>
              <a:ext cx="2831335" cy="1239398"/>
            </a:xfrm>
            <a:prstGeom prst="roundRect">
              <a:avLst/>
            </a:prstGeom>
            <a:solidFill>
              <a:srgbClr val="FFFF00">
                <a:alpha val="15000"/>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54" name="Rectangle 53"/>
          <p:cNvSpPr>
            <a:spLocks noChangeArrowheads="1"/>
          </p:cNvSpPr>
          <p:nvPr/>
        </p:nvSpPr>
        <p:spPr bwMode="auto">
          <a:xfrm>
            <a:off x="693504" y="1034030"/>
            <a:ext cx="107815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lvl="1" indent="0">
              <a:spcBef>
                <a:spcPts val="1000"/>
              </a:spcBef>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Link</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1800" dirty="0" smtClean="0">
                <a:latin typeface="Tahoma" panose="020B0604030504040204" pitchFamily="34" charset="0"/>
                <a:ea typeface="Tahoma" panose="020B0604030504040204" pitchFamily="34" charset="0"/>
                <a:cs typeface="Tahoma" panose="020B0604030504040204" pitchFamily="34" charset="0"/>
              </a:rPr>
              <a:t>\\</a:t>
            </a:r>
            <a:r>
              <a:rPr lang="en-US" altLang="ja-JP" sz="1800" dirty="0">
                <a:latin typeface="Tahoma" panose="020B0604030504040204" pitchFamily="34" charset="0"/>
                <a:ea typeface="Tahoma" panose="020B0604030504040204" pitchFamily="34" charset="0"/>
                <a:cs typeface="Tahoma" panose="020B0604030504040204" pitchFamily="34" charset="0"/>
              </a:rPr>
              <a:t>192.168.100.6\qms\Document\Software\Guideline\Guideline_Sofware Development </a:t>
            </a:r>
            <a:r>
              <a:rPr lang="en-US" altLang="ja-JP" sz="1800" dirty="0" smtClean="0">
                <a:latin typeface="Tahoma" panose="020B0604030504040204" pitchFamily="34" charset="0"/>
                <a:ea typeface="Tahoma" panose="020B0604030504040204" pitchFamily="34" charset="0"/>
                <a:cs typeface="Tahoma" panose="020B0604030504040204" pitchFamily="34" charset="0"/>
              </a:rPr>
              <a:t>Process.xlsx</a:t>
            </a:r>
            <a:endParaRPr lang="vi-VN"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20135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1853" y="2511531"/>
            <a:ext cx="4924425"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1066" y="1473730"/>
            <a:ext cx="4462462"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204253"/>
            <a:ext cx="3509922" cy="584775"/>
          </a:xfrm>
          <a:prstGeom prst="rect">
            <a:avLst/>
          </a:prstGeom>
          <a:extLst/>
        </p:spPr>
        <p:txBody>
          <a:bodyPr wrap="square">
            <a:spAutoFit/>
          </a:bodyPr>
          <a:lstStyle/>
          <a:p>
            <a:r>
              <a:rPr lang="en-US" altLang="ja-JP" sz="3200" b="1" smtClean="0">
                <a:latin typeface="Hiragino Kaku Gothic Pro W6" charset="-128"/>
                <a:ea typeface="Hiragino Kaku Gothic Pro W6" charset="-128"/>
                <a:cs typeface="Hiragino Kaku Gothic Pro W6" charset="-128"/>
              </a:rPr>
              <a:t>Nội dung buổi họp</a:t>
            </a:r>
            <a:endParaRPr lang="ja-JP" altLang="en-US" sz="3200" b="1" dirty="0">
              <a:latin typeface="Hiragino Kaku Gothic Pro W6" charset="-128"/>
              <a:ea typeface="Hiragino Kaku Gothic Pro W6" charset="-128"/>
              <a:cs typeface="Hiragino Kaku Gothic Pro W6" charset="-128"/>
            </a:endParaRPr>
          </a:p>
        </p:txBody>
      </p:sp>
      <p:grpSp>
        <p:nvGrpSpPr>
          <p:cNvPr id="4" name="Group 3"/>
          <p:cNvGrpSpPr/>
          <p:nvPr/>
        </p:nvGrpSpPr>
        <p:grpSpPr>
          <a:xfrm>
            <a:off x="609599" y="1638377"/>
            <a:ext cx="10788204" cy="3989689"/>
            <a:chOff x="609599" y="2180290"/>
            <a:chExt cx="7361694" cy="2834640"/>
          </a:xfrm>
        </p:grpSpPr>
        <p:cxnSp>
          <p:nvCxnSpPr>
            <p:cNvPr id="36" name="Straight Connector 35"/>
            <p:cNvCxnSpPr/>
            <p:nvPr/>
          </p:nvCxnSpPr>
          <p:spPr>
            <a:xfrm>
              <a:off x="612179" y="3182914"/>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11"/>
            <p:cNvSpPr txBox="1">
              <a:spLocks noChangeArrowheads="1"/>
            </p:cNvSpPr>
            <p:nvPr/>
          </p:nvSpPr>
          <p:spPr bwMode="auto">
            <a:xfrm>
              <a:off x="783373" y="2777907"/>
              <a:ext cx="545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2. </a:t>
              </a:r>
              <a:r>
                <a:rPr lang="fr-FR" altLang="ja-JP" sz="2000" dirty="0" err="1">
                  <a:latin typeface="Tahoma" panose="020B0604030504040204" pitchFamily="34" charset="0"/>
                  <a:ea typeface="Tahoma" panose="020B0604030504040204" pitchFamily="34" charset="0"/>
                  <a:cs typeface="Tahoma" panose="020B0604030504040204" pitchFamily="34" charset="0"/>
                </a:rPr>
                <a:t>Nội</a:t>
              </a:r>
              <a:r>
                <a:rPr lang="fr-FR" altLang="ja-JP" sz="2000" dirty="0">
                  <a:latin typeface="Tahoma" panose="020B0604030504040204" pitchFamily="34" charset="0"/>
                  <a:ea typeface="Tahoma" panose="020B0604030504040204" pitchFamily="34" charset="0"/>
                  <a:cs typeface="Tahoma" panose="020B0604030504040204" pitchFamily="34" charset="0"/>
                </a:rPr>
                <a:t> </a:t>
              </a:r>
              <a:r>
                <a:rPr lang="fr-FR" altLang="ja-JP" sz="2000" dirty="0" err="1">
                  <a:latin typeface="Tahoma" panose="020B0604030504040204" pitchFamily="34" charset="0"/>
                  <a:ea typeface="Tahoma" panose="020B0604030504040204" pitchFamily="34" charset="0"/>
                  <a:cs typeface="Tahoma" panose="020B0604030504040204" pitchFamily="34" charset="0"/>
                </a:rPr>
                <a:t>dung</a:t>
              </a:r>
              <a:r>
                <a:rPr lang="fr-FR" altLang="ja-JP" sz="2000" dirty="0">
                  <a:latin typeface="Tahoma" panose="020B0604030504040204" pitchFamily="34" charset="0"/>
                  <a:ea typeface="Tahoma" panose="020B0604030504040204" pitchFamily="34" charset="0"/>
                  <a:cs typeface="Tahoma" panose="020B0604030504040204" pitchFamily="34" charset="0"/>
                </a:rPr>
                <a:t> </a:t>
              </a:r>
              <a:r>
                <a:rPr lang="fr-FR" altLang="ja-JP" sz="2000" dirty="0" err="1">
                  <a:latin typeface="Tahoma" panose="020B0604030504040204" pitchFamily="34" charset="0"/>
                  <a:ea typeface="Tahoma" panose="020B0604030504040204" pitchFamily="34" charset="0"/>
                  <a:cs typeface="Tahoma" panose="020B0604030504040204" pitchFamily="34" charset="0"/>
                </a:rPr>
                <a:t>chương</a:t>
              </a:r>
              <a:r>
                <a:rPr lang="fr-FR" altLang="ja-JP" sz="2000" dirty="0">
                  <a:latin typeface="Tahoma" panose="020B0604030504040204" pitchFamily="34" charset="0"/>
                  <a:ea typeface="Tahoma" panose="020B0604030504040204" pitchFamily="34" charset="0"/>
                  <a:cs typeface="Tahoma" panose="020B0604030504040204" pitchFamily="34" charset="0"/>
                </a:rPr>
                <a:t> </a:t>
              </a:r>
              <a:r>
                <a:rPr lang="fr-FR" altLang="ja-JP" sz="2000" dirty="0" err="1">
                  <a:latin typeface="Tahoma" panose="020B0604030504040204" pitchFamily="34" charset="0"/>
                  <a:ea typeface="Tahoma" panose="020B0604030504040204" pitchFamily="34" charset="0"/>
                  <a:cs typeface="Tahoma" panose="020B0604030504040204" pitchFamily="34" charset="0"/>
                </a:rPr>
                <a:t>trình</a:t>
              </a:r>
              <a:r>
                <a:rPr lang="fr-FR" altLang="ja-JP" sz="2000" dirty="0">
                  <a:latin typeface="Tahoma" panose="020B0604030504040204" pitchFamily="34" charset="0"/>
                  <a:ea typeface="Tahoma" panose="020B0604030504040204" pitchFamily="34" charset="0"/>
                  <a:cs typeface="Tahoma" panose="020B0604030504040204" pitchFamily="34" charset="0"/>
                </a:rPr>
                <a:t> </a:t>
              </a:r>
              <a:r>
                <a:rPr lang="fr-FR" altLang="ja-JP" sz="2000" dirty="0" err="1">
                  <a:latin typeface="Tahoma" panose="020B0604030504040204" pitchFamily="34" charset="0"/>
                  <a:ea typeface="Tahoma" panose="020B0604030504040204" pitchFamily="34" charset="0"/>
                  <a:cs typeface="Tahoma" panose="020B0604030504040204" pitchFamily="34" charset="0"/>
                </a:rPr>
                <a:t>đào</a:t>
              </a:r>
              <a:r>
                <a:rPr lang="fr-FR" altLang="ja-JP" sz="2000" dirty="0">
                  <a:latin typeface="Tahoma" panose="020B0604030504040204" pitchFamily="34" charset="0"/>
                  <a:ea typeface="Tahoma" panose="020B0604030504040204" pitchFamily="34" charset="0"/>
                  <a:cs typeface="Tahoma" panose="020B0604030504040204" pitchFamily="34" charset="0"/>
                </a:rPr>
                <a:t> </a:t>
              </a:r>
              <a:r>
                <a:rPr lang="fr-FR" altLang="ja-JP" sz="2000" dirty="0" err="1">
                  <a:latin typeface="Tahoma" panose="020B0604030504040204" pitchFamily="34" charset="0"/>
                  <a:ea typeface="Tahoma" panose="020B0604030504040204" pitchFamily="34" charset="0"/>
                  <a:cs typeface="Tahoma" panose="020B0604030504040204" pitchFamily="34" charset="0"/>
                </a:rPr>
                <a:t>tạo</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cxnSp>
          <p:nvCxnSpPr>
            <p:cNvPr id="41" name="Straight Connector 40"/>
            <p:cNvCxnSpPr/>
            <p:nvPr/>
          </p:nvCxnSpPr>
          <p:spPr>
            <a:xfrm>
              <a:off x="612179" y="3741869"/>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13"/>
            <p:cNvSpPr txBox="1">
              <a:spLocks noChangeArrowheads="1"/>
            </p:cNvSpPr>
            <p:nvPr/>
          </p:nvSpPr>
          <p:spPr bwMode="auto">
            <a:xfrm>
              <a:off x="761706" y="3348152"/>
              <a:ext cx="545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3. </a:t>
              </a:r>
              <a:r>
                <a:rPr lang="fr-FR" sz="2000" dirty="0" err="1">
                  <a:latin typeface="Tahoma" panose="020B0604030504040204" pitchFamily="34" charset="0"/>
                  <a:ea typeface="Tahoma" panose="020B0604030504040204" pitchFamily="34" charset="0"/>
                  <a:cs typeface="Tahoma" panose="020B0604030504040204" pitchFamily="34" charset="0"/>
                </a:rPr>
                <a:t>Tổng</a:t>
              </a:r>
              <a:r>
                <a:rPr lang="fr-FR" sz="2000" dirty="0">
                  <a:latin typeface="Tahoma" panose="020B0604030504040204" pitchFamily="34" charset="0"/>
                  <a:ea typeface="Tahoma" panose="020B0604030504040204" pitchFamily="34" charset="0"/>
                  <a:cs typeface="Tahoma" panose="020B0604030504040204" pitchFamily="34" charset="0"/>
                </a:rPr>
                <a:t> </a:t>
              </a:r>
              <a:r>
                <a:rPr lang="fr-FR" sz="2000" dirty="0" err="1">
                  <a:latin typeface="Tahoma" panose="020B0604030504040204" pitchFamily="34" charset="0"/>
                  <a:ea typeface="Tahoma" panose="020B0604030504040204" pitchFamily="34" charset="0"/>
                  <a:cs typeface="Tahoma" panose="020B0604030504040204" pitchFamily="34" charset="0"/>
                </a:rPr>
                <a:t>quan</a:t>
              </a:r>
              <a:r>
                <a:rPr lang="fr-FR" sz="2000" dirty="0">
                  <a:latin typeface="Tahoma" panose="020B0604030504040204" pitchFamily="34" charset="0"/>
                  <a:ea typeface="Tahoma" panose="020B0604030504040204" pitchFamily="34" charset="0"/>
                  <a:cs typeface="Tahoma" panose="020B0604030504040204" pitchFamily="34" charset="0"/>
                </a:rPr>
                <a:t> </a:t>
              </a:r>
              <a:r>
                <a:rPr lang="fr-FR" sz="2000" dirty="0" err="1" smtClean="0">
                  <a:latin typeface="Tahoma" panose="020B0604030504040204" pitchFamily="34" charset="0"/>
                  <a:ea typeface="Tahoma" panose="020B0604030504040204" pitchFamily="34" charset="0"/>
                  <a:cs typeface="Tahoma" panose="020B0604030504040204" pitchFamily="34" charset="0"/>
                </a:rPr>
                <a:t>bộ</a:t>
              </a:r>
              <a:r>
                <a:rPr lang="fr-FR" sz="2000" dirty="0" smtClean="0">
                  <a:latin typeface="Tahoma" panose="020B0604030504040204" pitchFamily="34" charset="0"/>
                  <a:ea typeface="Tahoma" panose="020B0604030504040204" pitchFamily="34" charset="0"/>
                  <a:cs typeface="Tahoma" panose="020B0604030504040204" pitchFamily="34" charset="0"/>
                </a:rPr>
                <a:t> </a:t>
              </a:r>
              <a:r>
                <a:rPr lang="fr-FR" sz="2000" dirty="0" err="1" smtClean="0">
                  <a:latin typeface="Tahoma" panose="020B0604030504040204" pitchFamily="34" charset="0"/>
                  <a:ea typeface="Tahoma" panose="020B0604030504040204" pitchFamily="34" charset="0"/>
                  <a:cs typeface="Tahoma" panose="020B0604030504040204" pitchFamily="34" charset="0"/>
                </a:rPr>
                <a:t>quy</a:t>
              </a:r>
              <a:r>
                <a:rPr lang="fr-FR" sz="2000" dirty="0" smtClean="0">
                  <a:latin typeface="Tahoma" panose="020B0604030504040204" pitchFamily="34" charset="0"/>
                  <a:ea typeface="Tahoma" panose="020B0604030504040204" pitchFamily="34" charset="0"/>
                  <a:cs typeface="Tahoma" panose="020B0604030504040204" pitchFamily="34" charset="0"/>
                </a:rPr>
                <a:t> </a:t>
              </a:r>
              <a:r>
                <a:rPr lang="fr-FR" sz="2000" dirty="0" err="1">
                  <a:latin typeface="Tahoma" panose="020B0604030504040204" pitchFamily="34" charset="0"/>
                  <a:ea typeface="Tahoma" panose="020B0604030504040204" pitchFamily="34" charset="0"/>
                  <a:cs typeface="Tahoma" panose="020B0604030504040204" pitchFamily="34" charset="0"/>
                </a:rPr>
                <a:t>trình</a:t>
              </a:r>
              <a:r>
                <a:rPr lang="fr-FR" sz="2000" dirty="0">
                  <a:latin typeface="Tahoma" panose="020B0604030504040204" pitchFamily="34" charset="0"/>
                  <a:ea typeface="Tahoma" panose="020B0604030504040204" pitchFamily="34" charset="0"/>
                  <a:cs typeface="Tahoma" panose="020B0604030504040204" pitchFamily="34" charset="0"/>
                </a:rPr>
                <a:t> </a:t>
              </a:r>
              <a:r>
                <a:rPr lang="fr-FR" sz="2000" dirty="0" err="1">
                  <a:latin typeface="Tahoma" panose="020B0604030504040204" pitchFamily="34" charset="0"/>
                  <a:ea typeface="Tahoma" panose="020B0604030504040204" pitchFamily="34" charset="0"/>
                  <a:cs typeface="Tahoma" panose="020B0604030504040204" pitchFamily="34" charset="0"/>
                </a:rPr>
                <a:t>và</a:t>
              </a:r>
              <a:r>
                <a:rPr lang="fr-FR" sz="2000" dirty="0">
                  <a:latin typeface="Tahoma" panose="020B0604030504040204" pitchFamily="34" charset="0"/>
                  <a:ea typeface="Tahoma" panose="020B0604030504040204" pitchFamily="34" charset="0"/>
                  <a:cs typeface="Tahoma" panose="020B0604030504040204" pitchFamily="34" charset="0"/>
                </a:rPr>
                <a:t> </a:t>
              </a:r>
              <a:r>
                <a:rPr lang="fr-FR" sz="2000" dirty="0" err="1">
                  <a:latin typeface="Tahoma" panose="020B0604030504040204" pitchFamily="34" charset="0"/>
                  <a:ea typeface="Tahoma" panose="020B0604030504040204" pitchFamily="34" charset="0"/>
                  <a:cs typeface="Tahoma" panose="020B0604030504040204" pitchFamily="34" charset="0"/>
                </a:rPr>
                <a:t>chính</a:t>
              </a:r>
              <a:r>
                <a:rPr lang="fr-FR" sz="2000" dirty="0">
                  <a:latin typeface="Tahoma" panose="020B0604030504040204" pitchFamily="34" charset="0"/>
                  <a:ea typeface="Tahoma" panose="020B0604030504040204" pitchFamily="34" charset="0"/>
                  <a:cs typeface="Tahoma" panose="020B0604030504040204" pitchFamily="34" charset="0"/>
                </a:rPr>
                <a:t> </a:t>
              </a:r>
              <a:r>
                <a:rPr lang="fr-FR" sz="2000" dirty="0" err="1">
                  <a:latin typeface="Tahoma" panose="020B0604030504040204" pitchFamily="34" charset="0"/>
                  <a:ea typeface="Tahoma" panose="020B0604030504040204" pitchFamily="34" charset="0"/>
                  <a:cs typeface="Tahoma" panose="020B0604030504040204" pitchFamily="34" charset="0"/>
                </a:rPr>
                <a:t>sách</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cxnSp>
          <p:nvCxnSpPr>
            <p:cNvPr id="43" name="Straight Connector 42"/>
            <p:cNvCxnSpPr/>
            <p:nvPr/>
          </p:nvCxnSpPr>
          <p:spPr>
            <a:xfrm>
              <a:off x="612179" y="4289162"/>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Box 16"/>
            <p:cNvSpPr txBox="1">
              <a:spLocks noChangeArrowheads="1"/>
            </p:cNvSpPr>
            <p:nvPr/>
          </p:nvSpPr>
          <p:spPr bwMode="auto">
            <a:xfrm>
              <a:off x="6402034" y="2777907"/>
              <a:ext cx="666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10</a:t>
              </a:r>
              <a:endParaRPr lang="en-US" altLang="en-US" sz="2000" dirty="0">
                <a:latin typeface="Arial" charset="0"/>
              </a:endParaRPr>
            </a:p>
          </p:txBody>
        </p:sp>
        <p:sp>
          <p:nvSpPr>
            <p:cNvPr id="46" name="TextBox 17"/>
            <p:cNvSpPr txBox="1">
              <a:spLocks noChangeArrowheads="1"/>
            </p:cNvSpPr>
            <p:nvPr/>
          </p:nvSpPr>
          <p:spPr bwMode="auto">
            <a:xfrm>
              <a:off x="6408532" y="3353870"/>
              <a:ext cx="858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11-13</a:t>
              </a:r>
              <a:endParaRPr lang="en-US" altLang="en-US" sz="2000" dirty="0">
                <a:latin typeface="Arial" charset="0"/>
              </a:endParaRPr>
            </a:p>
          </p:txBody>
        </p:sp>
        <p:cxnSp>
          <p:nvCxnSpPr>
            <p:cNvPr id="49" name="Straight Connector 48"/>
            <p:cNvCxnSpPr/>
            <p:nvPr/>
          </p:nvCxnSpPr>
          <p:spPr>
            <a:xfrm>
              <a:off x="656093" y="2606887"/>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11"/>
            <p:cNvSpPr txBox="1">
              <a:spLocks noChangeArrowheads="1"/>
            </p:cNvSpPr>
            <p:nvPr/>
          </p:nvSpPr>
          <p:spPr bwMode="auto">
            <a:xfrm>
              <a:off x="792162" y="2192726"/>
              <a:ext cx="5454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a:latin typeface="Tahoma" panose="020B0604030504040204" pitchFamily="34" charset="0"/>
                  <a:ea typeface="Tahoma" panose="020B0604030504040204" pitchFamily="34" charset="0"/>
                  <a:cs typeface="Tahoma" panose="020B0604030504040204" pitchFamily="34" charset="0"/>
                </a:rPr>
                <a:t>1</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Giới</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thiệu</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về</a:t>
              </a:r>
              <a:r>
                <a:rPr lang="fr-FR" altLang="ja-JP" sz="2000" dirty="0" smtClean="0">
                  <a:latin typeface="Tahoma" panose="020B0604030504040204" pitchFamily="34" charset="0"/>
                  <a:ea typeface="Tahoma" panose="020B0604030504040204" pitchFamily="34" charset="0"/>
                  <a:cs typeface="Tahoma" panose="020B0604030504040204" pitchFamily="34" charset="0"/>
                </a:rPr>
                <a:t> CMMI</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51" name="TextBox 16"/>
            <p:cNvSpPr txBox="1">
              <a:spLocks noChangeArrowheads="1"/>
            </p:cNvSpPr>
            <p:nvPr/>
          </p:nvSpPr>
          <p:spPr bwMode="auto">
            <a:xfrm>
              <a:off x="6410822" y="2192726"/>
              <a:ext cx="8159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3-9</a:t>
              </a:r>
              <a:endParaRPr lang="en-US" altLang="en-US" sz="2000" dirty="0">
                <a:latin typeface="Arial" charset="0"/>
              </a:endParaRPr>
            </a:p>
          </p:txBody>
        </p:sp>
        <p:cxnSp>
          <p:nvCxnSpPr>
            <p:cNvPr id="52" name="Straight Connector 51"/>
            <p:cNvCxnSpPr/>
            <p:nvPr/>
          </p:nvCxnSpPr>
          <p:spPr>
            <a:xfrm>
              <a:off x="609599" y="4811942"/>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361367" y="2180290"/>
              <a:ext cx="0" cy="28346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Box 13"/>
            <p:cNvSpPr txBox="1">
              <a:spLocks noChangeArrowheads="1"/>
            </p:cNvSpPr>
            <p:nvPr/>
          </p:nvSpPr>
          <p:spPr bwMode="auto">
            <a:xfrm>
              <a:off x="738498" y="3884029"/>
              <a:ext cx="545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a:latin typeface="Tahoma" panose="020B0604030504040204" pitchFamily="34" charset="0"/>
                  <a:ea typeface="Tahoma" panose="020B0604030504040204" pitchFamily="34" charset="0"/>
                  <a:cs typeface="Tahoma" panose="020B0604030504040204" pitchFamily="34" charset="0"/>
                </a:rPr>
                <a:t>4</a:t>
              </a:r>
              <a:r>
                <a:rPr lang="en-US" altLang="ja-JP" sz="2000" dirty="0" smtClean="0">
                  <a:latin typeface="Tahoma" panose="020B0604030504040204" pitchFamily="34" charset="0"/>
                  <a:ea typeface="Tahoma" panose="020B0604030504040204" pitchFamily="34" charset="0"/>
                  <a:cs typeface="Tahoma" panose="020B0604030504040204" pitchFamily="34" charset="0"/>
                </a:rPr>
                <a:t>. SDLC</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22" name="TextBox 17"/>
            <p:cNvSpPr txBox="1">
              <a:spLocks noChangeArrowheads="1"/>
            </p:cNvSpPr>
            <p:nvPr/>
          </p:nvSpPr>
          <p:spPr bwMode="auto">
            <a:xfrm>
              <a:off x="6410821" y="3916129"/>
              <a:ext cx="5566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14</a:t>
              </a:r>
              <a:endParaRPr lang="en-US" altLang="en-US" sz="2000" dirty="0">
                <a:latin typeface="Arial" charset="0"/>
              </a:endParaRPr>
            </a:p>
          </p:txBody>
        </p:sp>
        <p:sp>
          <p:nvSpPr>
            <p:cNvPr id="19" name="TextBox 13"/>
            <p:cNvSpPr txBox="1">
              <a:spLocks noChangeArrowheads="1"/>
            </p:cNvSpPr>
            <p:nvPr/>
          </p:nvSpPr>
          <p:spPr bwMode="auto">
            <a:xfrm>
              <a:off x="729709" y="4391305"/>
              <a:ext cx="545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5.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Giới</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thiệu</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quy</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trình</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phát</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triển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dự</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án</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7"/>
            <p:cNvSpPr txBox="1">
              <a:spLocks noChangeArrowheads="1"/>
            </p:cNvSpPr>
            <p:nvPr/>
          </p:nvSpPr>
          <p:spPr bwMode="auto">
            <a:xfrm>
              <a:off x="6417321" y="4392618"/>
              <a:ext cx="5566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15</a:t>
              </a:r>
              <a:endParaRPr lang="en-US" altLang="en-US" sz="2000" dirty="0">
                <a:latin typeface="Arial" charset="0"/>
              </a:endParaRPr>
            </a:p>
          </p:txBody>
        </p:sp>
      </p:grpSp>
    </p:spTree>
    <p:extLst>
      <p:ext uri="{BB962C8B-B14F-4D97-AF65-F5344CB8AC3E}">
        <p14:creationId xmlns:p14="http://schemas.microsoft.com/office/powerpoint/2010/main" val="749752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4887961"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 </a:t>
            </a:r>
            <a:r>
              <a:rPr lang="fr-FR" altLang="ja-JP" sz="3200" dirty="0" err="1">
                <a:latin typeface="Tahoma" panose="020B0604030504040204" pitchFamily="34" charset="0"/>
                <a:ea typeface="Tahoma" panose="020B0604030504040204" pitchFamily="34" charset="0"/>
                <a:cs typeface="Tahoma" panose="020B0604030504040204" pitchFamily="34" charset="0"/>
              </a:rPr>
              <a:t>Giới</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thiệu</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về</a:t>
            </a:r>
            <a:r>
              <a:rPr lang="fr-FR" altLang="ja-JP" sz="3200" dirty="0">
                <a:latin typeface="Tahoma" panose="020B0604030504040204" pitchFamily="34" charset="0"/>
                <a:ea typeface="Tahoma" panose="020B0604030504040204" pitchFamily="34" charset="0"/>
                <a:cs typeface="Tahoma" panose="020B0604030504040204" pitchFamily="34" charset="0"/>
              </a:rPr>
              <a:t> CMMI</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a:spLocks noChangeArrowheads="1"/>
          </p:cNvSpPr>
          <p:nvPr/>
        </p:nvSpPr>
        <p:spPr bwMode="auto">
          <a:xfrm>
            <a:off x="693504" y="1034030"/>
            <a:ext cx="10636662" cy="523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vi-VN" b="1" dirty="0">
                <a:latin typeface="Tahoma" panose="020B0604030504040204" pitchFamily="34" charset="0"/>
                <a:ea typeface="Tahoma" panose="020B0604030504040204" pitchFamily="34" charset="0"/>
                <a:cs typeface="Tahoma" panose="020B0604030504040204" pitchFamily="34" charset="0"/>
              </a:rPr>
              <a:t>1) CMMI là gì?</a:t>
            </a:r>
            <a:endParaRPr lang="vi-VN" dirty="0">
              <a:latin typeface="Tahoma" panose="020B0604030504040204" pitchFamily="34" charset="0"/>
              <a:ea typeface="Tahoma" panose="020B0604030504040204" pitchFamily="34" charset="0"/>
              <a:cs typeface="Tahoma" panose="020B0604030504040204" pitchFamily="34" charset="0"/>
            </a:endParaRPr>
          </a:p>
          <a:p>
            <a:r>
              <a:rPr lang="vi-VN" sz="1800" dirty="0">
                <a:latin typeface="Tahoma" panose="020B0604030504040204" pitchFamily="34" charset="0"/>
                <a:ea typeface="Tahoma" panose="020B0604030504040204" pitchFamily="34" charset="0"/>
                <a:cs typeface="Tahoma" panose="020B0604030504040204" pitchFamily="34" charset="0"/>
              </a:rPr>
              <a:t>CMMI được viết </a:t>
            </a:r>
            <a:r>
              <a:rPr lang="vi-VN" sz="1800" dirty="0" smtClean="0">
                <a:latin typeface="Tahoma" panose="020B0604030504040204" pitchFamily="34" charset="0"/>
                <a:ea typeface="Tahoma" panose="020B0604030504040204" pitchFamily="34" charset="0"/>
                <a:cs typeface="Tahoma" panose="020B0604030504040204" pitchFamily="34" charset="0"/>
              </a:rPr>
              <a:t>tắ</a:t>
            </a:r>
            <a:r>
              <a:rPr lang="en-US" sz="1800" dirty="0" smtClean="0">
                <a:latin typeface="Tahoma" panose="020B0604030504040204" pitchFamily="34" charset="0"/>
                <a:ea typeface="Tahoma" panose="020B0604030504040204" pitchFamily="34" charset="0"/>
                <a:cs typeface="Tahoma" panose="020B0604030504040204" pitchFamily="34" charset="0"/>
              </a:rPr>
              <a:t>t</a:t>
            </a:r>
            <a:r>
              <a:rPr lang="vi-VN" sz="1800" dirty="0" smtClean="0">
                <a:latin typeface="Tahoma" panose="020B0604030504040204" pitchFamily="34" charset="0"/>
                <a:ea typeface="Tahoma" panose="020B0604030504040204" pitchFamily="34" charset="0"/>
                <a:cs typeface="Tahoma" panose="020B0604030504040204" pitchFamily="34" charset="0"/>
              </a:rPr>
              <a:t> </a:t>
            </a:r>
            <a:r>
              <a:rPr lang="vi-VN" sz="1800" dirty="0">
                <a:latin typeface="Tahoma" panose="020B0604030504040204" pitchFamily="34" charset="0"/>
                <a:ea typeface="Tahoma" panose="020B0604030504040204" pitchFamily="34" charset="0"/>
                <a:cs typeface="Tahoma" panose="020B0604030504040204" pitchFamily="34" charset="0"/>
              </a:rPr>
              <a:t>của (Capability Maturity Model Integration) được phát </a:t>
            </a:r>
            <a:r>
              <a:rPr lang="vi-VN" sz="1800" dirty="0" smtClean="0">
                <a:latin typeface="Tahoma" panose="020B0604030504040204" pitchFamily="34" charset="0"/>
                <a:ea typeface="Tahoma" panose="020B0604030504040204" pitchFamily="34" charset="0"/>
                <a:cs typeface="Tahoma" panose="020B0604030504040204" pitchFamily="34" charset="0"/>
              </a:rPr>
              <a:t>triển</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từ</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năm</a:t>
            </a:r>
            <a:r>
              <a:rPr lang="en-US" sz="1800" dirty="0" smtClean="0">
                <a:latin typeface="Tahoma" panose="020B0604030504040204" pitchFamily="34" charset="0"/>
                <a:ea typeface="Tahoma" panose="020B0604030504040204" pitchFamily="34" charset="0"/>
                <a:cs typeface="Tahoma" panose="020B0604030504040204" pitchFamily="34" charset="0"/>
              </a:rPr>
              <a:t> 1991</a:t>
            </a:r>
            <a:r>
              <a:rPr lang="vi-VN" sz="1800" dirty="0" smtClean="0">
                <a:latin typeface="Tahoma" panose="020B0604030504040204" pitchFamily="34" charset="0"/>
                <a:ea typeface="Tahoma" panose="020B0604030504040204" pitchFamily="34" charset="0"/>
                <a:cs typeface="Tahoma" panose="020B0604030504040204" pitchFamily="34" charset="0"/>
              </a:rPr>
              <a:t> </a:t>
            </a:r>
            <a:r>
              <a:rPr lang="vi-VN" sz="1800" dirty="0">
                <a:latin typeface="Tahoma" panose="020B0604030504040204" pitchFamily="34" charset="0"/>
                <a:ea typeface="Tahoma" panose="020B0604030504040204" pitchFamily="34" charset="0"/>
                <a:cs typeface="Tahoma" panose="020B0604030504040204" pitchFamily="34" charset="0"/>
              </a:rPr>
              <a:t>tại Viện Kỹ Nghệ Phần Mềm của Mỹ (Viện SEI – nay đổi thành Viện CMMI</a:t>
            </a:r>
            <a:r>
              <a:rPr lang="vi-VN"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Mô</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hình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vi-VN" sz="1800" dirty="0" smtClean="0">
                <a:latin typeface="Tahoma" panose="020B0604030504040204" pitchFamily="34" charset="0"/>
                <a:ea typeface="Tahoma" panose="020B0604030504040204" pitchFamily="34" charset="0"/>
                <a:cs typeface="Tahoma" panose="020B0604030504040204" pitchFamily="34" charset="0"/>
              </a:rPr>
              <a:t>CMMI </a:t>
            </a:r>
            <a:r>
              <a:rPr lang="vi-VN" sz="1800" dirty="0">
                <a:latin typeface="Tahoma" panose="020B0604030504040204" pitchFamily="34" charset="0"/>
                <a:ea typeface="Tahoma" panose="020B0604030504040204" pitchFamily="34" charset="0"/>
                <a:cs typeface="Tahoma" panose="020B0604030504040204" pitchFamily="34" charset="0"/>
              </a:rPr>
              <a:t>là </a:t>
            </a:r>
            <a:r>
              <a:rPr lang="en-US" sz="1800" dirty="0" err="1" smtClean="0">
                <a:latin typeface="Tahoma" panose="020B0604030504040204" pitchFamily="34" charset="0"/>
                <a:ea typeface="Tahoma" panose="020B0604030504040204" pitchFamily="34" charset="0"/>
                <a:cs typeface="Tahoma" panose="020B0604030504040204" pitchFamily="34" charset="0"/>
              </a:rPr>
              <a:t>tập</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hợp</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kinh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nghiệm</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tốt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nhất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để</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giúp</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cho</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tổ</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chức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cải</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thiện</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quy</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trình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của</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họ</a:t>
            </a:r>
            <a:r>
              <a:rPr lang="en-US" sz="1800" dirty="0" smtClean="0">
                <a:latin typeface="Tahoma" panose="020B0604030504040204" pitchFamily="34" charset="0"/>
                <a:ea typeface="Tahoma" panose="020B0604030504040204" pitchFamily="34" charset="0"/>
                <a:cs typeface="Tahoma" panose="020B0604030504040204" pitchFamily="34" charset="0"/>
              </a:rPr>
              <a:t>. CMMI </a:t>
            </a:r>
            <a:r>
              <a:rPr lang="en-US" sz="1800" dirty="0" err="1" smtClean="0">
                <a:latin typeface="Tahoma" panose="020B0604030504040204" pitchFamily="34" charset="0"/>
                <a:ea typeface="Tahoma" panose="020B0604030504040204" pitchFamily="34" charset="0"/>
                <a:cs typeface="Tahoma" panose="020B0604030504040204" pitchFamily="34" charset="0"/>
              </a:rPr>
              <a:t>cung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cấp</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hướng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dẫn</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để</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có</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thể</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áp</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dụng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kinh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nghiệm</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tốt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nhất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của</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nó</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vào</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trong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một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tổ</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chức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phát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triển</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kinh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nghiệm</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này</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tập</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trung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vào</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hoạt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động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phát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triển</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chất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lượng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sản</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phẩm</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và</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dịch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vụ</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nhằm</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đáp</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ứng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như</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cầu</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của</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khách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hàng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và</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người</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dùng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cuối</a:t>
            </a:r>
            <a:r>
              <a:rPr lang="en-US" sz="1800" dirty="0" smtClean="0">
                <a:latin typeface="Tahoma" panose="020B0604030504040204" pitchFamily="34" charset="0"/>
                <a:ea typeface="Tahoma" panose="020B0604030504040204" pitchFamily="34" charset="0"/>
                <a:cs typeface="Tahoma" panose="020B0604030504040204" pitchFamily="34" charset="0"/>
              </a:rPr>
              <a:t>.</a:t>
            </a:r>
          </a:p>
          <a:p>
            <a:r>
              <a:rPr lang="en-US" altLang="en-US" sz="1800" dirty="0" err="1" smtClean="0">
                <a:latin typeface="Tahoma" panose="020B0604030504040204" pitchFamily="34" charset="0"/>
                <a:ea typeface="Tahoma" panose="020B0604030504040204" pitchFamily="34" charset="0"/>
                <a:cs typeface="Tahoma" panose="020B0604030504040204" pitchFamily="34" charset="0"/>
              </a:rPr>
              <a:t>Mục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đích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sử</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dụng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mô</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hình</a:t>
            </a:r>
            <a:r>
              <a:rPr lang="en-US" altLang="en-US" sz="1800" dirty="0" smtClean="0">
                <a:latin typeface="Tahoma" panose="020B0604030504040204" pitchFamily="34" charset="0"/>
                <a:ea typeface="Tahoma" panose="020B0604030504040204" pitchFamily="34" charset="0"/>
                <a:cs typeface="Tahoma" panose="020B0604030504040204" pitchFamily="34" charset="0"/>
              </a:rPr>
              <a:t> CMMI: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công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ty</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sử</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dụng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mô</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hình</a:t>
            </a:r>
            <a:r>
              <a:rPr lang="en-US" altLang="en-US" sz="1800" dirty="0" smtClean="0">
                <a:latin typeface="Tahoma" panose="020B0604030504040204" pitchFamily="34" charset="0"/>
                <a:ea typeface="Tahoma" panose="020B0604030504040204" pitchFamily="34" charset="0"/>
                <a:cs typeface="Tahoma" panose="020B0604030504040204" pitchFamily="34" charset="0"/>
              </a:rPr>
              <a:t> CMMI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để</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phát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triển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thu</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thập</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và</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duy</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trì</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sản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phẩm</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dịch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vụ</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để</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làm</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chuẩn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cho</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chính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họ</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quy</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trình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tốt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hơn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cũng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có</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thể</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là</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những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quy</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trình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có</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giá</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rẻ</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hơn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và</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chất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lượng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tốt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hơn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cũng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như</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là</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những</a:t>
            </a:r>
            <a:r>
              <a:rPr lang="en-US" altLang="en-US" sz="1800" dirty="0" smtClean="0">
                <a:latin typeface="Tahoma" panose="020B0604030504040204" pitchFamily="34" charset="0"/>
                <a:ea typeface="Tahoma" panose="020B0604030504040204" pitchFamily="34" charset="0"/>
                <a:cs typeface="Tahoma" panose="020B0604030504040204" pitchFamily="34" charset="0"/>
              </a:rPr>
              <a:t> qui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trình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này</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ước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tính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thời</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gian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thực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cho</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dự</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án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chính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xác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hơn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Như</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vậy</a:t>
            </a:r>
            <a:r>
              <a:rPr lang="en-US" altLang="en-US" sz="1800" dirty="0" smtClean="0">
                <a:latin typeface="Tahoma" panose="020B0604030504040204" pitchFamily="34" charset="0"/>
                <a:ea typeface="Tahoma" panose="020B0604030504040204" pitchFamily="34" charset="0"/>
                <a:cs typeface="Tahoma" panose="020B0604030504040204" pitchFamily="34" charset="0"/>
              </a:rPr>
              <a:t> CMMI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được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sử</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dụng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với</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mục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đích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chính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sau</a:t>
            </a:r>
            <a:r>
              <a:rPr lang="en-US" altLang="en-US" sz="1800" dirty="0" smtClean="0">
                <a:latin typeface="Tahoma" panose="020B0604030504040204" pitchFamily="34" charset="0"/>
                <a:ea typeface="Tahoma" panose="020B0604030504040204" pitchFamily="34" charset="0"/>
                <a:cs typeface="Tahoma" panose="020B0604030504040204" pitchFamily="34" charset="0"/>
              </a:rPr>
              <a:t>:</a:t>
            </a:r>
          </a:p>
          <a:p>
            <a:pPr lvl="2">
              <a:buFont typeface="Wingdings" panose="05000000000000000000" pitchFamily="2" charset="2"/>
              <a:buChar char="Ø"/>
            </a:pPr>
            <a:r>
              <a:rPr lang="en-US" altLang="en-US" sz="1800" dirty="0" err="1" smtClean="0">
                <a:latin typeface="Tahoma" panose="020B0604030504040204" pitchFamily="34" charset="0"/>
                <a:ea typeface="Tahoma" panose="020B0604030504040204" pitchFamily="34" charset="0"/>
                <a:cs typeface="Tahoma" panose="020B0604030504040204" pitchFamily="34" charset="0"/>
              </a:rPr>
              <a:t>Cải</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tiến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quy</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trình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nâng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cao</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năng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suất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chất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lượng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sản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phẩm</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nâng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cao</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lợi</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nhuận</a:t>
            </a:r>
            <a:endParaRPr lang="en-US" altLang="en-US" sz="1800" dirty="0" smtClean="0">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Ø"/>
            </a:pPr>
            <a:r>
              <a:rPr lang="en-US" altLang="en-US" sz="1800" dirty="0" err="1" smtClean="0">
                <a:latin typeface="Tahoma" panose="020B0604030504040204" pitchFamily="34" charset="0"/>
                <a:ea typeface="Tahoma" panose="020B0604030504040204" pitchFamily="34" charset="0"/>
                <a:cs typeface="Tahoma" panose="020B0604030504040204" pitchFamily="34" charset="0"/>
              </a:rPr>
              <a:t>Cải</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thiện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khả</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năng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quản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lý</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và</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giải</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quyết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vấn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đề</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rủi</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ro</a:t>
            </a:r>
            <a:endParaRPr lang="en-US" altLang="en-US" sz="1800" dirty="0" smtClean="0">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Ø"/>
            </a:pPr>
            <a:r>
              <a:rPr lang="en-US" altLang="en-US" sz="1800" dirty="0" err="1" smtClean="0">
                <a:latin typeface="Tahoma" panose="020B0604030504040204" pitchFamily="34" charset="0"/>
                <a:ea typeface="Tahoma" panose="020B0604030504040204" pitchFamily="34" charset="0"/>
                <a:cs typeface="Tahoma" panose="020B0604030504040204" pitchFamily="34" charset="0"/>
              </a:rPr>
              <a:t>Đảm</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bảo</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tính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ổn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định</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cho</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các</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hoạt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động</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và</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sự</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phát</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triển</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của</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tổ</a:t>
            </a:r>
            <a:r>
              <a:rPr lang="en-US" altLang="en-US" sz="1800" dirty="0" smtClean="0">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latin typeface="Tahoma" panose="020B0604030504040204" pitchFamily="34" charset="0"/>
                <a:ea typeface="Tahoma" panose="020B0604030504040204" pitchFamily="34" charset="0"/>
                <a:cs typeface="Tahoma" panose="020B0604030504040204" pitchFamily="34" charset="0"/>
              </a:rPr>
              <a:t>chức</a:t>
            </a:r>
            <a:endParaRPr lang="en-US" altLang="en-US" sz="1800" dirty="0" smtClean="0">
              <a:latin typeface="Tahoma" panose="020B0604030504040204" pitchFamily="34" charset="0"/>
              <a:ea typeface="Tahoma" panose="020B0604030504040204" pitchFamily="34" charset="0"/>
              <a:cs typeface="Tahoma" panose="020B0604030504040204" pitchFamily="34" charset="0"/>
            </a:endParaRPr>
          </a:p>
          <a:p>
            <a:pPr marL="228600" lvl="1" indent="0">
              <a:buNone/>
            </a:pPr>
            <a:r>
              <a:rPr lang="vi-VN" sz="1800" dirty="0">
                <a:latin typeface="Tahoma" panose="020B0604030504040204" pitchFamily="34" charset="0"/>
                <a:ea typeface="Tahoma" panose="020B0604030504040204" pitchFamily="34" charset="0"/>
                <a:cs typeface="Tahoma" panose="020B0604030504040204" pitchFamily="34" charset="0"/>
              </a:rPr>
              <a:t>Một số nhận thức sai lầm vẫn </a:t>
            </a:r>
            <a:r>
              <a:rPr lang="vi-VN" sz="1800" dirty="0" smtClean="0">
                <a:latin typeface="Tahoma" panose="020B0604030504040204" pitchFamily="34" charset="0"/>
                <a:ea typeface="Tahoma" panose="020B0604030504040204" pitchFamily="34" charset="0"/>
                <a:cs typeface="Tahoma" panose="020B0604030504040204" pitchFamily="34" charset="0"/>
              </a:rPr>
              <a:t>tồn </a:t>
            </a:r>
            <a:r>
              <a:rPr lang="vi-VN" sz="1800" dirty="0">
                <a:latin typeface="Tahoma" panose="020B0604030504040204" pitchFamily="34" charset="0"/>
                <a:ea typeface="Tahoma" panose="020B0604030504040204" pitchFamily="34" charset="0"/>
                <a:cs typeface="Tahoma" panose="020B0604030504040204" pitchFamily="34" charset="0"/>
              </a:rPr>
              <a:t>tại, ngay cả trong số những người thẩm định </a:t>
            </a:r>
            <a:r>
              <a:rPr lang="vi-VN" sz="1800" dirty="0" smtClean="0">
                <a:latin typeface="Tahoma" panose="020B0604030504040204" pitchFamily="34" charset="0"/>
                <a:ea typeface="Tahoma" panose="020B0604030504040204" pitchFamily="34" charset="0"/>
                <a:cs typeface="Tahoma" panose="020B0604030504040204" pitchFamily="34" charset="0"/>
              </a:rPr>
              <a:t>CMMI, </a:t>
            </a:r>
            <a:r>
              <a:rPr lang="vi-VN" sz="1800" dirty="0">
                <a:latin typeface="Tahoma" panose="020B0604030504040204" pitchFamily="34" charset="0"/>
                <a:ea typeface="Tahoma" panose="020B0604030504040204" pitchFamily="34" charset="0"/>
                <a:cs typeface="Tahoma" panose="020B0604030504040204" pitchFamily="34" charset="0"/>
              </a:rPr>
              <a:t>rằng </a:t>
            </a:r>
            <a:r>
              <a:rPr lang="en-US" sz="1800" dirty="0" err="1" smtClean="0">
                <a:latin typeface="Tahoma" panose="020B0604030504040204" pitchFamily="34" charset="0"/>
                <a:ea typeface="Tahoma" panose="020B0604030504040204" pitchFamily="34" charset="0"/>
                <a:cs typeface="Tahoma" panose="020B0604030504040204" pitchFamily="34" charset="0"/>
              </a:rPr>
              <a:t>làm</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vi-VN" sz="1800" dirty="0" smtClean="0">
                <a:latin typeface="Tahoma" panose="020B0604030504040204" pitchFamily="34" charset="0"/>
                <a:ea typeface="Tahoma" panose="020B0604030504040204" pitchFamily="34" charset="0"/>
                <a:cs typeface="Tahoma" panose="020B0604030504040204" pitchFamily="34" charset="0"/>
              </a:rPr>
              <a:t>CMMI</a:t>
            </a:r>
            <a:r>
              <a:rPr lang="vi-VN" sz="1800" dirty="0">
                <a:latin typeface="Tahoma" panose="020B0604030504040204" pitchFamily="34" charset="0"/>
                <a:ea typeface="Tahoma" panose="020B0604030504040204" pitchFamily="34" charset="0"/>
                <a:cs typeface="Tahoma" panose="020B0604030504040204" pitchFamily="34" charset="0"/>
              </a:rPr>
              <a:t> </a:t>
            </a:r>
            <a:r>
              <a:rPr lang="vi-VN" sz="1800" dirty="0" smtClean="0">
                <a:latin typeface="Tahoma" panose="020B0604030504040204" pitchFamily="34" charset="0"/>
                <a:ea typeface="Tahoma" panose="020B0604030504040204" pitchFamily="34" charset="0"/>
                <a:cs typeface="Tahoma" panose="020B0604030504040204" pitchFamily="34" charset="0"/>
              </a:rPr>
              <a:t>rất </a:t>
            </a:r>
            <a:r>
              <a:rPr lang="vi-VN" sz="1800" dirty="0">
                <a:latin typeface="Tahoma" panose="020B0604030504040204" pitchFamily="34" charset="0"/>
                <a:ea typeface="Tahoma" panose="020B0604030504040204" pitchFamily="34" charset="0"/>
                <a:cs typeface="Tahoma" panose="020B0604030504040204" pitchFamily="34" charset="0"/>
              </a:rPr>
              <a:t>nặng nề, khó khăn, mang tính chỉ huy và kiểm </a:t>
            </a:r>
            <a:r>
              <a:rPr lang="vi-VN" sz="1800" dirty="0" smtClean="0">
                <a:latin typeface="Tahoma" panose="020B0604030504040204" pitchFamily="34" charset="0"/>
                <a:ea typeface="Tahoma" panose="020B0604030504040204" pitchFamily="34" charset="0"/>
                <a:cs typeface="Tahoma" panose="020B0604030504040204" pitchFamily="34" charset="0"/>
              </a:rPr>
              <a:t>soát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Nó</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đòi</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hỏi</a:t>
            </a:r>
            <a:r>
              <a:rPr lang="vi-VN" sz="1800" dirty="0" smtClean="0">
                <a:latin typeface="Tahoma" panose="020B0604030504040204" pitchFamily="34" charset="0"/>
                <a:ea typeface="Tahoma" panose="020B0604030504040204" pitchFamily="34" charset="0"/>
                <a:cs typeface="Tahoma" panose="020B0604030504040204" pitchFamily="34" charset="0"/>
              </a:rPr>
              <a:t> </a:t>
            </a:r>
            <a:r>
              <a:rPr lang="vi-VN" sz="1800" dirty="0">
                <a:latin typeface="Tahoma" panose="020B0604030504040204" pitchFamily="34" charset="0"/>
                <a:ea typeface="Tahoma" panose="020B0604030504040204" pitchFamily="34" charset="0"/>
                <a:cs typeface="Tahoma" panose="020B0604030504040204" pitchFamily="34" charset="0"/>
              </a:rPr>
              <a:t>nhiều tài liệu </a:t>
            </a:r>
            <a:r>
              <a:rPr lang="en-US" sz="1800" dirty="0" err="1" smtClean="0">
                <a:latin typeface="Tahoma" panose="020B0604030504040204" pitchFamily="34" charset="0"/>
                <a:ea typeface="Tahoma" panose="020B0604030504040204" pitchFamily="34" charset="0"/>
                <a:cs typeface="Tahoma" panose="020B0604030504040204" pitchFamily="34" charset="0"/>
              </a:rPr>
              <a:t>phức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tạp</a:t>
            </a:r>
            <a:r>
              <a:rPr lang="vi-VN"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quy</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trình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cồng</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err="1" smtClean="0">
                <a:latin typeface="Tahoma" panose="020B0604030504040204" pitchFamily="34" charset="0"/>
                <a:ea typeface="Tahoma" panose="020B0604030504040204" pitchFamily="34" charset="0"/>
                <a:cs typeface="Tahoma" panose="020B0604030504040204" pitchFamily="34" charset="0"/>
              </a:rPr>
              <a:t>kềnh</a:t>
            </a:r>
            <a:r>
              <a:rPr lang="vi-VN" sz="1800" dirty="0" smtClean="0">
                <a:latin typeface="Tahoma" panose="020B0604030504040204" pitchFamily="34" charset="0"/>
                <a:ea typeface="Tahoma" panose="020B0604030504040204" pitchFamily="34" charset="0"/>
                <a:cs typeface="Tahoma" panose="020B0604030504040204" pitchFamily="34" charset="0"/>
              </a:rPr>
              <a:t>… </a:t>
            </a:r>
            <a:r>
              <a:rPr lang="vi-VN" sz="1800" dirty="0">
                <a:latin typeface="Tahoma" panose="020B0604030504040204" pitchFamily="34" charset="0"/>
                <a:ea typeface="Tahoma" panose="020B0604030504040204" pitchFamily="34" charset="0"/>
                <a:cs typeface="Tahoma" panose="020B0604030504040204" pitchFamily="34" charset="0"/>
              </a:rPr>
              <a:t>Không  có gì đúng cả! Mô hình này không cho bạn biết phải làm thế nào. Nó không “đòi hỏi” bất cứ điều gì. </a:t>
            </a:r>
            <a:r>
              <a:rPr lang="vi-VN" sz="1800" b="1" dirty="0">
                <a:solidFill>
                  <a:srgbClr val="FF0000"/>
                </a:solidFill>
                <a:latin typeface="Tahoma" panose="020B0604030504040204" pitchFamily="34" charset="0"/>
                <a:ea typeface="Tahoma" panose="020B0604030504040204" pitchFamily="34" charset="0"/>
                <a:cs typeface="Tahoma" panose="020B0604030504040204" pitchFamily="34" charset="0"/>
              </a:rPr>
              <a:t>CMMI chỉ nói, “Đây là những gì các công ty lớn làm</a:t>
            </a:r>
            <a:r>
              <a:rPr lang="vi-VN" sz="18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856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420547" cy="1077218"/>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 </a:t>
            </a:r>
            <a:r>
              <a:rPr lang="fr-FR" altLang="ja-JP" sz="3200" dirty="0" err="1">
                <a:latin typeface="Tahoma" panose="020B0604030504040204" pitchFamily="34" charset="0"/>
                <a:ea typeface="Tahoma" panose="020B0604030504040204" pitchFamily="34" charset="0"/>
                <a:cs typeface="Tahoma" panose="020B0604030504040204" pitchFamily="34" charset="0"/>
              </a:rPr>
              <a:t>Giới</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thiệu</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về</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smtClean="0">
                <a:latin typeface="Tahoma" panose="020B0604030504040204" pitchFamily="34" charset="0"/>
                <a:ea typeface="Tahoma" panose="020B0604030504040204" pitchFamily="34" charset="0"/>
                <a:cs typeface="Tahoma" panose="020B0604030504040204" pitchFamily="34" charset="0"/>
              </a:rPr>
              <a:t>CMMI</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tiếp</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theo</a:t>
            </a:r>
            <a:r>
              <a:rPr lang="fr-FR" sz="3200" dirty="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a:p>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a:spLocks noChangeArrowheads="1"/>
          </p:cNvSpPr>
          <p:nvPr/>
        </p:nvSpPr>
        <p:spPr bwMode="auto">
          <a:xfrm>
            <a:off x="693504" y="1034030"/>
            <a:ext cx="1063666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2</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5 </a:t>
            </a:r>
            <a:r>
              <a:rPr lang="en-US" b="1" dirty="0" err="1" smtClean="0">
                <a:latin typeface="Tahoma" panose="020B0604030504040204" pitchFamily="34" charset="0"/>
                <a:ea typeface="Tahoma" panose="020B0604030504040204" pitchFamily="34" charset="0"/>
                <a:cs typeface="Tahoma" panose="020B0604030504040204" pitchFamily="34" charset="0"/>
              </a:rPr>
              <a:t>cấp</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độ</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của</a:t>
            </a:r>
            <a:r>
              <a:rPr lang="en-US" b="1" dirty="0" smtClean="0">
                <a:latin typeface="Tahoma" panose="020B0604030504040204" pitchFamily="34" charset="0"/>
                <a:ea typeface="Tahoma" panose="020B0604030504040204" pitchFamily="34" charset="0"/>
                <a:cs typeface="Tahoma" panose="020B0604030504040204" pitchFamily="34" charset="0"/>
              </a:rPr>
              <a:t> CMMI</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4"/>
          <a:stretch>
            <a:fillRect/>
          </a:stretch>
        </p:blipFill>
        <p:spPr>
          <a:xfrm>
            <a:off x="693503" y="1501282"/>
            <a:ext cx="10910361" cy="4848225"/>
          </a:xfrm>
          <a:prstGeom prst="rect">
            <a:avLst/>
          </a:prstGeom>
        </p:spPr>
      </p:pic>
    </p:spTree>
    <p:extLst>
      <p:ext uri="{BB962C8B-B14F-4D97-AF65-F5344CB8AC3E}">
        <p14:creationId xmlns:p14="http://schemas.microsoft.com/office/powerpoint/2010/main" val="2365293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433426" cy="1077218"/>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 </a:t>
            </a:r>
            <a:r>
              <a:rPr lang="fr-FR" altLang="ja-JP" sz="3200" dirty="0" err="1">
                <a:latin typeface="Tahoma" panose="020B0604030504040204" pitchFamily="34" charset="0"/>
                <a:ea typeface="Tahoma" panose="020B0604030504040204" pitchFamily="34" charset="0"/>
                <a:cs typeface="Tahoma" panose="020B0604030504040204" pitchFamily="34" charset="0"/>
              </a:rPr>
              <a:t>Giới</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thiệu</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về</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smtClean="0">
                <a:latin typeface="Tahoma" panose="020B0604030504040204" pitchFamily="34" charset="0"/>
                <a:ea typeface="Tahoma" panose="020B0604030504040204" pitchFamily="34" charset="0"/>
                <a:cs typeface="Tahoma" panose="020B0604030504040204" pitchFamily="34" charset="0"/>
              </a:rPr>
              <a:t>CMMI</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tiếp</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theo</a:t>
            </a:r>
            <a:r>
              <a:rPr lang="fr-FR" sz="3200" dirty="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a:p>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a:spLocks noChangeArrowheads="1"/>
          </p:cNvSpPr>
          <p:nvPr/>
        </p:nvSpPr>
        <p:spPr bwMode="auto">
          <a:xfrm>
            <a:off x="693504" y="1034030"/>
            <a:ext cx="10636662" cy="53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2</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5 </a:t>
            </a:r>
            <a:r>
              <a:rPr lang="en-US" b="1" dirty="0" err="1" smtClean="0">
                <a:latin typeface="Tahoma" panose="020B0604030504040204" pitchFamily="34" charset="0"/>
                <a:ea typeface="Tahoma" panose="020B0604030504040204" pitchFamily="34" charset="0"/>
                <a:cs typeface="Tahoma" panose="020B0604030504040204" pitchFamily="34" charset="0"/>
              </a:rPr>
              <a:t>cấp</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độ</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của</a:t>
            </a:r>
            <a:r>
              <a:rPr lang="en-US" b="1" dirty="0" smtClean="0">
                <a:latin typeface="Tahoma" panose="020B0604030504040204" pitchFamily="34" charset="0"/>
                <a:ea typeface="Tahoma" panose="020B0604030504040204" pitchFamily="34" charset="0"/>
                <a:cs typeface="Tahoma" panose="020B0604030504040204" pitchFamily="34" charset="0"/>
              </a:rPr>
              <a:t> CMMI</a:t>
            </a:r>
            <a:endParaRPr lang="vi-VN" dirty="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 typeface="+mj-lt"/>
              <a:buAutoNum type="alphaLcPeriod"/>
            </a:pPr>
            <a:r>
              <a:rPr lang="en-US" altLang="ja-JP" sz="2000" dirty="0" smtClean="0">
                <a:latin typeface="Tahoma" panose="020B0604030504040204" pitchFamily="34" charset="0"/>
                <a:ea typeface="Tahoma" panose="020B0604030504040204" pitchFamily="34" charset="0"/>
                <a:cs typeface="Tahoma" panose="020B0604030504040204" pitchFamily="34" charset="0"/>
              </a:rPr>
              <a:t>CMMI level 1</a:t>
            </a:r>
          </a:p>
          <a:p>
            <a:pPr lvl="2"/>
            <a:r>
              <a:rPr lang="vi-VN" sz="1600" dirty="0">
                <a:latin typeface="Tahoma" panose="020B0604030504040204" pitchFamily="34" charset="0"/>
                <a:ea typeface="Tahoma" panose="020B0604030504040204" pitchFamily="34" charset="0"/>
                <a:cs typeface="Tahoma" panose="020B0604030504040204" pitchFamily="34" charset="0"/>
              </a:rPr>
              <a:t>Mức độ 1 là bước khởi đầu của CMMI, mọi doanh nghiệp, công ty phần mềm, cá nhân đều có thể đạt được CMMI mức độ này.</a:t>
            </a:r>
          </a:p>
          <a:p>
            <a:pPr lvl="2"/>
            <a:r>
              <a:rPr lang="en-US" sz="1600" dirty="0" err="1" smtClean="0">
                <a:latin typeface="Tahoma" panose="020B0604030504040204" pitchFamily="34" charset="0"/>
                <a:ea typeface="Tahoma" panose="020B0604030504040204" pitchFamily="34" charset="0"/>
                <a:cs typeface="Tahoma" panose="020B0604030504040204" pitchFamily="34" charset="0"/>
              </a:rPr>
              <a:t>Đặc</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điểm</a:t>
            </a:r>
            <a:r>
              <a:rPr lang="en-US" sz="1600" dirty="0" smtClean="0">
                <a:latin typeface="Tahoma" panose="020B0604030504040204" pitchFamily="34" charset="0"/>
                <a:ea typeface="Tahoma" panose="020B0604030504040204" pitchFamily="34" charset="0"/>
                <a:cs typeface="Tahoma" panose="020B0604030504040204" pitchFamily="34" charset="0"/>
              </a:rPr>
              <a:t>:</a:t>
            </a:r>
            <a:br>
              <a:rPr lang="en-US" sz="1600" dirty="0" smtClean="0">
                <a:latin typeface="Tahoma" panose="020B0604030504040204" pitchFamily="34" charset="0"/>
                <a:ea typeface="Tahoma" panose="020B0604030504040204" pitchFamily="34" charset="0"/>
                <a:cs typeface="Tahoma" panose="020B0604030504040204" pitchFamily="34" charset="0"/>
              </a:rPr>
            </a:br>
            <a:r>
              <a:rPr lang="en-US" sz="1600" dirty="0" smtClean="0">
                <a:latin typeface="Tahoma" panose="020B0604030504040204" pitchFamily="34" charset="0"/>
                <a:ea typeface="Tahoma" panose="020B0604030504040204" pitchFamily="34" charset="0"/>
                <a:cs typeface="Tahoma" panose="020B0604030504040204" pitchFamily="34" charset="0"/>
              </a:rPr>
              <a:t>- </a:t>
            </a:r>
            <a:r>
              <a:rPr lang="vi-VN" sz="1600" dirty="0" smtClean="0">
                <a:latin typeface="Tahoma" panose="020B0604030504040204" pitchFamily="34" charset="0"/>
                <a:ea typeface="Tahoma" panose="020B0604030504040204" pitchFamily="34" charset="0"/>
                <a:cs typeface="Tahoma" panose="020B0604030504040204" pitchFamily="34" charset="0"/>
              </a:rPr>
              <a:t>Tại </a:t>
            </a:r>
            <a:r>
              <a:rPr lang="vi-VN" sz="1600" dirty="0">
                <a:latin typeface="Tahoma" panose="020B0604030504040204" pitchFamily="34" charset="0"/>
                <a:ea typeface="Tahoma" panose="020B0604030504040204" pitchFamily="34" charset="0"/>
                <a:cs typeface="Tahoma" panose="020B0604030504040204" pitchFamily="34" charset="0"/>
              </a:rPr>
              <a:t>mức độ này, các quy trình được xây dựng và triển khai một cách lộn xộn, môi trường làm việc của doanh nghiệp thường không ổn định. Sự thành công của các doanh nghiệp ở mức độ 1 phụ thuộc vào năng lực lèo lái, vận hành tổ chức của ban lãnh đạo và nhân viên chứ không hề phụ thuộc vào việc sử dụng quy </a:t>
            </a:r>
            <a:r>
              <a:rPr lang="vi-VN" sz="1600" dirty="0" smtClean="0">
                <a:latin typeface="Tahoma" panose="020B0604030504040204" pitchFamily="34" charset="0"/>
                <a:ea typeface="Tahoma" panose="020B0604030504040204" pitchFamily="34" charset="0"/>
                <a:cs typeface="Tahoma" panose="020B0604030504040204" pitchFamily="34" charset="0"/>
              </a:rPr>
              <a:t>trình.</a:t>
            </a:r>
            <a:r>
              <a:rPr lang="en-US" sz="1600" dirty="0" smtClean="0">
                <a:latin typeface="Tahoma" panose="020B0604030504040204" pitchFamily="34" charset="0"/>
                <a:ea typeface="Tahoma" panose="020B0604030504040204" pitchFamily="34" charset="0"/>
                <a:cs typeface="Tahoma" panose="020B0604030504040204" pitchFamily="34" charset="0"/>
              </a:rPr>
              <a:t/>
            </a:r>
            <a:br>
              <a:rPr lang="en-US" sz="1600" dirty="0" smtClean="0">
                <a:latin typeface="Tahoma" panose="020B0604030504040204" pitchFamily="34" charset="0"/>
                <a:ea typeface="Tahoma" panose="020B0604030504040204" pitchFamily="34" charset="0"/>
                <a:cs typeface="Tahoma" panose="020B0604030504040204" pitchFamily="34" charset="0"/>
              </a:rPr>
            </a:br>
            <a:r>
              <a:rPr lang="en-US" sz="1600" dirty="0" smtClean="0">
                <a:latin typeface="Tahoma" panose="020B0604030504040204" pitchFamily="34" charset="0"/>
                <a:ea typeface="Tahoma" panose="020B0604030504040204" pitchFamily="34" charset="0"/>
                <a:cs typeface="Tahoma" panose="020B0604030504040204" pitchFamily="34" charset="0"/>
              </a:rPr>
              <a:t>- </a:t>
            </a:r>
            <a:r>
              <a:rPr lang="vi-VN" sz="1600" dirty="0" smtClean="0">
                <a:latin typeface="Tahoma" panose="020B0604030504040204" pitchFamily="34" charset="0"/>
                <a:ea typeface="Tahoma" panose="020B0604030504040204" pitchFamily="34" charset="0"/>
                <a:cs typeface="Tahoma" panose="020B0604030504040204" pitchFamily="34" charset="0"/>
              </a:rPr>
              <a:t>Sản </a:t>
            </a:r>
            <a:r>
              <a:rPr lang="vi-VN" sz="1600" dirty="0">
                <a:latin typeface="Tahoma" panose="020B0604030504040204" pitchFamily="34" charset="0"/>
                <a:ea typeface="Tahoma" panose="020B0604030504040204" pitchFamily="34" charset="0"/>
                <a:cs typeface="Tahoma" panose="020B0604030504040204" pitchFamily="34" charset="0"/>
              </a:rPr>
              <a:t>phẩm và dịch vụ do các doanh nghiệp ở mức độ 1 sản xuất ra vẫn có thể vận hành được, tuy nhiên những dự án này thường vượt quá ngân sách và thời gian.</a:t>
            </a:r>
          </a:p>
          <a:p>
            <a:pPr lvl="1" eaLnBrk="1" hangingPunct="1">
              <a:lnSpc>
                <a:spcPct val="100000"/>
              </a:lnSpc>
              <a:spcBef>
                <a:spcPts val="300"/>
              </a:spcBef>
              <a:buFont typeface="+mj-lt"/>
              <a:buAutoNum type="alphaLcPeriod"/>
            </a:pPr>
            <a:r>
              <a:rPr lang="ja-JP" altLang="en-US" sz="2000" dirty="0" smtClean="0">
                <a:latin typeface="Tahoma" panose="020B0604030504040204" pitchFamily="34" charset="0"/>
                <a:ea typeface="Hiragino Kaku Gothic Pro W3" charset="-128"/>
                <a:cs typeface="Tahoma" panose="020B0604030504040204" pitchFamily="34" charset="0"/>
              </a:rPr>
              <a:t> </a:t>
            </a:r>
            <a:r>
              <a:rPr lang="en-US" altLang="ja-JP" sz="2000" dirty="0">
                <a:latin typeface="Tahoma" panose="020B0604030504040204" pitchFamily="34" charset="0"/>
                <a:ea typeface="Tahoma" panose="020B0604030504040204" pitchFamily="34" charset="0"/>
                <a:cs typeface="Tahoma" panose="020B0604030504040204" pitchFamily="34" charset="0"/>
              </a:rPr>
              <a:t>CMMI level </a:t>
            </a:r>
            <a:r>
              <a:rPr lang="en-US" altLang="ja-JP" sz="2000" dirty="0" smtClean="0">
                <a:latin typeface="Tahoma" panose="020B0604030504040204" pitchFamily="34" charset="0"/>
                <a:ea typeface="Tahoma" panose="020B0604030504040204" pitchFamily="34" charset="0"/>
                <a:cs typeface="Tahoma" panose="020B0604030504040204" pitchFamily="34" charset="0"/>
              </a:rPr>
              <a:t>2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2000" dirty="0" smtClean="0">
                <a:latin typeface="Tahoma" panose="020B0604030504040204" pitchFamily="34" charset="0"/>
                <a:ea typeface="Tahoma" panose="020B0604030504040204" pitchFamily="34" charset="0"/>
                <a:cs typeface="Tahoma" panose="020B0604030504040204" pitchFamily="34" charset="0"/>
              </a:rPr>
              <a:t>)</a:t>
            </a:r>
          </a:p>
          <a:p>
            <a:pPr lvl="2" eaLnBrk="1" hangingPunct="1">
              <a:lnSpc>
                <a:spcPct val="100000"/>
              </a:lnSpc>
              <a:spcBef>
                <a:spcPts val="300"/>
              </a:spcBef>
              <a:buFont typeface="Arial" panose="020B0604020202020204" pitchFamily="34" charset="0"/>
              <a:buChar char="•"/>
            </a:pPr>
            <a:r>
              <a:rPr lang="en-US" altLang="ja-JP" sz="1600" dirty="0" err="1" smtClean="0">
                <a:latin typeface="Tahoma" panose="020B0604030504040204" pitchFamily="34" charset="0"/>
                <a:ea typeface="Tahoma" panose="020B0604030504040204" pitchFamily="34" charset="0"/>
                <a:cs typeface="Tahoma" panose="020B0604030504040204" pitchFamily="34" charset="0"/>
              </a:rPr>
              <a:t>Tại</a:t>
            </a:r>
            <a:r>
              <a:rPr lang="en-US" altLang="ja-JP" sz="1600" dirty="0" smtClean="0">
                <a:latin typeface="Tahoma" panose="020B0604030504040204" pitchFamily="34" charset="0"/>
                <a:ea typeface="Tahoma" panose="020B0604030504040204" pitchFamily="34" charset="0"/>
                <a:cs typeface="Tahoma" panose="020B0604030504040204" pitchFamily="34" charset="0"/>
              </a:rPr>
              <a:t> level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này</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vi-VN" sz="1600" dirty="0">
                <a:latin typeface="Tahoma" panose="020B0604030504040204" pitchFamily="34" charset="0"/>
                <a:ea typeface="Tahoma" panose="020B0604030504040204" pitchFamily="34" charset="0"/>
                <a:cs typeface="Tahoma" panose="020B0604030504040204" pitchFamily="34" charset="0"/>
              </a:rPr>
              <a:t>các dự án của doanh nghiệp phải được đảm bảo đã đáp ứng tất cả các yêu cầu; quy trình phải được lên kế hoạch từ trước, được thực hiện, đo lường và kiểm soát một cách chặt chẽ.</a:t>
            </a:r>
            <a:endParaRPr lang="en-US" altLang="ja-JP" sz="1600" dirty="0" smtClean="0">
              <a:latin typeface="Tahoma" panose="020B0604030504040204" pitchFamily="34" charset="0"/>
              <a:ea typeface="Tahoma" panose="020B0604030504040204" pitchFamily="34" charset="0"/>
              <a:cs typeface="Tahoma" panose="020B0604030504040204" pitchFamily="34" charset="0"/>
            </a:endParaRPr>
          </a:p>
          <a:p>
            <a:pPr lvl="2" eaLnBrk="1" hangingPunct="1">
              <a:lnSpc>
                <a:spcPct val="100000"/>
              </a:lnSpc>
              <a:spcBef>
                <a:spcPts val="300"/>
              </a:spcBef>
              <a:buFont typeface="Arial" panose="020B0604020202020204" pitchFamily="34" charset="0"/>
              <a:buChar char="•"/>
            </a:pPr>
            <a:r>
              <a:rPr lang="en-US" altLang="ja-JP" sz="1600" dirty="0" err="1" smtClean="0">
                <a:latin typeface="Tahoma" panose="020B0604030504040204" pitchFamily="34" charset="0"/>
                <a:ea typeface="Tahoma" panose="020B0604030504040204" pitchFamily="34" charset="0"/>
                <a:cs typeface="Tahoma" panose="020B0604030504040204" pitchFamily="34" charset="0"/>
              </a:rPr>
              <a:t>Đặc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điểm</a:t>
            </a:r>
            <a:r>
              <a:rPr lang="en-US" altLang="ja-JP" sz="1600" dirty="0" smtClean="0">
                <a:latin typeface="Tahoma" panose="020B0604030504040204" pitchFamily="34" charset="0"/>
                <a:ea typeface="Tahoma" panose="020B0604030504040204" pitchFamily="34" charset="0"/>
                <a:cs typeface="Tahoma" panose="020B0604030504040204" pitchFamily="34" charset="0"/>
              </a:rPr>
              <a:t>:</a:t>
            </a:r>
            <a:br>
              <a:rPr lang="en-US" altLang="ja-JP" sz="1600" dirty="0" smtClean="0">
                <a:latin typeface="Tahoma" panose="020B0604030504040204" pitchFamily="34" charset="0"/>
                <a:ea typeface="Tahoma" panose="020B0604030504040204" pitchFamily="34" charset="0"/>
                <a:cs typeface="Tahoma" panose="020B0604030504040204" pitchFamily="34" charset="0"/>
              </a:rPr>
            </a:b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Đã</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có</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quy</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trình</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yêu</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cầu</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tiến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độ</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phẩm</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và</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dịch</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vụ</a:t>
            </a:r>
            <a:r>
              <a:rPr lang="en-US" altLang="ja-JP" sz="1600" dirty="0" smtClean="0">
                <a:latin typeface="Tahoma" panose="020B0604030504040204" pitchFamily="34" charset="0"/>
                <a:ea typeface="Tahoma" panose="020B0604030504040204" pitchFamily="34" charset="0"/>
                <a:cs typeface="Tahoma" panose="020B0604030504040204" pitchFamily="34" charset="0"/>
              </a:rPr>
              <a:t/>
            </a:r>
            <a:br>
              <a:rPr lang="en-US" altLang="ja-JP" sz="1600" dirty="0" smtClean="0">
                <a:latin typeface="Tahoma" panose="020B0604030504040204" pitchFamily="34" charset="0"/>
                <a:ea typeface="Tahoma" panose="020B0604030504040204" pitchFamily="34" charset="0"/>
                <a:cs typeface="Tahoma" panose="020B0604030504040204" pitchFamily="34" charset="0"/>
              </a:rPr>
            </a:b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Đã</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có</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các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mốc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cho</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từng</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trạng</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thái</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của</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phẩm</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các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mốc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bàn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giao</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phẩm</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dịch</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vụ</a:t>
            </a:r>
            <a:r>
              <a:rPr lang="en-US" altLang="ja-JP" sz="1600" dirty="0" smtClean="0">
                <a:latin typeface="Tahoma" panose="020B0604030504040204" pitchFamily="34" charset="0"/>
                <a:ea typeface="Tahoma" panose="020B0604030504040204" pitchFamily="34" charset="0"/>
                <a:cs typeface="Tahoma" panose="020B0604030504040204" pitchFamily="34" charset="0"/>
              </a:rPr>
              <a:t/>
            </a:r>
            <a:br>
              <a:rPr lang="en-US" altLang="ja-JP" sz="1600" dirty="0" smtClean="0">
                <a:latin typeface="Tahoma" panose="020B0604030504040204" pitchFamily="34" charset="0"/>
                <a:ea typeface="Tahoma" panose="020B0604030504040204" pitchFamily="34" charset="0"/>
                <a:cs typeface="Tahoma" panose="020B0604030504040204" pitchFamily="34" charset="0"/>
              </a:rPr>
            </a:b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Đã</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thiết</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lập</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và</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xem</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xét</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các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rằng</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buộc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giữa</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các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bên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liên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quan</a:t>
            </a:r>
            <a:r>
              <a:rPr lang="en-US" altLang="ja-JP" sz="1600" dirty="0" smtClean="0">
                <a:latin typeface="Tahoma" panose="020B0604030504040204" pitchFamily="34" charset="0"/>
                <a:ea typeface="Tahoma" panose="020B0604030504040204" pitchFamily="34" charset="0"/>
                <a:cs typeface="Tahoma" panose="020B0604030504040204" pitchFamily="34" charset="0"/>
              </a:rPr>
              <a:t/>
            </a:r>
            <a:br>
              <a:rPr lang="en-US" altLang="ja-JP" sz="1600" dirty="0" smtClean="0">
                <a:latin typeface="Tahoma" panose="020B0604030504040204" pitchFamily="34" charset="0"/>
                <a:ea typeface="Tahoma" panose="020B0604030504040204" pitchFamily="34" charset="0"/>
                <a:cs typeface="Tahoma" panose="020B0604030504040204" pitchFamily="34" charset="0"/>
              </a:rPr>
            </a:b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phẩm</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được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xem</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xét</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bởi</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tất</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cả</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các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bên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liên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quan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và</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phải</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được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kiểm</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soát</a:t>
            </a:r>
            <a:r>
              <a:rPr lang="en-US" altLang="ja-JP" sz="1600" dirty="0" smtClean="0">
                <a:latin typeface="Tahoma" panose="020B0604030504040204" pitchFamily="34" charset="0"/>
                <a:ea typeface="Tahoma" panose="020B0604030504040204" pitchFamily="34" charset="0"/>
                <a:cs typeface="Tahoma" panose="020B0604030504040204" pitchFamily="34" charset="0"/>
              </a:rPr>
              <a:t/>
            </a:r>
            <a:br>
              <a:rPr lang="en-US" altLang="ja-JP" sz="1600" dirty="0" smtClean="0">
                <a:latin typeface="Tahoma" panose="020B0604030504040204" pitchFamily="34" charset="0"/>
                <a:ea typeface="Tahoma" panose="020B0604030504040204" pitchFamily="34" charset="0"/>
                <a:cs typeface="Tahoma" panose="020B0604030504040204" pitchFamily="34" charset="0"/>
              </a:rPr>
            </a:b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phẩm</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hoặc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dịch</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vụ</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kết</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quả</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của</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quá</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trình</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phát</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triển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phải</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thỏa</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mãn</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được</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yêu</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cầu</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tiêu</a:t>
            </a:r>
            <a:r>
              <a:rPr lang="en-US" altLang="ja-JP" sz="1600" dirty="0" smtClean="0">
                <a:latin typeface="Tahoma" panose="020B0604030504040204" pitchFamily="34" charset="0"/>
                <a:ea typeface="Tahoma" panose="020B0604030504040204" pitchFamily="34" charset="0"/>
                <a:cs typeface="Tahoma" panose="020B0604030504040204" pitchFamily="34" charset="0"/>
              </a:rPr>
              <a:t> </a:t>
            </a:r>
            <a:r>
              <a:rPr lang="en-US" altLang="ja-JP" sz="1600" dirty="0" err="1" smtClean="0">
                <a:latin typeface="Tahoma" panose="020B0604030504040204" pitchFamily="34" charset="0"/>
                <a:ea typeface="Tahoma" panose="020B0604030504040204" pitchFamily="34" charset="0"/>
                <a:cs typeface="Tahoma" panose="020B0604030504040204" pitchFamily="34" charset="0"/>
              </a:rPr>
              <a:t>chuẩn</a:t>
            </a:r>
            <a:r>
              <a:rPr lang="en-US" altLang="ja-JP" sz="1600" dirty="0" smtClean="0">
                <a:latin typeface="Tahoma" panose="020B0604030504040204" pitchFamily="34" charset="0"/>
                <a:ea typeface="Tahoma" panose="020B0604030504040204" pitchFamily="34" charset="0"/>
                <a:cs typeface="Tahoma" panose="020B0604030504040204" pitchFamily="34" charset="0"/>
              </a:rPr>
              <a:t>…</a:t>
            </a:r>
            <a:endParaRPr lang="en-US" alt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657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665246"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 </a:t>
            </a:r>
            <a:r>
              <a:rPr lang="fr-FR" altLang="ja-JP" sz="3200" dirty="0" err="1">
                <a:latin typeface="Tahoma" panose="020B0604030504040204" pitchFamily="34" charset="0"/>
                <a:ea typeface="Tahoma" panose="020B0604030504040204" pitchFamily="34" charset="0"/>
                <a:cs typeface="Tahoma" panose="020B0604030504040204" pitchFamily="34" charset="0"/>
              </a:rPr>
              <a:t>Giới</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thiệu</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về</a:t>
            </a:r>
            <a:r>
              <a:rPr lang="fr-FR" altLang="ja-JP" sz="3200" dirty="0">
                <a:latin typeface="Tahoma" panose="020B0604030504040204" pitchFamily="34" charset="0"/>
                <a:ea typeface="Tahoma" panose="020B0604030504040204" pitchFamily="34" charset="0"/>
                <a:cs typeface="Tahoma" panose="020B0604030504040204" pitchFamily="34" charset="0"/>
              </a:rPr>
              <a:t> CMMI</a:t>
            </a:r>
            <a:r>
              <a:rPr lang="fr-FR" sz="3200" dirty="0" smtClean="0">
                <a:latin typeface="Tahoma" panose="020B0604030504040204" pitchFamily="34" charset="0"/>
                <a:ea typeface="Tahoma" panose="020B0604030504040204" pitchFamily="34" charset="0"/>
                <a:cs typeface="Tahoma" panose="020B0604030504040204" pitchFamily="34" charset="0"/>
              </a:rPr>
              <a:t> (</a:t>
            </a:r>
            <a:r>
              <a:rPr lang="fr-FR" sz="3200" dirty="0" err="1" smtClean="0">
                <a:latin typeface="Tahoma" panose="020B0604030504040204" pitchFamily="34" charset="0"/>
                <a:ea typeface="Tahoma" panose="020B0604030504040204" pitchFamily="34" charset="0"/>
                <a:cs typeface="Tahoma" panose="020B0604030504040204" pitchFamily="34" charset="0"/>
              </a:rPr>
              <a:t>tiếp</a:t>
            </a:r>
            <a:r>
              <a:rPr lang="fr-FR" sz="3200" dirty="0" smtClean="0">
                <a:latin typeface="Tahoma" panose="020B0604030504040204" pitchFamily="34" charset="0"/>
                <a:ea typeface="Tahoma" panose="020B0604030504040204" pitchFamily="34" charset="0"/>
                <a:cs typeface="Tahoma" panose="020B0604030504040204" pitchFamily="34" charset="0"/>
              </a:rPr>
              <a:t> </a:t>
            </a:r>
            <a:r>
              <a:rPr lang="fr-FR" sz="3200" dirty="0" err="1" smtClean="0">
                <a:latin typeface="Tahoma" panose="020B0604030504040204" pitchFamily="34" charset="0"/>
                <a:ea typeface="Tahoma" panose="020B0604030504040204" pitchFamily="34" charset="0"/>
                <a:cs typeface="Tahoma" panose="020B0604030504040204" pitchFamily="34" charset="0"/>
              </a:rPr>
              <a:t>theo</a:t>
            </a:r>
            <a:r>
              <a:rPr lang="fr-FR" sz="3200" dirty="0" smtClean="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a:spLocks noChangeArrowheads="1"/>
          </p:cNvSpPr>
          <p:nvPr/>
        </p:nvSpPr>
        <p:spPr bwMode="auto">
          <a:xfrm>
            <a:off x="693504" y="1034030"/>
            <a:ext cx="10636662" cy="509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2</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5 </a:t>
            </a:r>
            <a:r>
              <a:rPr lang="en-US" b="1" dirty="0" err="1" smtClean="0">
                <a:latin typeface="Tahoma" panose="020B0604030504040204" pitchFamily="34" charset="0"/>
                <a:ea typeface="Tahoma" panose="020B0604030504040204" pitchFamily="34" charset="0"/>
                <a:cs typeface="Tahoma" panose="020B0604030504040204" pitchFamily="34" charset="0"/>
              </a:rPr>
              <a:t>cấp</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độ</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của</a:t>
            </a:r>
            <a:r>
              <a:rPr lang="en-US" b="1" dirty="0" smtClean="0">
                <a:latin typeface="Tahoma" panose="020B0604030504040204" pitchFamily="34" charset="0"/>
                <a:ea typeface="Tahoma" panose="020B0604030504040204" pitchFamily="34" charset="0"/>
                <a:cs typeface="Tahoma" panose="020B0604030504040204" pitchFamily="34" charset="0"/>
              </a:rPr>
              <a:t> CMMI</a:t>
            </a:r>
            <a:endParaRPr lang="vi-VN" dirty="0">
              <a:latin typeface="Tahoma" panose="020B0604030504040204" pitchFamily="34" charset="0"/>
              <a:ea typeface="Tahoma" panose="020B0604030504040204" pitchFamily="34" charset="0"/>
              <a:cs typeface="Tahoma" panose="020B0604030504040204" pitchFamily="34" charset="0"/>
            </a:endParaRPr>
          </a:p>
          <a:p>
            <a:pPr marL="474662" lvl="1" indent="-457200" eaLnBrk="1" hangingPunct="1">
              <a:lnSpc>
                <a:spcPct val="100000"/>
              </a:lnSpc>
              <a:spcBef>
                <a:spcPts val="300"/>
              </a:spcBef>
              <a:buFont typeface="+mj-lt"/>
              <a:buAutoNum type="alphaLcPeriod" startAt="3"/>
            </a:pPr>
            <a:r>
              <a:rPr lang="en-US" altLang="ja-JP" sz="2000" dirty="0" smtClean="0">
                <a:latin typeface="Tahoma" panose="020B0604030504040204" pitchFamily="34" charset="0"/>
                <a:ea typeface="Tahoma" panose="020B0604030504040204" pitchFamily="34" charset="0"/>
                <a:cs typeface="Tahoma" panose="020B0604030504040204" pitchFamily="34" charset="0"/>
              </a:rPr>
              <a:t>CMMI level 3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Xác</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lập</a:t>
            </a:r>
            <a:r>
              <a:rPr lang="en-US" altLang="ja-JP" sz="2000" dirty="0" smtClean="0">
                <a:latin typeface="Tahoma" panose="020B0604030504040204" pitchFamily="34" charset="0"/>
                <a:ea typeface="Tahoma" panose="020B0604030504040204" pitchFamily="34" charset="0"/>
                <a:cs typeface="Tahoma" panose="020B0604030504040204" pitchFamily="34" charset="0"/>
              </a:rPr>
              <a:t>)</a:t>
            </a:r>
          </a:p>
          <a:p>
            <a:pPr lvl="2"/>
            <a:r>
              <a:rPr lang="vi-VN" sz="1600" dirty="0">
                <a:latin typeface="Tahoma" panose="020B0604030504040204" pitchFamily="34" charset="0"/>
                <a:ea typeface="Tahoma" panose="020B0604030504040204" pitchFamily="34" charset="0"/>
                <a:cs typeface="Tahoma" panose="020B0604030504040204" pitchFamily="34" charset="0"/>
              </a:rPr>
              <a:t>Tại mức độ này, quy trình phải thật sự đặc trưng, dễ hiểu và được mô tả rõ ràng trong các tiêu chuẩn, thủ tục, công cụ và phương pháp làm việc của </a:t>
            </a:r>
            <a:r>
              <a:rPr lang="en-US" sz="1600" dirty="0" err="1" smtClean="0">
                <a:latin typeface="Tahoma" panose="020B0604030504040204" pitchFamily="34" charset="0"/>
                <a:ea typeface="Tahoma" panose="020B0604030504040204" pitchFamily="34" charset="0"/>
                <a:cs typeface="Tahoma" panose="020B0604030504040204" pitchFamily="34" charset="0"/>
              </a:rPr>
              <a:t>công</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ty</a:t>
            </a:r>
            <a:r>
              <a:rPr lang="vi-VN" sz="1600" dirty="0" smtClean="0">
                <a:latin typeface="Tahoma" panose="020B0604030504040204" pitchFamily="34" charset="0"/>
                <a:ea typeface="Tahoma" panose="020B0604030504040204" pitchFamily="34" charset="0"/>
                <a:cs typeface="Tahoma" panose="020B0604030504040204" pitchFamily="34" charset="0"/>
              </a:rPr>
              <a:t>.</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vi-VN" sz="1600" dirty="0">
                <a:latin typeface="Tahoma" panose="020B0604030504040204" pitchFamily="34" charset="0"/>
                <a:ea typeface="Tahoma" panose="020B0604030504040204" pitchFamily="34" charset="0"/>
                <a:cs typeface="Tahoma" panose="020B0604030504040204" pitchFamily="34" charset="0"/>
              </a:rPr>
              <a:t>Tóm lại, quy trình được thực hiện </a:t>
            </a:r>
            <a:r>
              <a:rPr lang="en-US" sz="1600" dirty="0" smtClean="0">
                <a:latin typeface="Tahoma" panose="020B0604030504040204" pitchFamily="34" charset="0"/>
                <a:ea typeface="Tahoma" panose="020B0604030504040204" pitchFamily="34" charset="0"/>
                <a:cs typeface="Tahoma" panose="020B0604030504040204" pitchFamily="34" charset="0"/>
              </a:rPr>
              <a:t>ở </a:t>
            </a:r>
            <a:r>
              <a:rPr lang="en-US" sz="1600" dirty="0" err="1" smtClean="0">
                <a:latin typeface="Tahoma" panose="020B0604030504040204" pitchFamily="34" charset="0"/>
                <a:ea typeface="Tahoma" panose="020B0604030504040204" pitchFamily="34" charset="0"/>
                <a:cs typeface="Tahoma" panose="020B0604030504040204" pitchFamily="34" charset="0"/>
              </a:rPr>
              <a:t>công</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ty</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vi-VN" sz="1600" dirty="0" smtClean="0">
                <a:latin typeface="Tahoma" panose="020B0604030504040204" pitchFamily="34" charset="0"/>
                <a:ea typeface="Tahoma" panose="020B0604030504040204" pitchFamily="34" charset="0"/>
                <a:cs typeface="Tahoma" panose="020B0604030504040204" pitchFamily="34" charset="0"/>
              </a:rPr>
              <a:t>phải </a:t>
            </a:r>
            <a:r>
              <a:rPr lang="vi-VN" sz="1600" dirty="0">
                <a:latin typeface="Tahoma" panose="020B0604030504040204" pitchFamily="34" charset="0"/>
                <a:ea typeface="Tahoma" panose="020B0604030504040204" pitchFamily="34" charset="0"/>
                <a:cs typeface="Tahoma" panose="020B0604030504040204" pitchFamily="34" charset="0"/>
              </a:rPr>
              <a:t>có sự thống nhất (ngoại trừ một số khác biệt nhỏ </a:t>
            </a:r>
            <a:r>
              <a:rPr lang="en-US" sz="1600" dirty="0" err="1" smtClean="0">
                <a:latin typeface="Tahoma" panose="020B0604030504040204" pitchFamily="34" charset="0"/>
                <a:ea typeface="Tahoma" panose="020B0604030504040204" pitchFamily="34" charset="0"/>
                <a:cs typeface="Tahoma" panose="020B0604030504040204" pitchFamily="34" charset="0"/>
              </a:rPr>
              <a:t>nhưng</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vi-VN" sz="1600" dirty="0" smtClean="0">
                <a:latin typeface="Tahoma" panose="020B0604030504040204" pitchFamily="34" charset="0"/>
                <a:ea typeface="Tahoma" panose="020B0604030504040204" pitchFamily="34" charset="0"/>
                <a:cs typeface="Tahoma" panose="020B0604030504040204" pitchFamily="34" charset="0"/>
              </a:rPr>
              <a:t>vẫn </a:t>
            </a:r>
            <a:r>
              <a:rPr lang="vi-VN" sz="1600" dirty="0">
                <a:latin typeface="Tahoma" panose="020B0604030504040204" pitchFamily="34" charset="0"/>
                <a:ea typeface="Tahoma" panose="020B0604030504040204" pitchFamily="34" charset="0"/>
                <a:cs typeface="Tahoma" panose="020B0604030504040204" pitchFamily="34" charset="0"/>
              </a:rPr>
              <a:t>phù hợp với các nguyên tắc của công ty).</a:t>
            </a:r>
          </a:p>
          <a:p>
            <a:pPr lvl="2"/>
            <a:r>
              <a:rPr lang="en-US" sz="1600" dirty="0" err="1" smtClean="0">
                <a:latin typeface="Tahoma" panose="020B0604030504040204" pitchFamily="34" charset="0"/>
                <a:ea typeface="Tahoma" panose="020B0604030504040204" pitchFamily="34" charset="0"/>
                <a:cs typeface="Tahoma" panose="020B0604030504040204" pitchFamily="34" charset="0"/>
              </a:rPr>
              <a:t>Đặc</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điểm</a:t>
            </a:r>
            <a:r>
              <a:rPr lang="en-US" sz="1600" dirty="0" smtClean="0">
                <a:latin typeface="Tahoma" panose="020B0604030504040204" pitchFamily="34" charset="0"/>
                <a:ea typeface="Tahoma" panose="020B0604030504040204" pitchFamily="34" charset="0"/>
                <a:cs typeface="Tahoma" panose="020B0604030504040204" pitchFamily="34" charset="0"/>
              </a:rPr>
              <a:t>:</a:t>
            </a:r>
            <a:br>
              <a:rPr lang="en-US" sz="1600" dirty="0" smtClean="0">
                <a:latin typeface="Tahoma" panose="020B0604030504040204" pitchFamily="34" charset="0"/>
                <a:ea typeface="Tahoma" panose="020B0604030504040204" pitchFamily="34" charset="0"/>
                <a:cs typeface="Tahoma" panose="020B0604030504040204" pitchFamily="34" charset="0"/>
              </a:rPr>
            </a:b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Tiêu</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chuẩn</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quy</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trình</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thủ</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tục</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trong</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dự</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án</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được</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biến</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đổi</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để</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phù</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hợp</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với</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đặc</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thù</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dự</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án</a:t>
            </a:r>
            <a:r>
              <a:rPr lang="en-US" sz="1600" dirty="0" smtClean="0">
                <a:latin typeface="Tahoma" panose="020B0604030504040204" pitchFamily="34" charset="0"/>
                <a:ea typeface="Tahoma" panose="020B0604030504040204" pitchFamily="34" charset="0"/>
                <a:cs typeface="Tahoma" panose="020B0604030504040204" pitchFamily="34" charset="0"/>
              </a:rPr>
              <a:t/>
            </a:r>
            <a:br>
              <a:rPr lang="en-US" sz="1600" dirty="0" smtClean="0">
                <a:latin typeface="Tahoma" panose="020B0604030504040204" pitchFamily="34" charset="0"/>
                <a:ea typeface="Tahoma" panose="020B0604030504040204" pitchFamily="34" charset="0"/>
                <a:cs typeface="Tahoma" panose="020B0604030504040204" pitchFamily="34" charset="0"/>
              </a:rPr>
            </a:b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Các</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quy</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trình</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được</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định</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nghĩa</a:t>
            </a:r>
            <a:r>
              <a:rPr lang="en-US" sz="1600" dirty="0" smtClean="0">
                <a:latin typeface="Tahoma" panose="020B0604030504040204" pitchFamily="34" charset="0"/>
                <a:ea typeface="Tahoma" panose="020B0604030504040204" pitchFamily="34" charset="0"/>
                <a:cs typeface="Tahoma" panose="020B0604030504040204" pitchFamily="34" charset="0"/>
              </a:rPr>
              <a:t> chi </a:t>
            </a:r>
            <a:r>
              <a:rPr lang="en-US" sz="1600" dirty="0" err="1" smtClean="0">
                <a:latin typeface="Tahoma" panose="020B0604030504040204" pitchFamily="34" charset="0"/>
                <a:ea typeface="Tahoma" panose="020B0604030504040204" pitchFamily="34" charset="0"/>
                <a:cs typeface="Tahoma" panose="020B0604030504040204" pitchFamily="34" charset="0"/>
              </a:rPr>
              <a:t>tiết</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và</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kiểm</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soát</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chặt</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chẽ</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hơn</a:t>
            </a:r>
            <a:r>
              <a:rPr lang="en-US" sz="1600" dirty="0" smtClean="0">
                <a:latin typeface="Tahoma" panose="020B0604030504040204" pitchFamily="34" charset="0"/>
                <a:ea typeface="Tahoma" panose="020B0604030504040204" pitchFamily="34" charset="0"/>
                <a:cs typeface="Tahoma" panose="020B0604030504040204" pitchFamily="34" charset="0"/>
              </a:rPr>
              <a:t> level 2</a:t>
            </a:r>
            <a:br>
              <a:rPr lang="en-US" sz="1600" dirty="0" smtClean="0">
                <a:latin typeface="Tahoma" panose="020B0604030504040204" pitchFamily="34" charset="0"/>
                <a:ea typeface="Tahoma" panose="020B0604030504040204" pitchFamily="34" charset="0"/>
                <a:cs typeface="Tahoma" panose="020B0604030504040204" pitchFamily="34" charset="0"/>
              </a:rPr>
            </a:br>
            <a:r>
              <a:rPr lang="en-US" sz="1600" dirty="0" smtClean="0">
                <a:latin typeface="Tahoma" panose="020B0604030504040204" pitchFamily="34" charset="0"/>
                <a:ea typeface="Tahoma" panose="020B0604030504040204" pitchFamily="34" charset="0"/>
                <a:cs typeface="Tahoma" panose="020B0604030504040204" pitchFamily="34" charset="0"/>
              </a:rPr>
              <a:t>- Q</a:t>
            </a:r>
            <a:r>
              <a:rPr lang="vi-VN" sz="1600" dirty="0" smtClean="0">
                <a:latin typeface="Tahoma" panose="020B0604030504040204" pitchFamily="34" charset="0"/>
                <a:ea typeface="Tahoma" panose="020B0604030504040204" pitchFamily="34" charset="0"/>
                <a:cs typeface="Tahoma" panose="020B0604030504040204" pitchFamily="34" charset="0"/>
              </a:rPr>
              <a:t>uy </a:t>
            </a:r>
            <a:r>
              <a:rPr lang="vi-VN" sz="1600" dirty="0">
                <a:latin typeface="Tahoma" panose="020B0604030504040204" pitchFamily="34" charset="0"/>
                <a:ea typeface="Tahoma" panose="020B0604030504040204" pitchFamily="34" charset="0"/>
                <a:cs typeface="Tahoma" panose="020B0604030504040204" pitchFamily="34" charset="0"/>
              </a:rPr>
              <a:t>trình sẽ được quản lý một cách chủ động hơn qua việc nắm rõ các mối quan hệ tương quan giữa các hoạt động và thước đo chi tiết giữa quy trình và sản phẩm, dịch vụ của nó.</a:t>
            </a:r>
          </a:p>
          <a:p>
            <a:pPr lvl="1" eaLnBrk="1" hangingPunct="1">
              <a:lnSpc>
                <a:spcPct val="100000"/>
              </a:lnSpc>
              <a:spcBef>
                <a:spcPts val="300"/>
              </a:spcBef>
              <a:buFont typeface="+mj-lt"/>
              <a:buAutoNum type="alphaLcPeriod" startAt="3"/>
            </a:pPr>
            <a:r>
              <a:rPr lang="ja-JP" altLang="en-US" sz="2000" dirty="0" smtClean="0">
                <a:latin typeface="Tahoma" panose="020B0604030504040204" pitchFamily="34" charset="0"/>
                <a:ea typeface="Hiragino Kaku Gothic Pro W3" charset="-128"/>
                <a:cs typeface="Tahoma" panose="020B0604030504040204" pitchFamily="34" charset="0"/>
              </a:rPr>
              <a:t> </a:t>
            </a:r>
            <a:r>
              <a:rPr lang="en-US" altLang="ja-JP" sz="2000" dirty="0">
                <a:latin typeface="Tahoma" panose="020B0604030504040204" pitchFamily="34" charset="0"/>
                <a:ea typeface="Tahoma" panose="020B0604030504040204" pitchFamily="34" charset="0"/>
                <a:cs typeface="Tahoma" panose="020B0604030504040204" pitchFamily="34" charset="0"/>
              </a:rPr>
              <a:t>CMMI level </a:t>
            </a:r>
            <a:r>
              <a:rPr lang="en-US" altLang="ja-JP" sz="2000" dirty="0" smtClean="0">
                <a:latin typeface="Tahoma" panose="020B0604030504040204" pitchFamily="34" charset="0"/>
                <a:ea typeface="Tahoma" panose="020B0604030504040204" pitchFamily="34" charset="0"/>
                <a:cs typeface="Tahoma" panose="020B0604030504040204" pitchFamily="34" charset="0"/>
              </a:rPr>
              <a:t>4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Quản</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lý</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định</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lượng</a:t>
            </a:r>
            <a:r>
              <a:rPr lang="en-US" altLang="ja-JP" sz="2000" dirty="0" smtClean="0">
                <a:latin typeface="Tahoma" panose="020B0604030504040204" pitchFamily="34" charset="0"/>
                <a:ea typeface="Tahoma" panose="020B0604030504040204" pitchFamily="34" charset="0"/>
                <a:cs typeface="Tahoma" panose="020B0604030504040204" pitchFamily="34" charset="0"/>
              </a:rPr>
              <a:t>)</a:t>
            </a:r>
          </a:p>
          <a:p>
            <a:pPr lvl="2" eaLnBrk="1" hangingPunct="1">
              <a:lnSpc>
                <a:spcPct val="100000"/>
              </a:lnSpc>
              <a:spcBef>
                <a:spcPts val="300"/>
              </a:spcBef>
              <a:buFont typeface="Arial" panose="020B0604020202020204" pitchFamily="34" charset="0"/>
              <a:buChar char="•"/>
            </a:pPr>
            <a:r>
              <a:rPr lang="vi-VN" sz="1600" dirty="0">
                <a:latin typeface="Tahoma" panose="020B0604030504040204" pitchFamily="34" charset="0"/>
                <a:ea typeface="Tahoma" panose="020B0604030504040204" pitchFamily="34" charset="0"/>
                <a:cs typeface="Tahoma" panose="020B0604030504040204" pitchFamily="34" charset="0"/>
              </a:rPr>
              <a:t>Tại mức độ trưởng thành 4, </a:t>
            </a:r>
            <a:r>
              <a:rPr lang="en-US" sz="1600" dirty="0" smtClean="0">
                <a:latin typeface="Tahoma" panose="020B0604030504040204" pitchFamily="34" charset="0"/>
                <a:ea typeface="Tahoma" panose="020B0604030504040204" pitchFamily="34" charset="0"/>
                <a:cs typeface="Tahoma" panose="020B0604030504040204" pitchFamily="34" charset="0"/>
              </a:rPr>
              <a:t>c</a:t>
            </a:r>
            <a:r>
              <a:rPr lang="vi-VN" sz="1600" dirty="0" smtClean="0">
                <a:latin typeface="Tahoma" panose="020B0604030504040204" pitchFamily="34" charset="0"/>
                <a:ea typeface="Tahoma" panose="020B0604030504040204" pitchFamily="34" charset="0"/>
                <a:cs typeface="Tahoma" panose="020B0604030504040204" pitchFamily="34" charset="0"/>
              </a:rPr>
              <a:t>ác </a:t>
            </a:r>
            <a:r>
              <a:rPr lang="vi-VN" sz="1600" dirty="0">
                <a:latin typeface="Tahoma" panose="020B0604030504040204" pitchFamily="34" charset="0"/>
                <a:ea typeface="Tahoma" panose="020B0604030504040204" pitchFamily="34" charset="0"/>
                <a:cs typeface="Tahoma" panose="020B0604030504040204" pitchFamily="34" charset="0"/>
              </a:rPr>
              <a:t>quy trình </a:t>
            </a:r>
            <a:r>
              <a:rPr lang="vi-VN" sz="1600" dirty="0" smtClean="0">
                <a:latin typeface="Tahoma" panose="020B0604030504040204" pitchFamily="34" charset="0"/>
                <a:ea typeface="Tahoma" panose="020B0604030504040204" pitchFamily="34" charset="0"/>
                <a:cs typeface="Tahoma" panose="020B0604030504040204" pitchFamily="34" charset="0"/>
              </a:rPr>
              <a:t>được </a:t>
            </a:r>
            <a:r>
              <a:rPr lang="vi-VN" sz="1600" dirty="0">
                <a:latin typeface="Tahoma" panose="020B0604030504040204" pitchFamily="34" charset="0"/>
                <a:ea typeface="Tahoma" panose="020B0604030504040204" pitchFamily="34" charset="0"/>
                <a:cs typeface="Tahoma" panose="020B0604030504040204" pitchFamily="34" charset="0"/>
              </a:rPr>
              <a:t>kiểm soát bằng các công cụ thống kê và định lượng</a:t>
            </a:r>
            <a:r>
              <a:rPr lang="vi-VN"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 typeface="+mj-lt"/>
              <a:buAutoNum type="alphaLcPeriod" startAt="3"/>
            </a:pPr>
            <a:r>
              <a:rPr lang="en-US" altLang="ja-JP" sz="2000" dirty="0">
                <a:latin typeface="Tahoma" panose="020B0604030504040204" pitchFamily="34" charset="0"/>
                <a:ea typeface="Hiragino Kaku Gothic Pro W3" charset="-128"/>
                <a:cs typeface="Tahoma" panose="020B0604030504040204" pitchFamily="34" charset="0"/>
              </a:rPr>
              <a:t>CMMI level 5 (</a:t>
            </a:r>
            <a:r>
              <a:rPr lang="en-US" altLang="ja-JP" sz="2000" dirty="0" err="1">
                <a:latin typeface="Tahoma" panose="020B0604030504040204" pitchFamily="34" charset="0"/>
                <a:ea typeface="Hiragino Kaku Gothic Pro W3" charset="-128"/>
                <a:cs typeface="Tahoma" panose="020B0604030504040204" pitchFamily="34" charset="0"/>
              </a:rPr>
              <a:t>Tối</a:t>
            </a:r>
            <a:r>
              <a:rPr lang="en-US" altLang="ja-JP" sz="2000" dirty="0">
                <a:latin typeface="Tahoma" panose="020B0604030504040204" pitchFamily="34" charset="0"/>
                <a:ea typeface="Hiragino Kaku Gothic Pro W3" charset="-128"/>
                <a:cs typeface="Tahoma" panose="020B0604030504040204" pitchFamily="34" charset="0"/>
              </a:rPr>
              <a:t> </a:t>
            </a:r>
            <a:r>
              <a:rPr lang="en-US" altLang="ja-JP" sz="2000" dirty="0" err="1">
                <a:latin typeface="Tahoma" panose="020B0604030504040204" pitchFamily="34" charset="0"/>
                <a:ea typeface="Hiragino Kaku Gothic Pro W3" charset="-128"/>
                <a:cs typeface="Tahoma" panose="020B0604030504040204" pitchFamily="34" charset="0"/>
              </a:rPr>
              <a:t>ưu</a:t>
            </a:r>
            <a:r>
              <a:rPr lang="en-US" altLang="ja-JP" sz="2000" dirty="0" smtClean="0">
                <a:latin typeface="Tahoma" panose="020B0604030504040204" pitchFamily="34" charset="0"/>
                <a:ea typeface="Hiragino Kaku Gothic Pro W3" charset="-128"/>
                <a:cs typeface="Tahoma" panose="020B0604030504040204" pitchFamily="34" charset="0"/>
              </a:rPr>
              <a:t>)</a:t>
            </a:r>
          </a:p>
          <a:p>
            <a:pPr lvl="2"/>
            <a:r>
              <a:rPr lang="en-US" sz="1600" dirty="0" err="1">
                <a:latin typeface="Tahoma" panose="020B0604030504040204" pitchFamily="34" charset="0"/>
                <a:ea typeface="Tahoma" panose="020B0604030504040204" pitchFamily="34" charset="0"/>
                <a:cs typeface="Tahoma" panose="020B0604030504040204" pitchFamily="34" charset="0"/>
              </a:rPr>
              <a:t>Các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vùng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tiến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trình</a:t>
            </a:r>
            <a:r>
              <a:rPr lang="en-US" sz="1600" dirty="0">
                <a:latin typeface="Tahoma" panose="020B0604030504040204" pitchFamily="34" charset="0"/>
                <a:ea typeface="Tahoma" panose="020B0604030504040204" pitchFamily="34" charset="0"/>
                <a:cs typeface="Tahoma" panose="020B0604030504040204" pitchFamily="34" charset="0"/>
              </a:rPr>
              <a:t> ở </a:t>
            </a:r>
            <a:r>
              <a:rPr lang="en-US" sz="1600" dirty="0" err="1">
                <a:latin typeface="Tahoma" panose="020B0604030504040204" pitchFamily="34" charset="0"/>
                <a:ea typeface="Tahoma" panose="020B0604030504040204" pitchFamily="34" charset="0"/>
                <a:cs typeface="Tahoma" panose="020B0604030504040204" pitchFamily="34" charset="0"/>
              </a:rPr>
              <a:t>mức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này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bao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trùm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các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vấn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đề</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tổ</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chức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dự</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phải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nhắm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tới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để</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hoàn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thiện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quá</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trình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sản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xuất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phần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mềm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tục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đếm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được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Đó</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phòng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ngừa</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lỗi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quản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lý</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thay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đổi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công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nghệ</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quản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lý</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thay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đổi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trình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Để</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đạt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được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mức</a:t>
            </a:r>
            <a:r>
              <a:rPr lang="en-US" sz="1600" dirty="0">
                <a:latin typeface="Tahoma" panose="020B0604030504040204" pitchFamily="34" charset="0"/>
                <a:ea typeface="Tahoma" panose="020B0604030504040204" pitchFamily="34" charset="0"/>
                <a:cs typeface="Tahoma" panose="020B0604030504040204" pitchFamily="34" charset="0"/>
              </a:rPr>
              <a:t> 5 </a:t>
            </a:r>
            <a:r>
              <a:rPr lang="en-US" sz="1600" dirty="0" err="1">
                <a:latin typeface="Tahoma" panose="020B0604030504040204" pitchFamily="34" charset="0"/>
                <a:ea typeface="Tahoma" panose="020B0604030504040204" pitchFamily="34" charset="0"/>
                <a:cs typeface="Tahoma" panose="020B0604030504040204" pitchFamily="34" charset="0"/>
              </a:rPr>
              <a:t>thì</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công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đó</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phải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tục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cải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tiến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hoạt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động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tổ</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chức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kiếm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các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phương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pháp</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đổi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mới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để</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nâng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cao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năng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lực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làm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việc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của</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lực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lượng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lao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động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trong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tổ</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chức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hỗ</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trợ</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các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phát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triển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sở</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trường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chuyên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môn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5223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665246" cy="584775"/>
          </a:xfrm>
          <a:prstGeom prst="rect">
            <a:avLst/>
          </a:prstGeom>
          <a:extLst/>
        </p:spPr>
        <p:txBody>
          <a:bodyPr wrap="square">
            <a:spAutoFit/>
          </a:bodyPr>
          <a:lstStyle/>
          <a:p>
            <a:r>
              <a:rPr lang="en-US" altLang="ja-JP" sz="3200" dirty="0">
                <a:latin typeface="Tahoma" panose="020B0604030504040204" pitchFamily="34" charset="0"/>
                <a:ea typeface="Tahoma" panose="020B0604030504040204" pitchFamily="34" charset="0"/>
                <a:cs typeface="Tahoma" panose="020B0604030504040204" pitchFamily="34" charset="0"/>
              </a:rPr>
              <a:t>I. </a:t>
            </a:r>
            <a:r>
              <a:rPr lang="fr-FR" altLang="ja-JP" sz="3200" dirty="0" err="1">
                <a:latin typeface="Tahoma" panose="020B0604030504040204" pitchFamily="34" charset="0"/>
                <a:ea typeface="Tahoma" panose="020B0604030504040204" pitchFamily="34" charset="0"/>
                <a:cs typeface="Tahoma" panose="020B0604030504040204" pitchFamily="34" charset="0"/>
              </a:rPr>
              <a:t>Giới</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thiệu</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về</a:t>
            </a:r>
            <a:r>
              <a:rPr lang="fr-FR" altLang="ja-JP" sz="3200" dirty="0">
                <a:latin typeface="Tahoma" panose="020B0604030504040204" pitchFamily="34" charset="0"/>
                <a:ea typeface="Tahoma" panose="020B0604030504040204" pitchFamily="34" charset="0"/>
                <a:cs typeface="Tahoma" panose="020B0604030504040204" pitchFamily="34" charset="0"/>
              </a:rPr>
              <a:t> CMMI</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tiếp</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theo</a:t>
            </a:r>
            <a:r>
              <a:rPr lang="fr-FR" sz="3200" dirty="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a:spLocks noChangeArrowheads="1"/>
          </p:cNvSpPr>
          <p:nvPr/>
        </p:nvSpPr>
        <p:spPr bwMode="auto">
          <a:xfrm>
            <a:off x="693504" y="1034030"/>
            <a:ext cx="10636662" cy="479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514350" indent="-514350">
              <a:buFont typeface="+mj-lt"/>
              <a:buAutoNum type="arabicParenR" startAt="3"/>
            </a:pPr>
            <a:r>
              <a:rPr lang="en-US" b="1" dirty="0" err="1" smtClean="0">
                <a:latin typeface="Tahoma" panose="020B0604030504040204" pitchFamily="34" charset="0"/>
                <a:ea typeface="Tahoma" panose="020B0604030504040204" pitchFamily="34" charset="0"/>
                <a:cs typeface="Tahoma" panose="020B0604030504040204" pitchFamily="34" charset="0"/>
              </a:rPr>
              <a:t>Lợi</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ích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khi</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sử</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dụng</a:t>
            </a:r>
            <a:r>
              <a:rPr lang="en-US" b="1" dirty="0" smtClean="0">
                <a:latin typeface="Tahoma" panose="020B0604030504040204" pitchFamily="34" charset="0"/>
                <a:ea typeface="Tahoma" panose="020B0604030504040204" pitchFamily="34" charset="0"/>
                <a:cs typeface="Tahoma" panose="020B0604030504040204" pitchFamily="34" charset="0"/>
              </a:rPr>
              <a:t> CMMI</a:t>
            </a:r>
          </a:p>
          <a:p>
            <a:pPr marL="514350" indent="-514350">
              <a:buFont typeface="+mj-lt"/>
              <a:buAutoNum type="alphaLcPeriod"/>
            </a:pPr>
            <a:r>
              <a:rPr lang="en-US" sz="2000" b="1" dirty="0" err="1" smtClean="0">
                <a:latin typeface="Tahoma" panose="020B0604030504040204" pitchFamily="34" charset="0"/>
                <a:ea typeface="Tahoma" panose="020B0604030504040204" pitchFamily="34" charset="0"/>
                <a:cs typeface="Tahoma" panose="020B0604030504040204" pitchFamily="34" charset="0"/>
              </a:rPr>
              <a:t>Đối</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smtClean="0">
                <a:latin typeface="Tahoma" panose="020B0604030504040204" pitchFamily="34" charset="0"/>
                <a:ea typeface="Tahoma" panose="020B0604030504040204" pitchFamily="34" charset="0"/>
                <a:cs typeface="Tahoma" panose="020B0604030504040204" pitchFamily="34" charset="0"/>
              </a:rPr>
              <a:t>với</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smtClean="0">
                <a:latin typeface="Tahoma" panose="020B0604030504040204" pitchFamily="34" charset="0"/>
                <a:ea typeface="Tahoma" panose="020B0604030504040204" pitchFamily="34" charset="0"/>
                <a:cs typeface="Tahoma" panose="020B0604030504040204" pitchFamily="34" charset="0"/>
              </a:rPr>
              <a:t>công</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smtClean="0">
                <a:latin typeface="Tahoma" panose="020B0604030504040204" pitchFamily="34" charset="0"/>
                <a:ea typeface="Tahoma" panose="020B0604030504040204" pitchFamily="34" charset="0"/>
                <a:cs typeface="Tahoma" panose="020B0604030504040204" pitchFamily="34" charset="0"/>
              </a:rPr>
              <a:t>ty</a:t>
            </a:r>
            <a:endParaRPr lang="en-US" sz="2000" b="1"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vi-VN" sz="2000" dirty="0">
                <a:latin typeface="Tahoma" panose="020B0604030504040204" pitchFamily="34" charset="0"/>
                <a:ea typeface="Tahoma" panose="020B0604030504040204" pitchFamily="34" charset="0"/>
                <a:cs typeface="Tahoma" panose="020B0604030504040204" pitchFamily="34" charset="0"/>
              </a:rPr>
              <a:t>Tập trung QMS để triển khai các dự án nhằm đảm bảo tính thống nhất trong các tài liệu hướng dẫn, có nghĩa là ít </a:t>
            </a:r>
            <a:r>
              <a:rPr lang="en-US" sz="2000" dirty="0" err="1" smtClean="0">
                <a:latin typeface="Tahoma" panose="020B0604030504040204" pitchFamily="34" charset="0"/>
                <a:ea typeface="Tahoma" panose="020B0604030504040204" pitchFamily="34" charset="0"/>
                <a:cs typeface="Tahoma" panose="020B0604030504040204" pitchFamily="34" charset="0"/>
              </a:rPr>
              <a:t>quy</a:t>
            </a:r>
            <a:r>
              <a:rPr lang="vi-VN" sz="2000" dirty="0" smtClean="0">
                <a:latin typeface="Tahoma" panose="020B0604030504040204" pitchFamily="34" charset="0"/>
                <a:ea typeface="Tahoma" panose="020B0604030504040204" pitchFamily="34" charset="0"/>
                <a:cs typeface="Tahoma" panose="020B0604030504040204" pitchFamily="34" charset="0"/>
              </a:rPr>
              <a:t> </a:t>
            </a:r>
            <a:r>
              <a:rPr lang="vi-VN" sz="2000" dirty="0">
                <a:latin typeface="Tahoma" panose="020B0604030504040204" pitchFamily="34" charset="0"/>
                <a:ea typeface="Tahoma" panose="020B0604030504040204" pitchFamily="34" charset="0"/>
                <a:cs typeface="Tahoma" panose="020B0604030504040204" pitchFamily="34" charset="0"/>
              </a:rPr>
              <a:t>trình học tập cho nguồn lực mới, quản lý tình trạng và sức khỏe của dự án tốt hơn</a:t>
            </a:r>
            <a:r>
              <a:rPr lang="en-US" sz="2000" dirty="0" smtClean="0">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ü"/>
            </a:pPr>
            <a:r>
              <a:rPr lang="vi-VN" sz="2000" dirty="0">
                <a:latin typeface="Tahoma" panose="020B0604030504040204" pitchFamily="34" charset="0"/>
                <a:ea typeface="Tahoma" panose="020B0604030504040204" pitchFamily="34" charset="0"/>
                <a:cs typeface="Tahoma" panose="020B0604030504040204" pitchFamily="34" charset="0"/>
              </a:rPr>
              <a:t>Tiết kiệm chi phí </a:t>
            </a:r>
            <a:r>
              <a:rPr lang="vi-VN" sz="2000" dirty="0" smtClean="0">
                <a:latin typeface="Tahoma" panose="020B0604030504040204" pitchFamily="34" charset="0"/>
                <a:ea typeface="Tahoma" panose="020B0604030504040204" pitchFamily="34" charset="0"/>
                <a:cs typeface="Tahoma" panose="020B0604030504040204" pitchFamily="34" charset="0"/>
              </a:rPr>
              <a:t>hơn </a:t>
            </a:r>
            <a:r>
              <a:rPr lang="vi-VN" sz="2000" dirty="0">
                <a:latin typeface="Tahoma" panose="020B0604030504040204" pitchFamily="34" charset="0"/>
                <a:ea typeface="Tahoma" panose="020B0604030504040204" pitchFamily="34" charset="0"/>
                <a:cs typeface="Tahoma" panose="020B0604030504040204" pitchFamily="34" charset="0"/>
              </a:rPr>
              <a:t>do các </a:t>
            </a:r>
            <a:r>
              <a:rPr lang="en-US" sz="2000" dirty="0" smtClean="0">
                <a:latin typeface="Tahoma" panose="020B0604030504040204" pitchFamily="34" charset="0"/>
                <a:ea typeface="Tahoma" panose="020B0604030504040204" pitchFamily="34" charset="0"/>
                <a:cs typeface="Tahoma" panose="020B0604030504040204" pitchFamily="34" charset="0"/>
              </a:rPr>
              <a:t>bug</a:t>
            </a:r>
            <a:r>
              <a:rPr lang="vi-VN" sz="2000" dirty="0" smtClean="0">
                <a:latin typeface="Tahoma" panose="020B0604030504040204" pitchFamily="34" charset="0"/>
                <a:ea typeface="Tahoma" panose="020B0604030504040204" pitchFamily="34" charset="0"/>
                <a:cs typeface="Tahoma" panose="020B0604030504040204" pitchFamily="34" charset="0"/>
              </a:rPr>
              <a:t> </a:t>
            </a:r>
            <a:r>
              <a:rPr lang="vi-VN" sz="2000" dirty="0">
                <a:latin typeface="Tahoma" panose="020B0604030504040204" pitchFamily="34" charset="0"/>
                <a:ea typeface="Tahoma" panose="020B0604030504040204" pitchFamily="34" charset="0"/>
                <a:cs typeface="Tahoma" panose="020B0604030504040204" pitchFamily="34" charset="0"/>
              </a:rPr>
              <a:t>ít hơn và ít </a:t>
            </a:r>
            <a:r>
              <a:rPr lang="en-US" sz="2000" dirty="0" err="1" smtClean="0">
                <a:latin typeface="Tahoma" panose="020B0604030504040204" pitchFamily="34" charset="0"/>
                <a:ea typeface="Tahoma" panose="020B0604030504040204" pitchFamily="34" charset="0"/>
                <a:cs typeface="Tahoma" panose="020B0604030504040204" pitchFamily="34" charset="0"/>
              </a:rPr>
              <a:t>phải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vi-VN" sz="2000" dirty="0" smtClean="0">
                <a:latin typeface="Tahoma" panose="020B0604030504040204" pitchFamily="34" charset="0"/>
                <a:ea typeface="Tahoma" panose="020B0604030504040204" pitchFamily="34" charset="0"/>
                <a:cs typeface="Tahoma" panose="020B0604030504040204" pitchFamily="34" charset="0"/>
              </a:rPr>
              <a:t>làm </a:t>
            </a:r>
            <a:r>
              <a:rPr lang="vi-VN" sz="2000" dirty="0">
                <a:latin typeface="Tahoma" panose="020B0604030504040204" pitchFamily="34" charset="0"/>
                <a:ea typeface="Tahoma" panose="020B0604030504040204" pitchFamily="34" charset="0"/>
                <a:cs typeface="Tahoma" panose="020B0604030504040204" pitchFamily="34" charset="0"/>
              </a:rPr>
              <a:t>lại </a:t>
            </a:r>
            <a:r>
              <a:rPr lang="vi-VN" sz="2000" dirty="0" smtClean="0">
                <a:latin typeface="Tahoma" panose="020B0604030504040204" pitchFamily="34" charset="0"/>
                <a:ea typeface="Tahoma" panose="020B0604030504040204" pitchFamily="34" charset="0"/>
                <a:cs typeface="Tahoma" panose="020B0604030504040204" pitchFamily="34" charset="0"/>
              </a:rPr>
              <a:t>hơn</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Gia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suất</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chất</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lượng</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Giao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đúng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hạn</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Tăng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sự</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hài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lòng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hàng</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smtClean="0">
                <a:latin typeface="Tahoma" panose="020B0604030504040204" pitchFamily="34" charset="0"/>
                <a:ea typeface="Tahoma" panose="020B0604030504040204" pitchFamily="34" charset="0"/>
                <a:cs typeface="Tahoma" panose="020B0604030504040204" pitchFamily="34" charset="0"/>
              </a:rPr>
              <a:t>Tăng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sức</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cạnh</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tranh</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marL="514350" indent="-514350">
              <a:buAutoNum type="arabicParenR"/>
            </a:pP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6904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665246" cy="584775"/>
          </a:xfrm>
          <a:prstGeom prst="rect">
            <a:avLst/>
          </a:prstGeom>
          <a:extLst/>
        </p:spPr>
        <p:txBody>
          <a:bodyPr wrap="square">
            <a:spAutoFit/>
          </a:bodyPr>
          <a:lstStyle/>
          <a:p>
            <a:r>
              <a:rPr lang="en-US" altLang="ja-JP" sz="3200" dirty="0">
                <a:latin typeface="Tahoma" panose="020B0604030504040204" pitchFamily="34" charset="0"/>
                <a:ea typeface="Tahoma" panose="020B0604030504040204" pitchFamily="34" charset="0"/>
                <a:cs typeface="Tahoma" panose="020B0604030504040204" pitchFamily="34" charset="0"/>
              </a:rPr>
              <a:t>I. </a:t>
            </a:r>
            <a:r>
              <a:rPr lang="fr-FR" altLang="ja-JP" sz="3200" dirty="0" err="1">
                <a:latin typeface="Tahoma" panose="020B0604030504040204" pitchFamily="34" charset="0"/>
                <a:ea typeface="Tahoma" panose="020B0604030504040204" pitchFamily="34" charset="0"/>
                <a:cs typeface="Tahoma" panose="020B0604030504040204" pitchFamily="34" charset="0"/>
              </a:rPr>
              <a:t>Giới</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thiệu</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về</a:t>
            </a:r>
            <a:r>
              <a:rPr lang="fr-FR" altLang="ja-JP" sz="3200" dirty="0">
                <a:latin typeface="Tahoma" panose="020B0604030504040204" pitchFamily="34" charset="0"/>
                <a:ea typeface="Tahoma" panose="020B0604030504040204" pitchFamily="34" charset="0"/>
                <a:cs typeface="Tahoma" panose="020B0604030504040204" pitchFamily="34" charset="0"/>
              </a:rPr>
              <a:t> CMMI</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tiếp</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theo</a:t>
            </a:r>
            <a:r>
              <a:rPr lang="fr-FR" sz="3200" dirty="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a:spLocks noChangeArrowheads="1"/>
          </p:cNvSpPr>
          <p:nvPr/>
        </p:nvSpPr>
        <p:spPr bwMode="auto">
          <a:xfrm>
            <a:off x="693504" y="1034030"/>
            <a:ext cx="10636662" cy="503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514350" indent="-514350">
              <a:buFont typeface="+mj-lt"/>
              <a:buAutoNum type="arabicParenR" startAt="3"/>
            </a:pPr>
            <a:r>
              <a:rPr lang="en-US" b="1" dirty="0" err="1" smtClean="0">
                <a:latin typeface="Tahoma" panose="020B0604030504040204" pitchFamily="34" charset="0"/>
                <a:ea typeface="Tahoma" panose="020B0604030504040204" pitchFamily="34" charset="0"/>
                <a:cs typeface="Tahoma" panose="020B0604030504040204" pitchFamily="34" charset="0"/>
              </a:rPr>
              <a:t>Lợi</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ích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khi</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sử</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dụng</a:t>
            </a:r>
            <a:r>
              <a:rPr lang="en-US" b="1" dirty="0" smtClean="0">
                <a:latin typeface="Tahoma" panose="020B0604030504040204" pitchFamily="34" charset="0"/>
                <a:ea typeface="Tahoma" panose="020B0604030504040204" pitchFamily="34" charset="0"/>
                <a:cs typeface="Tahoma" panose="020B0604030504040204" pitchFamily="34" charset="0"/>
              </a:rPr>
              <a:t> CMMI</a:t>
            </a:r>
          </a:p>
          <a:p>
            <a:pPr marL="457200" indent="-457200">
              <a:buFont typeface="+mj-lt"/>
              <a:buAutoNum type="alphaLcPeriod" startAt="2"/>
            </a:pPr>
            <a:r>
              <a:rPr lang="en-US" sz="2000" b="1" dirty="0" err="1" smtClean="0">
                <a:latin typeface="Tahoma" panose="020B0604030504040204" pitchFamily="34" charset="0"/>
                <a:ea typeface="Tahoma" panose="020B0604030504040204" pitchFamily="34" charset="0"/>
                <a:cs typeface="Tahoma" panose="020B0604030504040204" pitchFamily="34" charset="0"/>
              </a:rPr>
              <a:t>Đối</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với</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người</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quản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lý</a:t>
            </a:r>
            <a:endParaRPr lang="en-US" sz="2000" b="1"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Giúp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làm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việc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đúng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đúng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ngân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sách</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vi-VN" sz="2000" dirty="0">
                <a:latin typeface="Tahoma" panose="020B0604030504040204" pitchFamily="34" charset="0"/>
                <a:ea typeface="Tahoma" panose="020B0604030504040204" pitchFamily="34" charset="0"/>
                <a:cs typeface="Tahoma" panose="020B0604030504040204" pitchFamily="34" charset="0"/>
              </a:rPr>
              <a:t>Thúc đẩy nhân viên, khiến họ làm việc tốt hơn</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vi-VN" sz="2000" dirty="0">
                <a:latin typeface="Tahoma" panose="020B0604030504040204" pitchFamily="34" charset="0"/>
                <a:ea typeface="Tahoma" panose="020B0604030504040204" pitchFamily="34" charset="0"/>
                <a:cs typeface="Tahoma" panose="020B0604030504040204" pitchFamily="34" charset="0"/>
              </a:rPr>
              <a:t>Hiểu và giải quyết các rủi ro trước khi chúng  xuất hiện</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a:latin typeface="Tahoma" panose="020B0604030504040204" pitchFamily="34" charset="0"/>
                <a:ea typeface="Tahoma" panose="020B0604030504040204" pitchFamily="34" charset="0"/>
                <a:cs typeface="Tahoma" panose="020B0604030504040204" pitchFamily="34" charset="0"/>
              </a:rPr>
              <a:t>D</a:t>
            </a:r>
            <a:r>
              <a:rPr lang="vi-VN" sz="2000" dirty="0">
                <a:latin typeface="Tahoma" panose="020B0604030504040204" pitchFamily="34" charset="0"/>
                <a:ea typeface="Tahoma" panose="020B0604030504040204" pitchFamily="34" charset="0"/>
                <a:cs typeface="Tahoma" panose="020B0604030504040204" pitchFamily="34" charset="0"/>
              </a:rPr>
              <a:t>ự báo được dự 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dựa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lường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phân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tích</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Cung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cấp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mức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độ</a:t>
            </a:r>
            <a:r>
              <a:rPr lang="en-US" sz="2000" dirty="0">
                <a:latin typeface="Tahoma" panose="020B0604030504040204" pitchFamily="34" charset="0"/>
                <a:ea typeface="Tahoma" panose="020B0604030504040204" pitchFamily="34" charset="0"/>
                <a:cs typeface="Tahoma" panose="020B0604030504040204" pitchFamily="34" charset="0"/>
              </a:rPr>
              <a:t> chi </a:t>
            </a:r>
            <a:r>
              <a:rPr lang="en-US" sz="2000" dirty="0" err="1">
                <a:latin typeface="Tahoma" panose="020B0604030504040204" pitchFamily="34" charset="0"/>
                <a:ea typeface="Tahoma" panose="020B0604030504040204" pitchFamily="34" charset="0"/>
                <a:cs typeface="Tahoma" panose="020B0604030504040204" pitchFamily="34" charset="0"/>
              </a:rPr>
              <a:t>tiết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vòng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đời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phẩm</a:t>
            </a:r>
            <a:r>
              <a:rPr lang="en-US" sz="2000" dirty="0">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Thúc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đẩy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việc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áp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dụng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hệ</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thống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kỹ</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thuật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nghệ</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mềm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phẩm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cuối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cùng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trình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liên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quan</a:t>
            </a:r>
            <a:r>
              <a:rPr lang="en-US" sz="2000" dirty="0">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Sử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dụng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pháp</a:t>
            </a:r>
            <a:r>
              <a:rPr lang="vi-VN" sz="2000" dirty="0">
                <a:latin typeface="Tahoma" panose="020B0604030504040204" pitchFamily="34" charset="0"/>
                <a:ea typeface="Tahoma" panose="020B0604030504040204" pitchFamily="34" charset="0"/>
                <a:cs typeface="Tahoma" panose="020B0604030504040204" pitchFamily="34" charset="0"/>
              </a:rPr>
              <a:t> phân tích nhân – quả </a:t>
            </a:r>
            <a:r>
              <a:rPr lang="en-US" sz="2000" dirty="0" err="1">
                <a:latin typeface="Tahoma" panose="020B0604030504040204" pitchFamily="34" charset="0"/>
                <a:ea typeface="Tahoma" panose="020B0604030504040204" pitchFamily="34" charset="0"/>
                <a:cs typeface="Tahoma" panose="020B0604030504040204" pitchFamily="34" charset="0"/>
              </a:rPr>
              <a:t>để</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ngừa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lỗi</a:t>
            </a: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marL="514350" indent="-514350">
              <a:buAutoNum type="arabicParenR"/>
            </a:pP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74978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665246" cy="584775"/>
          </a:xfrm>
          <a:prstGeom prst="rect">
            <a:avLst/>
          </a:prstGeom>
          <a:extLst/>
        </p:spPr>
        <p:txBody>
          <a:bodyPr wrap="square">
            <a:spAutoFit/>
          </a:bodyPr>
          <a:lstStyle/>
          <a:p>
            <a:r>
              <a:rPr lang="en-US" altLang="ja-JP" sz="3200" dirty="0">
                <a:latin typeface="Tahoma" panose="020B0604030504040204" pitchFamily="34" charset="0"/>
                <a:ea typeface="Tahoma" panose="020B0604030504040204" pitchFamily="34" charset="0"/>
                <a:cs typeface="Tahoma" panose="020B0604030504040204" pitchFamily="34" charset="0"/>
              </a:rPr>
              <a:t>I. </a:t>
            </a:r>
            <a:r>
              <a:rPr lang="fr-FR" altLang="ja-JP" sz="3200" dirty="0" err="1">
                <a:latin typeface="Tahoma" panose="020B0604030504040204" pitchFamily="34" charset="0"/>
                <a:ea typeface="Tahoma" panose="020B0604030504040204" pitchFamily="34" charset="0"/>
                <a:cs typeface="Tahoma" panose="020B0604030504040204" pitchFamily="34" charset="0"/>
              </a:rPr>
              <a:t>Giới</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thiệu</a:t>
            </a:r>
            <a:r>
              <a:rPr lang="fr-FR" altLang="ja-JP" sz="3200" dirty="0">
                <a:latin typeface="Tahoma" panose="020B0604030504040204" pitchFamily="34" charset="0"/>
                <a:ea typeface="Tahoma" panose="020B0604030504040204" pitchFamily="34" charset="0"/>
                <a:cs typeface="Tahoma" panose="020B0604030504040204" pitchFamily="34" charset="0"/>
              </a:rPr>
              <a:t> </a:t>
            </a:r>
            <a:r>
              <a:rPr lang="fr-FR" altLang="ja-JP" sz="3200" dirty="0" err="1">
                <a:latin typeface="Tahoma" panose="020B0604030504040204" pitchFamily="34" charset="0"/>
                <a:ea typeface="Tahoma" panose="020B0604030504040204" pitchFamily="34" charset="0"/>
                <a:cs typeface="Tahoma" panose="020B0604030504040204" pitchFamily="34" charset="0"/>
              </a:rPr>
              <a:t>về</a:t>
            </a:r>
            <a:r>
              <a:rPr lang="fr-FR" altLang="ja-JP" sz="3200" dirty="0">
                <a:latin typeface="Tahoma" panose="020B0604030504040204" pitchFamily="34" charset="0"/>
                <a:ea typeface="Tahoma" panose="020B0604030504040204" pitchFamily="34" charset="0"/>
                <a:cs typeface="Tahoma" panose="020B0604030504040204" pitchFamily="34" charset="0"/>
              </a:rPr>
              <a:t> CMMI</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tiếp</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theo</a:t>
            </a:r>
            <a:r>
              <a:rPr lang="fr-FR" sz="3200" dirty="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a:spLocks noChangeArrowheads="1"/>
          </p:cNvSpPr>
          <p:nvPr/>
        </p:nvSpPr>
        <p:spPr bwMode="auto">
          <a:xfrm>
            <a:off x="693504" y="1034030"/>
            <a:ext cx="10636662" cy="434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514350" indent="-514350">
              <a:buFont typeface="+mj-lt"/>
              <a:buAutoNum type="arabicParenR" startAt="3"/>
            </a:pPr>
            <a:r>
              <a:rPr lang="en-US" b="1" dirty="0" err="1" smtClean="0">
                <a:latin typeface="Tahoma" panose="020B0604030504040204" pitchFamily="34" charset="0"/>
                <a:ea typeface="Tahoma" panose="020B0604030504040204" pitchFamily="34" charset="0"/>
                <a:cs typeface="Tahoma" panose="020B0604030504040204" pitchFamily="34" charset="0"/>
              </a:rPr>
              <a:t>Lợi</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ích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khi</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sử</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dụng</a:t>
            </a:r>
            <a:r>
              <a:rPr lang="en-US" b="1" dirty="0" smtClean="0">
                <a:latin typeface="Tahoma" panose="020B0604030504040204" pitchFamily="34" charset="0"/>
                <a:ea typeface="Tahoma" panose="020B0604030504040204" pitchFamily="34" charset="0"/>
                <a:cs typeface="Tahoma" panose="020B0604030504040204" pitchFamily="34" charset="0"/>
              </a:rPr>
              <a:t> CMMI</a:t>
            </a:r>
          </a:p>
          <a:p>
            <a:pPr marL="457200" indent="-457200">
              <a:buFont typeface="+mj-lt"/>
              <a:buAutoNum type="alphaLcPeriod" startAt="3"/>
            </a:pPr>
            <a:r>
              <a:rPr lang="en-US" sz="2000" b="1" dirty="0" err="1">
                <a:latin typeface="Tahoma" panose="020B0604030504040204" pitchFamily="34" charset="0"/>
                <a:ea typeface="Tahoma" panose="020B0604030504040204" pitchFamily="34" charset="0"/>
                <a:cs typeface="Tahoma" panose="020B0604030504040204" pitchFamily="34" charset="0"/>
              </a:rPr>
              <a:t>Đối</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với</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nhân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viên</a:t>
            </a:r>
            <a:endParaRPr lang="en-US" sz="2000" b="1"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Môi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trường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làm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việc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chuyên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nghiệp</a:t>
            </a:r>
            <a:r>
              <a:rPr lang="vi-VN" sz="2000" dirty="0">
                <a:latin typeface="Tahoma" panose="020B0604030504040204" pitchFamily="34" charset="0"/>
                <a:ea typeface="Tahoma" panose="020B0604030504040204" pitchFamily="34" charset="0"/>
                <a:cs typeface="Tahoma" panose="020B0604030504040204" pitchFamily="34" charset="0"/>
              </a:rPr>
              <a:t> hơn</a:t>
            </a:r>
            <a:r>
              <a:rPr lang="en-US" sz="2000" dirty="0">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Hiểu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rõ</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vai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trò</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nhiệm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vị</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việc</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Được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đánh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đúng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lực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nhận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thành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tích</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Chiến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lược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chính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đãi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ngộ</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luôn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được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quan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tâm</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hội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tiến</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Liên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tục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phát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triển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kĩ</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thiết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yếu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thông</a:t>
            </a:r>
            <a:r>
              <a:rPr lang="en-US" sz="2000" dirty="0">
                <a:latin typeface="Tahoma" panose="020B0604030504040204" pitchFamily="34" charset="0"/>
                <a:ea typeface="Tahoma" panose="020B0604030504040204" pitchFamily="34" charset="0"/>
                <a:cs typeface="Tahoma" panose="020B0604030504040204" pitchFamily="34" charset="0"/>
              </a:rPr>
              <a:t> qua </a:t>
            </a:r>
            <a:r>
              <a:rPr lang="en-US" sz="2000" dirty="0" err="1">
                <a:latin typeface="Tahoma" panose="020B0604030504040204" pitchFamily="34" charset="0"/>
                <a:ea typeface="Tahoma" panose="020B0604030504040204" pitchFamily="34" charset="0"/>
                <a:cs typeface="Tahoma" panose="020B0604030504040204" pitchFamily="34" charset="0"/>
              </a:rPr>
              <a:t>quá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trình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đào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tạo</a:t>
            </a:r>
            <a:endParaRPr lang="vi-VN" sz="20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marL="514350" indent="-514350">
              <a:buAutoNum type="arabicParenR"/>
            </a:pP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39480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0.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1.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2.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3.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4.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5.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6.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2.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3.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4.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5.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6.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7.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8.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9.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29802</TotalTime>
  <Words>1025</Words>
  <Application>Microsoft Office PowerPoint</Application>
  <PresentationFormat>Widescreen</PresentationFormat>
  <Paragraphs>143</Paragraphs>
  <Slides>16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Hiragino Kaku Gothic Pro W3</vt:lpstr>
      <vt:lpstr>Hiragino Kaku Gothic Pro W6</vt:lpstr>
      <vt:lpstr>MS PGothic</vt:lpstr>
      <vt:lpstr>MS PGothic</vt:lpstr>
      <vt:lpstr>Arial</vt:lpstr>
      <vt:lpstr>Calibri</vt:lpstr>
      <vt:lpstr>Calibri Light</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it</cp:lastModifiedBy>
  <cp:revision>706</cp:revision>
  <cp:lastPrinted>2017-03-21T17:53:50Z</cp:lastPrinted>
  <dcterms:created xsi:type="dcterms:W3CDTF">2016-09-28T07:25:33Z</dcterms:created>
  <dcterms:modified xsi:type="dcterms:W3CDTF">2018-09-10T03:12:22Z</dcterms:modified>
</cp:coreProperties>
</file>