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9" r:id="rId2"/>
    <p:sldId id="270" r:id="rId3"/>
    <p:sldId id="275" r:id="rId4"/>
    <p:sldId id="288" r:id="rId5"/>
    <p:sldId id="297" r:id="rId6"/>
    <p:sldId id="295" r:id="rId7"/>
    <p:sldId id="289" r:id="rId8"/>
    <p:sldId id="296" r:id="rId9"/>
    <p:sldId id="298" r:id="rId10"/>
    <p:sldId id="299" r:id="rId11"/>
    <p:sldId id="259" r:id="rId12"/>
  </p:sldIdLst>
  <p:sldSz cx="12192000" cy="6858000"/>
  <p:notesSz cx="6858000" cy="9144000"/>
  <p:defaultTextStyle>
    <a:defPPr>
      <a:defRPr lang="ja-JP"/>
    </a:defPPr>
    <a:lvl1pPr algn="l" rtl="0" eaLnBrk="0" fontAlgn="base" hangingPunct="0">
      <a:spcBef>
        <a:spcPct val="0"/>
      </a:spcBef>
      <a:spcAft>
        <a:spcPct val="0"/>
      </a:spcAft>
      <a:defRPr kumimoji="1" kern="1200">
        <a:solidFill>
          <a:schemeClr val="tx1"/>
        </a:solidFill>
        <a:latin typeface="Arial" charset="0"/>
        <a:ea typeface="MS PGothic"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MS PGothic"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MS PGothic"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MS PGothic"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MS PGothic" charset="-128"/>
        <a:cs typeface="+mn-cs"/>
      </a:defRPr>
    </a:lvl5pPr>
    <a:lvl6pPr marL="2286000" algn="l" defTabSz="914400" rtl="0" eaLnBrk="1" latinLnBrk="0" hangingPunct="1">
      <a:defRPr kumimoji="1" kern="1200">
        <a:solidFill>
          <a:schemeClr val="tx1"/>
        </a:solidFill>
        <a:latin typeface="Arial" charset="0"/>
        <a:ea typeface="MS PGothic" charset="-128"/>
        <a:cs typeface="+mn-cs"/>
      </a:defRPr>
    </a:lvl6pPr>
    <a:lvl7pPr marL="2743200" algn="l" defTabSz="914400" rtl="0" eaLnBrk="1" latinLnBrk="0" hangingPunct="1">
      <a:defRPr kumimoji="1" kern="1200">
        <a:solidFill>
          <a:schemeClr val="tx1"/>
        </a:solidFill>
        <a:latin typeface="Arial" charset="0"/>
        <a:ea typeface="MS PGothic" charset="-128"/>
        <a:cs typeface="+mn-cs"/>
      </a:defRPr>
    </a:lvl7pPr>
    <a:lvl8pPr marL="3200400" algn="l" defTabSz="914400" rtl="0" eaLnBrk="1" latinLnBrk="0" hangingPunct="1">
      <a:defRPr kumimoji="1" kern="1200">
        <a:solidFill>
          <a:schemeClr val="tx1"/>
        </a:solidFill>
        <a:latin typeface="Arial" charset="0"/>
        <a:ea typeface="MS PGothic" charset="-128"/>
        <a:cs typeface="+mn-cs"/>
      </a:defRPr>
    </a:lvl8pPr>
    <a:lvl9pPr marL="3657600" algn="l" defTabSz="914400" rtl="0" eaLnBrk="1" latinLnBrk="0" hangingPunct="1">
      <a:defRPr kumimoji="1" kern="1200">
        <a:solidFill>
          <a:schemeClr val="tx1"/>
        </a:solidFill>
        <a:latin typeface="Arial" charset="0"/>
        <a:ea typeface="MS P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8B9DC3"/>
    <a:srgbClr val="C5CEE1"/>
    <a:srgbClr val="3B5998"/>
    <a:srgbClr val="FFFFF4"/>
    <a:srgbClr val="677DAE"/>
    <a:srgbClr val="FFF2E6"/>
    <a:srgbClr val="2D4486"/>
    <a:srgbClr val="1E3E73"/>
    <a:srgbClr val="3C5A99"/>
    <a:srgbClr val="015C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51" autoAdjust="0"/>
    <p:restoredTop sz="95377" autoAdjust="0"/>
  </p:normalViewPr>
  <p:slideViewPr>
    <p:cSldViewPr snapToGrid="0">
      <p:cViewPr varScale="1">
        <p:scale>
          <a:sx n="68" d="100"/>
          <a:sy n="68" d="100"/>
        </p:scale>
        <p:origin x="84" y="210"/>
      </p:cViewPr>
      <p:guideLst>
        <p:guide orient="horz" pos="2160"/>
        <p:guide pos="3840"/>
      </p:guideLst>
    </p:cSldViewPr>
  </p:slideViewPr>
  <p:notesTextViewPr>
    <p:cViewPr>
      <p:scale>
        <a:sx n="300" d="100"/>
        <a:sy n="300" d="100"/>
      </p:scale>
      <p:origin x="0" y="0"/>
    </p:cViewPr>
  </p:notesTextViewPr>
  <p:sorterViewPr>
    <p:cViewPr>
      <p:scale>
        <a:sx n="66" d="100"/>
        <a:sy n="66" d="100"/>
      </p:scale>
      <p:origin x="0" y="0"/>
    </p:cViewPr>
  </p:sorterViewPr>
  <p:notesViewPr>
    <p:cSldViewPr snapToGrid="0">
      <p:cViewPr varScale="1">
        <p:scale>
          <a:sx n="75" d="100"/>
          <a:sy n="75" d="100"/>
        </p:scale>
        <p:origin x="3336"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977D4FB1-4EE5-634A-8EC3-E56A418921F1}" type="datetimeFigureOut">
              <a:rPr lang="en-US"/>
              <a:pPr>
                <a:defRPr/>
              </a:pPr>
              <a:t>9/11/2018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MS PGothic" charset="-128"/>
              </a:defRPr>
            </a:lvl1pPr>
          </a:lstStyle>
          <a:p>
            <a:pPr>
              <a:defRPr/>
            </a:pPr>
            <a:fld id="{0FAB4C3E-3B57-2740-9FAB-E94F6B22A872}" type="slidenum">
              <a:rPr lang="en-US" altLang="en-US"/>
              <a:pPr>
                <a:defRPr/>
              </a:pPr>
              <a:t>‹#›</a:t>
            </a:fld>
            <a:endParaRPr lang="en-US" altLang="en-US" dirty="0"/>
          </a:p>
        </p:txBody>
      </p:sp>
    </p:spTree>
    <p:extLst>
      <p:ext uri="{BB962C8B-B14F-4D97-AF65-F5344CB8AC3E}">
        <p14:creationId xmlns:p14="http://schemas.microsoft.com/office/powerpoint/2010/main" val="6098140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t>本日の流れですが・</a:t>
            </a:r>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1</a:t>
            </a:fld>
            <a:endParaRPr lang="en-US" altLang="en-US" dirty="0"/>
          </a:p>
        </p:txBody>
      </p:sp>
    </p:spTree>
    <p:extLst>
      <p:ext uri="{BB962C8B-B14F-4D97-AF65-F5344CB8AC3E}">
        <p14:creationId xmlns:p14="http://schemas.microsoft.com/office/powerpoint/2010/main" val="1769091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3</a:t>
            </a:fld>
            <a:endParaRPr lang="en-US" altLang="en-US" dirty="0"/>
          </a:p>
        </p:txBody>
      </p:sp>
    </p:spTree>
    <p:extLst>
      <p:ext uri="{BB962C8B-B14F-4D97-AF65-F5344CB8AC3E}">
        <p14:creationId xmlns:p14="http://schemas.microsoft.com/office/powerpoint/2010/main" val="789094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4</a:t>
            </a:fld>
            <a:endParaRPr lang="en-US" altLang="en-US" dirty="0"/>
          </a:p>
        </p:txBody>
      </p:sp>
    </p:spTree>
    <p:extLst>
      <p:ext uri="{BB962C8B-B14F-4D97-AF65-F5344CB8AC3E}">
        <p14:creationId xmlns:p14="http://schemas.microsoft.com/office/powerpoint/2010/main" val="3934640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5</a:t>
            </a:fld>
            <a:endParaRPr lang="en-US" altLang="en-US" dirty="0"/>
          </a:p>
        </p:txBody>
      </p:sp>
    </p:spTree>
    <p:extLst>
      <p:ext uri="{BB962C8B-B14F-4D97-AF65-F5344CB8AC3E}">
        <p14:creationId xmlns:p14="http://schemas.microsoft.com/office/powerpoint/2010/main" val="48815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6</a:t>
            </a:fld>
            <a:endParaRPr lang="en-US" altLang="en-US" dirty="0"/>
          </a:p>
        </p:txBody>
      </p:sp>
    </p:spTree>
    <p:extLst>
      <p:ext uri="{BB962C8B-B14F-4D97-AF65-F5344CB8AC3E}">
        <p14:creationId xmlns:p14="http://schemas.microsoft.com/office/powerpoint/2010/main" val="191235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7</a:t>
            </a:fld>
            <a:endParaRPr lang="en-US" altLang="en-US" dirty="0"/>
          </a:p>
        </p:txBody>
      </p:sp>
    </p:spTree>
    <p:extLst>
      <p:ext uri="{BB962C8B-B14F-4D97-AF65-F5344CB8AC3E}">
        <p14:creationId xmlns:p14="http://schemas.microsoft.com/office/powerpoint/2010/main" val="213173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8</a:t>
            </a:fld>
            <a:endParaRPr lang="en-US" altLang="en-US" dirty="0"/>
          </a:p>
        </p:txBody>
      </p:sp>
    </p:spTree>
    <p:extLst>
      <p:ext uri="{BB962C8B-B14F-4D97-AF65-F5344CB8AC3E}">
        <p14:creationId xmlns:p14="http://schemas.microsoft.com/office/powerpoint/2010/main" val="2468121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9</a:t>
            </a:fld>
            <a:endParaRPr lang="en-US" altLang="en-US" dirty="0"/>
          </a:p>
        </p:txBody>
      </p:sp>
    </p:spTree>
    <p:extLst>
      <p:ext uri="{BB962C8B-B14F-4D97-AF65-F5344CB8AC3E}">
        <p14:creationId xmlns:p14="http://schemas.microsoft.com/office/powerpoint/2010/main" val="2715336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AB4C3E-3B57-2740-9FAB-E94F6B22A872}" type="slidenum">
              <a:rPr lang="en-US" altLang="en-US" smtClean="0"/>
              <a:pPr>
                <a:defRPr/>
              </a:pPr>
              <a:t>10</a:t>
            </a:fld>
            <a:endParaRPr lang="en-US" altLang="en-US" dirty="0"/>
          </a:p>
        </p:txBody>
      </p:sp>
    </p:spTree>
    <p:extLst>
      <p:ext uri="{BB962C8B-B14F-4D97-AF65-F5344CB8AC3E}">
        <p14:creationId xmlns:p14="http://schemas.microsoft.com/office/powerpoint/2010/main" val="137144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8" name="Group 6"/>
          <p:cNvGrpSpPr>
            <a:grpSpLocks/>
          </p:cNvGrpSpPr>
          <p:nvPr userDrawn="1"/>
        </p:nvGrpSpPr>
        <p:grpSpPr bwMode="auto">
          <a:xfrm>
            <a:off x="152400" y="138113"/>
            <a:ext cx="11818938" cy="2333625"/>
            <a:chOff x="0" y="0"/>
            <a:chExt cx="7061143" cy="1031240"/>
          </a:xfrm>
        </p:grpSpPr>
        <p:sp>
          <p:nvSpPr>
            <p:cNvPr id="9" name="Rectangle 5"/>
            <p:cNvSpPr/>
            <p:nvPr userDrawn="1"/>
          </p:nvSpPr>
          <p:spPr>
            <a:xfrm flipH="1">
              <a:off x="6639" y="0"/>
              <a:ext cx="7054504" cy="1031240"/>
            </a:xfrm>
            <a:custGeom>
              <a:avLst/>
              <a:gdLst>
                <a:gd name="connsiteX0" fmla="*/ 0 w 7054850"/>
                <a:gd name="connsiteY0" fmla="*/ 0 h 571500"/>
                <a:gd name="connsiteX1" fmla="*/ 7054850 w 7054850"/>
                <a:gd name="connsiteY1" fmla="*/ 0 h 571500"/>
                <a:gd name="connsiteX2" fmla="*/ 7054850 w 7054850"/>
                <a:gd name="connsiteY2" fmla="*/ 571500 h 571500"/>
                <a:gd name="connsiteX3" fmla="*/ 0 w 7054850"/>
                <a:gd name="connsiteY3" fmla="*/ 571500 h 571500"/>
                <a:gd name="connsiteX4" fmla="*/ 0 w 7054850"/>
                <a:gd name="connsiteY4" fmla="*/ 0 h 571500"/>
                <a:gd name="connsiteX0" fmla="*/ 0 w 7054850"/>
                <a:gd name="connsiteY0" fmla="*/ 0 h 571500"/>
                <a:gd name="connsiteX1" fmla="*/ 7054850 w 7054850"/>
                <a:gd name="connsiteY1" fmla="*/ 0 h 571500"/>
                <a:gd name="connsiteX2" fmla="*/ 7054330 w 7054850"/>
                <a:gd name="connsiteY2" fmla="*/ 113376 h 571500"/>
                <a:gd name="connsiteX3" fmla="*/ 0 w 7054850"/>
                <a:gd name="connsiteY3" fmla="*/ 571500 h 571500"/>
                <a:gd name="connsiteX4" fmla="*/ 0 w 7054850"/>
                <a:gd name="connsiteY4" fmla="*/ 0 h 571500"/>
                <a:gd name="connsiteX0" fmla="*/ 520 w 7055370"/>
                <a:gd name="connsiteY0" fmla="*/ 0 h 799176"/>
                <a:gd name="connsiteX1" fmla="*/ 7055370 w 7055370"/>
                <a:gd name="connsiteY1" fmla="*/ 0 h 799176"/>
                <a:gd name="connsiteX2" fmla="*/ 7054850 w 7055370"/>
                <a:gd name="connsiteY2" fmla="*/ 113376 h 799176"/>
                <a:gd name="connsiteX3" fmla="*/ 0 w 7055370"/>
                <a:gd name="connsiteY3" fmla="*/ 799176 h 799176"/>
                <a:gd name="connsiteX4" fmla="*/ 520 w 7055370"/>
                <a:gd name="connsiteY4" fmla="*/ 0 h 799176"/>
                <a:gd name="connsiteX0" fmla="*/ 635 w 7055485"/>
                <a:gd name="connsiteY0" fmla="*/ 0 h 1031687"/>
                <a:gd name="connsiteX1" fmla="*/ 7055485 w 7055485"/>
                <a:gd name="connsiteY1" fmla="*/ 0 h 1031687"/>
                <a:gd name="connsiteX2" fmla="*/ 7054965 w 7055485"/>
                <a:gd name="connsiteY2" fmla="*/ 113376 h 1031687"/>
                <a:gd name="connsiteX3" fmla="*/ 0 w 7055485"/>
                <a:gd name="connsiteY3" fmla="*/ 1031687 h 1031687"/>
                <a:gd name="connsiteX4" fmla="*/ 635 w 7055485"/>
                <a:gd name="connsiteY4" fmla="*/ 0 h 1031687"/>
                <a:gd name="connsiteX0" fmla="*/ 635 w 7056027"/>
                <a:gd name="connsiteY0" fmla="*/ 0 h 1031687"/>
                <a:gd name="connsiteX1" fmla="*/ 7055485 w 7056027"/>
                <a:gd name="connsiteY1" fmla="*/ 0 h 1031687"/>
                <a:gd name="connsiteX2" fmla="*/ 7056005 w 7056027"/>
                <a:gd name="connsiteY2" fmla="*/ 345590 h 1031687"/>
                <a:gd name="connsiteX3" fmla="*/ 0 w 7056027"/>
                <a:gd name="connsiteY3" fmla="*/ 1031687 h 1031687"/>
                <a:gd name="connsiteX4" fmla="*/ 635 w 7056027"/>
                <a:gd name="connsiteY4" fmla="*/ 0 h 1031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27" h="1031687">
                  <a:moveTo>
                    <a:pt x="635" y="0"/>
                  </a:moveTo>
                  <a:lnTo>
                    <a:pt x="7055485" y="0"/>
                  </a:lnTo>
                  <a:cubicBezTo>
                    <a:pt x="7055312" y="37792"/>
                    <a:pt x="7056178" y="307798"/>
                    <a:pt x="7056005" y="345590"/>
                  </a:cubicBezTo>
                  <a:lnTo>
                    <a:pt x="0" y="1031687"/>
                  </a:lnTo>
                  <a:cubicBezTo>
                    <a:pt x="173" y="765295"/>
                    <a:pt x="462" y="266392"/>
                    <a:pt x="635" y="0"/>
                  </a:cubicBezTo>
                  <a:close/>
                </a:path>
              </a:pathLst>
            </a:custGeom>
            <a:solidFill>
              <a:schemeClr val="bg1">
                <a:lumMod val="75000"/>
                <a:alpha val="3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defRPr/>
              </a:pPr>
              <a:endParaRPr lang="en-US" dirty="0"/>
            </a:p>
          </p:txBody>
        </p:sp>
        <p:sp>
          <p:nvSpPr>
            <p:cNvPr id="10" name="Right Triangle 8"/>
            <p:cNvSpPr/>
            <p:nvPr userDrawn="1"/>
          </p:nvSpPr>
          <p:spPr>
            <a:xfrm rot="5400000" flipV="1">
              <a:off x="4998273" y="-1561696"/>
              <a:ext cx="490365" cy="3627787"/>
            </a:xfrm>
            <a:custGeom>
              <a:avLst/>
              <a:gdLst>
                <a:gd name="connsiteX0" fmla="*/ 0 w 488950"/>
                <a:gd name="connsiteY0" fmla="*/ 3352800 h 3352800"/>
                <a:gd name="connsiteX1" fmla="*/ 0 w 488950"/>
                <a:gd name="connsiteY1" fmla="*/ 0 h 3352800"/>
                <a:gd name="connsiteX2" fmla="*/ 488950 w 488950"/>
                <a:gd name="connsiteY2" fmla="*/ 3352800 h 3352800"/>
                <a:gd name="connsiteX3" fmla="*/ 0 w 488950"/>
                <a:gd name="connsiteY3" fmla="*/ 3352800 h 3352800"/>
                <a:gd name="connsiteX0" fmla="*/ 2367 w 491317"/>
                <a:gd name="connsiteY0" fmla="*/ 3628390 h 3628390"/>
                <a:gd name="connsiteX1" fmla="*/ 0 w 491317"/>
                <a:gd name="connsiteY1" fmla="*/ 0 h 3628390"/>
                <a:gd name="connsiteX2" fmla="*/ 491317 w 491317"/>
                <a:gd name="connsiteY2" fmla="*/ 3628390 h 3628390"/>
                <a:gd name="connsiteX3" fmla="*/ 2367 w 491317"/>
                <a:gd name="connsiteY3" fmla="*/ 3628390 h 3628390"/>
              </a:gdLst>
              <a:ahLst/>
              <a:cxnLst>
                <a:cxn ang="0">
                  <a:pos x="connsiteX0" y="connsiteY0"/>
                </a:cxn>
                <a:cxn ang="0">
                  <a:pos x="connsiteX1" y="connsiteY1"/>
                </a:cxn>
                <a:cxn ang="0">
                  <a:pos x="connsiteX2" y="connsiteY2"/>
                </a:cxn>
                <a:cxn ang="0">
                  <a:pos x="connsiteX3" y="connsiteY3"/>
                </a:cxn>
              </a:cxnLst>
              <a:rect l="l" t="t" r="r" b="b"/>
              <a:pathLst>
                <a:path w="491317" h="3628390">
                  <a:moveTo>
                    <a:pt x="2367" y="3628390"/>
                  </a:moveTo>
                  <a:lnTo>
                    <a:pt x="0" y="0"/>
                  </a:lnTo>
                  <a:lnTo>
                    <a:pt x="491317" y="3628390"/>
                  </a:lnTo>
                  <a:lnTo>
                    <a:pt x="2367" y="3628390"/>
                  </a:lnTo>
                  <a:close/>
                </a:path>
              </a:pathLst>
            </a:custGeom>
            <a:solidFill>
              <a:schemeClr val="tx1">
                <a:lumMod val="65000"/>
                <a:lumOff val="3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defRPr/>
              </a:pPr>
              <a:endParaRPr lang="en-US" dirty="0"/>
            </a:p>
          </p:txBody>
        </p:sp>
        <p:sp>
          <p:nvSpPr>
            <p:cNvPr id="11" name="Rectangle 5"/>
            <p:cNvSpPr/>
            <p:nvPr userDrawn="1"/>
          </p:nvSpPr>
          <p:spPr>
            <a:xfrm>
              <a:off x="0" y="7015"/>
              <a:ext cx="7054504" cy="799035"/>
            </a:xfrm>
            <a:custGeom>
              <a:avLst/>
              <a:gdLst>
                <a:gd name="connsiteX0" fmla="*/ 0 w 7054850"/>
                <a:gd name="connsiteY0" fmla="*/ 0 h 571500"/>
                <a:gd name="connsiteX1" fmla="*/ 7054850 w 7054850"/>
                <a:gd name="connsiteY1" fmla="*/ 0 h 571500"/>
                <a:gd name="connsiteX2" fmla="*/ 7054850 w 7054850"/>
                <a:gd name="connsiteY2" fmla="*/ 571500 h 571500"/>
                <a:gd name="connsiteX3" fmla="*/ 0 w 7054850"/>
                <a:gd name="connsiteY3" fmla="*/ 571500 h 571500"/>
                <a:gd name="connsiteX4" fmla="*/ 0 w 7054850"/>
                <a:gd name="connsiteY4" fmla="*/ 0 h 571500"/>
                <a:gd name="connsiteX0" fmla="*/ 0 w 7054850"/>
                <a:gd name="connsiteY0" fmla="*/ 0 h 571500"/>
                <a:gd name="connsiteX1" fmla="*/ 7054850 w 7054850"/>
                <a:gd name="connsiteY1" fmla="*/ 0 h 571500"/>
                <a:gd name="connsiteX2" fmla="*/ 7054330 w 7054850"/>
                <a:gd name="connsiteY2" fmla="*/ 113376 h 571500"/>
                <a:gd name="connsiteX3" fmla="*/ 0 w 7054850"/>
                <a:gd name="connsiteY3" fmla="*/ 571500 h 571500"/>
                <a:gd name="connsiteX4" fmla="*/ 0 w 7054850"/>
                <a:gd name="connsiteY4" fmla="*/ 0 h 571500"/>
                <a:gd name="connsiteX0" fmla="*/ 520 w 7055370"/>
                <a:gd name="connsiteY0" fmla="*/ 0 h 799176"/>
                <a:gd name="connsiteX1" fmla="*/ 7055370 w 7055370"/>
                <a:gd name="connsiteY1" fmla="*/ 0 h 799176"/>
                <a:gd name="connsiteX2" fmla="*/ 7054850 w 7055370"/>
                <a:gd name="connsiteY2" fmla="*/ 113376 h 799176"/>
                <a:gd name="connsiteX3" fmla="*/ 0 w 7055370"/>
                <a:gd name="connsiteY3" fmla="*/ 799176 h 799176"/>
                <a:gd name="connsiteX4" fmla="*/ 520 w 7055370"/>
                <a:gd name="connsiteY4" fmla="*/ 0 h 79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5370" h="799176">
                  <a:moveTo>
                    <a:pt x="520" y="0"/>
                  </a:moveTo>
                  <a:lnTo>
                    <a:pt x="7055370" y="0"/>
                  </a:lnTo>
                  <a:cubicBezTo>
                    <a:pt x="7055197" y="37792"/>
                    <a:pt x="7055023" y="75584"/>
                    <a:pt x="7054850" y="113376"/>
                  </a:cubicBezTo>
                  <a:lnTo>
                    <a:pt x="0" y="799176"/>
                  </a:lnTo>
                  <a:cubicBezTo>
                    <a:pt x="173" y="532784"/>
                    <a:pt x="347" y="266392"/>
                    <a:pt x="520" y="0"/>
                  </a:cubicBezTo>
                  <a:close/>
                </a:path>
              </a:pathLst>
            </a:custGeom>
            <a:solidFill>
              <a:schemeClr val="bg1">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defRPr/>
              </a:pPr>
              <a:endParaRPr lang="en-US" dirty="0"/>
            </a:p>
          </p:txBody>
        </p:sp>
      </p:grpSp>
    </p:spTree>
    <p:extLst>
      <p:ext uri="{BB962C8B-B14F-4D97-AF65-F5344CB8AC3E}">
        <p14:creationId xmlns:p14="http://schemas.microsoft.com/office/powerpoint/2010/main" val="4250206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26638" y="523875"/>
            <a:ext cx="17240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6"/>
          <p:cNvGrpSpPr>
            <a:grpSpLocks/>
          </p:cNvGrpSpPr>
          <p:nvPr userDrawn="1"/>
        </p:nvGrpSpPr>
        <p:grpSpPr bwMode="auto">
          <a:xfrm>
            <a:off x="187325" y="138113"/>
            <a:ext cx="11817350" cy="1063625"/>
            <a:chOff x="0" y="0"/>
            <a:chExt cx="7061143" cy="1031240"/>
          </a:xfrm>
        </p:grpSpPr>
        <p:sp>
          <p:nvSpPr>
            <p:cNvPr id="10" name="Rectangle 5"/>
            <p:cNvSpPr/>
            <p:nvPr userDrawn="1"/>
          </p:nvSpPr>
          <p:spPr>
            <a:xfrm flipH="1">
              <a:off x="6640" y="0"/>
              <a:ext cx="7054503" cy="1031240"/>
            </a:xfrm>
            <a:custGeom>
              <a:avLst/>
              <a:gdLst>
                <a:gd name="connsiteX0" fmla="*/ 0 w 7054850"/>
                <a:gd name="connsiteY0" fmla="*/ 0 h 571500"/>
                <a:gd name="connsiteX1" fmla="*/ 7054850 w 7054850"/>
                <a:gd name="connsiteY1" fmla="*/ 0 h 571500"/>
                <a:gd name="connsiteX2" fmla="*/ 7054850 w 7054850"/>
                <a:gd name="connsiteY2" fmla="*/ 571500 h 571500"/>
                <a:gd name="connsiteX3" fmla="*/ 0 w 7054850"/>
                <a:gd name="connsiteY3" fmla="*/ 571500 h 571500"/>
                <a:gd name="connsiteX4" fmla="*/ 0 w 7054850"/>
                <a:gd name="connsiteY4" fmla="*/ 0 h 571500"/>
                <a:gd name="connsiteX0" fmla="*/ 0 w 7054850"/>
                <a:gd name="connsiteY0" fmla="*/ 0 h 571500"/>
                <a:gd name="connsiteX1" fmla="*/ 7054850 w 7054850"/>
                <a:gd name="connsiteY1" fmla="*/ 0 h 571500"/>
                <a:gd name="connsiteX2" fmla="*/ 7054330 w 7054850"/>
                <a:gd name="connsiteY2" fmla="*/ 113376 h 571500"/>
                <a:gd name="connsiteX3" fmla="*/ 0 w 7054850"/>
                <a:gd name="connsiteY3" fmla="*/ 571500 h 571500"/>
                <a:gd name="connsiteX4" fmla="*/ 0 w 7054850"/>
                <a:gd name="connsiteY4" fmla="*/ 0 h 571500"/>
                <a:gd name="connsiteX0" fmla="*/ 520 w 7055370"/>
                <a:gd name="connsiteY0" fmla="*/ 0 h 799176"/>
                <a:gd name="connsiteX1" fmla="*/ 7055370 w 7055370"/>
                <a:gd name="connsiteY1" fmla="*/ 0 h 799176"/>
                <a:gd name="connsiteX2" fmla="*/ 7054850 w 7055370"/>
                <a:gd name="connsiteY2" fmla="*/ 113376 h 799176"/>
                <a:gd name="connsiteX3" fmla="*/ 0 w 7055370"/>
                <a:gd name="connsiteY3" fmla="*/ 799176 h 799176"/>
                <a:gd name="connsiteX4" fmla="*/ 520 w 7055370"/>
                <a:gd name="connsiteY4" fmla="*/ 0 h 799176"/>
                <a:gd name="connsiteX0" fmla="*/ 635 w 7055485"/>
                <a:gd name="connsiteY0" fmla="*/ 0 h 1031687"/>
                <a:gd name="connsiteX1" fmla="*/ 7055485 w 7055485"/>
                <a:gd name="connsiteY1" fmla="*/ 0 h 1031687"/>
                <a:gd name="connsiteX2" fmla="*/ 7054965 w 7055485"/>
                <a:gd name="connsiteY2" fmla="*/ 113376 h 1031687"/>
                <a:gd name="connsiteX3" fmla="*/ 0 w 7055485"/>
                <a:gd name="connsiteY3" fmla="*/ 1031687 h 1031687"/>
                <a:gd name="connsiteX4" fmla="*/ 635 w 7055485"/>
                <a:gd name="connsiteY4" fmla="*/ 0 h 1031687"/>
                <a:gd name="connsiteX0" fmla="*/ 635 w 7056027"/>
                <a:gd name="connsiteY0" fmla="*/ 0 h 1031687"/>
                <a:gd name="connsiteX1" fmla="*/ 7055485 w 7056027"/>
                <a:gd name="connsiteY1" fmla="*/ 0 h 1031687"/>
                <a:gd name="connsiteX2" fmla="*/ 7056005 w 7056027"/>
                <a:gd name="connsiteY2" fmla="*/ 345590 h 1031687"/>
                <a:gd name="connsiteX3" fmla="*/ 0 w 7056027"/>
                <a:gd name="connsiteY3" fmla="*/ 1031687 h 1031687"/>
                <a:gd name="connsiteX4" fmla="*/ 635 w 7056027"/>
                <a:gd name="connsiteY4" fmla="*/ 0 h 1031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27" h="1031687">
                  <a:moveTo>
                    <a:pt x="635" y="0"/>
                  </a:moveTo>
                  <a:lnTo>
                    <a:pt x="7055485" y="0"/>
                  </a:lnTo>
                  <a:cubicBezTo>
                    <a:pt x="7055312" y="37792"/>
                    <a:pt x="7056178" y="307798"/>
                    <a:pt x="7056005" y="345590"/>
                  </a:cubicBezTo>
                  <a:lnTo>
                    <a:pt x="0" y="1031687"/>
                  </a:lnTo>
                  <a:cubicBezTo>
                    <a:pt x="173" y="765295"/>
                    <a:pt x="462" y="266392"/>
                    <a:pt x="635" y="0"/>
                  </a:cubicBezTo>
                  <a:close/>
                </a:path>
              </a:pathLst>
            </a:custGeom>
            <a:solidFill>
              <a:schemeClr val="bg1">
                <a:lumMod val="75000"/>
                <a:alpha val="3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defRPr/>
              </a:pPr>
              <a:endParaRPr lang="en-US" dirty="0"/>
            </a:p>
          </p:txBody>
        </p:sp>
        <p:sp>
          <p:nvSpPr>
            <p:cNvPr id="11" name="Right Triangle 8"/>
            <p:cNvSpPr/>
            <p:nvPr userDrawn="1"/>
          </p:nvSpPr>
          <p:spPr>
            <a:xfrm rot="5400000" flipV="1">
              <a:off x="4997716" y="-1562484"/>
              <a:ext cx="490993" cy="3628274"/>
            </a:xfrm>
            <a:custGeom>
              <a:avLst/>
              <a:gdLst>
                <a:gd name="connsiteX0" fmla="*/ 0 w 488950"/>
                <a:gd name="connsiteY0" fmla="*/ 3352800 h 3352800"/>
                <a:gd name="connsiteX1" fmla="*/ 0 w 488950"/>
                <a:gd name="connsiteY1" fmla="*/ 0 h 3352800"/>
                <a:gd name="connsiteX2" fmla="*/ 488950 w 488950"/>
                <a:gd name="connsiteY2" fmla="*/ 3352800 h 3352800"/>
                <a:gd name="connsiteX3" fmla="*/ 0 w 488950"/>
                <a:gd name="connsiteY3" fmla="*/ 3352800 h 3352800"/>
                <a:gd name="connsiteX0" fmla="*/ 2367 w 491317"/>
                <a:gd name="connsiteY0" fmla="*/ 3628390 h 3628390"/>
                <a:gd name="connsiteX1" fmla="*/ 0 w 491317"/>
                <a:gd name="connsiteY1" fmla="*/ 0 h 3628390"/>
                <a:gd name="connsiteX2" fmla="*/ 491317 w 491317"/>
                <a:gd name="connsiteY2" fmla="*/ 3628390 h 3628390"/>
                <a:gd name="connsiteX3" fmla="*/ 2367 w 491317"/>
                <a:gd name="connsiteY3" fmla="*/ 3628390 h 3628390"/>
              </a:gdLst>
              <a:ahLst/>
              <a:cxnLst>
                <a:cxn ang="0">
                  <a:pos x="connsiteX0" y="connsiteY0"/>
                </a:cxn>
                <a:cxn ang="0">
                  <a:pos x="connsiteX1" y="connsiteY1"/>
                </a:cxn>
                <a:cxn ang="0">
                  <a:pos x="connsiteX2" y="connsiteY2"/>
                </a:cxn>
                <a:cxn ang="0">
                  <a:pos x="connsiteX3" y="connsiteY3"/>
                </a:cxn>
              </a:cxnLst>
              <a:rect l="l" t="t" r="r" b="b"/>
              <a:pathLst>
                <a:path w="491317" h="3628390">
                  <a:moveTo>
                    <a:pt x="2367" y="3628390"/>
                  </a:moveTo>
                  <a:lnTo>
                    <a:pt x="0" y="0"/>
                  </a:lnTo>
                  <a:lnTo>
                    <a:pt x="491317" y="3628390"/>
                  </a:lnTo>
                  <a:lnTo>
                    <a:pt x="2367" y="3628390"/>
                  </a:lnTo>
                  <a:close/>
                </a:path>
              </a:pathLst>
            </a:custGeom>
            <a:solidFill>
              <a:schemeClr val="tx1">
                <a:lumMod val="50000"/>
                <a:lumOff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defRPr/>
              </a:pPr>
              <a:endParaRPr lang="en-US" dirty="0"/>
            </a:p>
          </p:txBody>
        </p:sp>
        <p:sp>
          <p:nvSpPr>
            <p:cNvPr id="12" name="Rectangle 5"/>
            <p:cNvSpPr/>
            <p:nvPr userDrawn="1"/>
          </p:nvSpPr>
          <p:spPr>
            <a:xfrm>
              <a:off x="0" y="7695"/>
              <a:ext cx="7054503" cy="798827"/>
            </a:xfrm>
            <a:custGeom>
              <a:avLst/>
              <a:gdLst>
                <a:gd name="connsiteX0" fmla="*/ 0 w 7054850"/>
                <a:gd name="connsiteY0" fmla="*/ 0 h 571500"/>
                <a:gd name="connsiteX1" fmla="*/ 7054850 w 7054850"/>
                <a:gd name="connsiteY1" fmla="*/ 0 h 571500"/>
                <a:gd name="connsiteX2" fmla="*/ 7054850 w 7054850"/>
                <a:gd name="connsiteY2" fmla="*/ 571500 h 571500"/>
                <a:gd name="connsiteX3" fmla="*/ 0 w 7054850"/>
                <a:gd name="connsiteY3" fmla="*/ 571500 h 571500"/>
                <a:gd name="connsiteX4" fmla="*/ 0 w 7054850"/>
                <a:gd name="connsiteY4" fmla="*/ 0 h 571500"/>
                <a:gd name="connsiteX0" fmla="*/ 0 w 7054850"/>
                <a:gd name="connsiteY0" fmla="*/ 0 h 571500"/>
                <a:gd name="connsiteX1" fmla="*/ 7054850 w 7054850"/>
                <a:gd name="connsiteY1" fmla="*/ 0 h 571500"/>
                <a:gd name="connsiteX2" fmla="*/ 7054330 w 7054850"/>
                <a:gd name="connsiteY2" fmla="*/ 113376 h 571500"/>
                <a:gd name="connsiteX3" fmla="*/ 0 w 7054850"/>
                <a:gd name="connsiteY3" fmla="*/ 571500 h 571500"/>
                <a:gd name="connsiteX4" fmla="*/ 0 w 7054850"/>
                <a:gd name="connsiteY4" fmla="*/ 0 h 571500"/>
                <a:gd name="connsiteX0" fmla="*/ 520 w 7055370"/>
                <a:gd name="connsiteY0" fmla="*/ 0 h 799176"/>
                <a:gd name="connsiteX1" fmla="*/ 7055370 w 7055370"/>
                <a:gd name="connsiteY1" fmla="*/ 0 h 799176"/>
                <a:gd name="connsiteX2" fmla="*/ 7054850 w 7055370"/>
                <a:gd name="connsiteY2" fmla="*/ 113376 h 799176"/>
                <a:gd name="connsiteX3" fmla="*/ 0 w 7055370"/>
                <a:gd name="connsiteY3" fmla="*/ 799176 h 799176"/>
                <a:gd name="connsiteX4" fmla="*/ 520 w 7055370"/>
                <a:gd name="connsiteY4" fmla="*/ 0 h 79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5370" h="799176">
                  <a:moveTo>
                    <a:pt x="520" y="0"/>
                  </a:moveTo>
                  <a:lnTo>
                    <a:pt x="7055370" y="0"/>
                  </a:lnTo>
                  <a:cubicBezTo>
                    <a:pt x="7055197" y="37792"/>
                    <a:pt x="7055023" y="75584"/>
                    <a:pt x="7054850" y="113376"/>
                  </a:cubicBezTo>
                  <a:lnTo>
                    <a:pt x="0" y="799176"/>
                  </a:lnTo>
                  <a:cubicBezTo>
                    <a:pt x="173" y="532784"/>
                    <a:pt x="347" y="266392"/>
                    <a:pt x="520" y="0"/>
                  </a:cubicBezTo>
                  <a:close/>
                </a:path>
              </a:pathLst>
            </a:custGeom>
            <a:solidFill>
              <a:schemeClr val="bg1">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defRPr/>
              </a:pPr>
              <a:endParaRPr lang="en-US" dirty="0"/>
            </a:p>
          </p:txBody>
        </p:sp>
      </p:grpSp>
      <p:sp>
        <p:nvSpPr>
          <p:cNvPr id="13" name="Rectangle 12"/>
          <p:cNvSpPr/>
          <p:nvPr userDrawn="1"/>
        </p:nvSpPr>
        <p:spPr>
          <a:xfrm>
            <a:off x="187325" y="6364288"/>
            <a:ext cx="11817350" cy="430212"/>
          </a:xfrm>
          <a:prstGeom prst="rect">
            <a:avLst/>
          </a:prstGeom>
          <a:solidFill>
            <a:srgbClr val="3C5A99"/>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 name="Rectangle 13"/>
          <p:cNvSpPr>
            <a:spLocks noChangeArrowheads="1"/>
          </p:cNvSpPr>
          <p:nvPr userDrawn="1"/>
        </p:nvSpPr>
        <p:spPr bwMode="auto">
          <a:xfrm>
            <a:off x="3594100" y="6362700"/>
            <a:ext cx="5003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charset="0"/>
                <a:ea typeface="MS PGothic" charset="-128"/>
              </a:defRPr>
            </a:lvl1pPr>
            <a:lvl2pPr marL="742950" indent="-285750">
              <a:defRPr kumimoji="1">
                <a:solidFill>
                  <a:schemeClr val="tx1"/>
                </a:solidFill>
                <a:latin typeface="Arial" charset="0"/>
                <a:ea typeface="MS PGothic" charset="-128"/>
              </a:defRPr>
            </a:lvl2pPr>
            <a:lvl3pPr marL="1143000" indent="-228600">
              <a:defRPr kumimoji="1">
                <a:solidFill>
                  <a:schemeClr val="tx1"/>
                </a:solidFill>
                <a:latin typeface="Arial" charset="0"/>
                <a:ea typeface="MS PGothic" charset="-128"/>
              </a:defRPr>
            </a:lvl3pPr>
            <a:lvl4pPr marL="1600200" indent="-228600">
              <a:defRPr kumimoji="1">
                <a:solidFill>
                  <a:schemeClr val="tx1"/>
                </a:solidFill>
                <a:latin typeface="Arial" charset="0"/>
                <a:ea typeface="MS PGothic" charset="-128"/>
              </a:defRPr>
            </a:lvl4pPr>
            <a:lvl5pPr marL="2057400" indent="-228600">
              <a:defRPr kumimoji="1">
                <a:solidFill>
                  <a:schemeClr val="tx1"/>
                </a:solidFill>
                <a:latin typeface="Arial" charset="0"/>
                <a:ea typeface="MS PGothic" charset="-128"/>
              </a:defRPr>
            </a:lvl5pPr>
            <a:lvl6pPr marL="2514600" indent="-228600" eaLnBrk="0" fontAlgn="base" hangingPunct="0">
              <a:spcBef>
                <a:spcPct val="0"/>
              </a:spcBef>
              <a:spcAft>
                <a:spcPct val="0"/>
              </a:spcAft>
              <a:defRPr kumimoji="1">
                <a:solidFill>
                  <a:schemeClr val="tx1"/>
                </a:solidFill>
                <a:latin typeface="Arial" charset="0"/>
                <a:ea typeface="MS PGothic" charset="-128"/>
              </a:defRPr>
            </a:lvl6pPr>
            <a:lvl7pPr marL="2971800" indent="-228600" eaLnBrk="0" fontAlgn="base" hangingPunct="0">
              <a:spcBef>
                <a:spcPct val="0"/>
              </a:spcBef>
              <a:spcAft>
                <a:spcPct val="0"/>
              </a:spcAft>
              <a:defRPr kumimoji="1">
                <a:solidFill>
                  <a:schemeClr val="tx1"/>
                </a:solidFill>
                <a:latin typeface="Arial" charset="0"/>
                <a:ea typeface="MS PGothic" charset="-128"/>
              </a:defRPr>
            </a:lvl7pPr>
            <a:lvl8pPr marL="3429000" indent="-228600" eaLnBrk="0" fontAlgn="base" hangingPunct="0">
              <a:spcBef>
                <a:spcPct val="0"/>
              </a:spcBef>
              <a:spcAft>
                <a:spcPct val="0"/>
              </a:spcAft>
              <a:defRPr kumimoji="1">
                <a:solidFill>
                  <a:schemeClr val="tx1"/>
                </a:solidFill>
                <a:latin typeface="Arial" charset="0"/>
                <a:ea typeface="MS PGothic" charset="-128"/>
              </a:defRPr>
            </a:lvl8pPr>
            <a:lvl9pPr marL="3886200" indent="-228600" eaLnBrk="0" fontAlgn="base" hangingPunct="0">
              <a:spcBef>
                <a:spcPct val="0"/>
              </a:spcBef>
              <a:spcAft>
                <a:spcPct val="0"/>
              </a:spcAft>
              <a:defRPr kumimoji="1">
                <a:solidFill>
                  <a:schemeClr val="tx1"/>
                </a:solidFill>
                <a:latin typeface="Arial" charset="0"/>
                <a:ea typeface="MS PGothic" charset="-128"/>
              </a:defRPr>
            </a:lvl9pPr>
          </a:lstStyle>
          <a:p>
            <a:pPr algn="dist" eaLnBrk="1" hangingPunct="1">
              <a:defRPr/>
            </a:pPr>
            <a:r>
              <a:rPr lang="en-US" altLang="ja-JP" sz="1200" dirty="0" smtClean="0">
                <a:solidFill>
                  <a:schemeClr val="bg1"/>
                </a:solidFill>
              </a:rPr>
              <a:t>Copyright </a:t>
            </a:r>
            <a:r>
              <a:rPr lang="en-US" altLang="ja-JP" sz="1200" smtClean="0">
                <a:solidFill>
                  <a:schemeClr val="bg1"/>
                </a:solidFill>
              </a:rPr>
              <a:t>©2017 </a:t>
            </a:r>
            <a:r>
              <a:rPr lang="en-US" altLang="ja-JP" sz="1200" dirty="0" smtClean="0">
                <a:solidFill>
                  <a:schemeClr val="bg1"/>
                </a:solidFill>
              </a:rPr>
              <a:t>VietIS Software</a:t>
            </a:r>
            <a:r>
              <a:rPr lang="en-US" altLang="ja-JP" sz="1200" smtClean="0">
                <a:solidFill>
                  <a:schemeClr val="bg1"/>
                </a:solidFill>
              </a:rPr>
              <a:t>, All rights reserved</a:t>
            </a:r>
          </a:p>
          <a:p>
            <a:pPr algn="ctr" eaLnBrk="1" hangingPunct="1">
              <a:defRPr/>
            </a:pPr>
            <a:r>
              <a:rPr lang="en-US" altLang="ja-JP" sz="1200" smtClean="0">
                <a:solidFill>
                  <a:schemeClr val="bg1"/>
                </a:solidFill>
              </a:rPr>
              <a:t>Internal</a:t>
            </a:r>
            <a:r>
              <a:rPr lang="en-US" altLang="ja-JP" sz="1200" baseline="0" smtClean="0">
                <a:solidFill>
                  <a:schemeClr val="bg1"/>
                </a:solidFill>
              </a:rPr>
              <a:t> use</a:t>
            </a:r>
            <a:endParaRPr lang="ja-JP" altLang="en-US" sz="1200" dirty="0" smtClean="0">
              <a:solidFill>
                <a:schemeClr val="bg1"/>
              </a:solidFill>
            </a:endParaRPr>
          </a:p>
        </p:txBody>
      </p:sp>
      <p:sp>
        <p:nvSpPr>
          <p:cNvPr id="16" name="Rectangle 15"/>
          <p:cNvSpPr>
            <a:spLocks noChangeArrowheads="1"/>
          </p:cNvSpPr>
          <p:nvPr userDrawn="1"/>
        </p:nvSpPr>
        <p:spPr bwMode="auto">
          <a:xfrm>
            <a:off x="11433175" y="6457563"/>
            <a:ext cx="5715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charset="0"/>
                <a:ea typeface="MS PGothic" charset="-128"/>
              </a:defRPr>
            </a:lvl1pPr>
            <a:lvl2pPr marL="742950" indent="-285750">
              <a:defRPr kumimoji="1">
                <a:solidFill>
                  <a:schemeClr val="tx1"/>
                </a:solidFill>
                <a:latin typeface="Arial" charset="0"/>
                <a:ea typeface="MS PGothic" charset="-128"/>
              </a:defRPr>
            </a:lvl2pPr>
            <a:lvl3pPr marL="1143000" indent="-228600">
              <a:defRPr kumimoji="1">
                <a:solidFill>
                  <a:schemeClr val="tx1"/>
                </a:solidFill>
                <a:latin typeface="Arial" charset="0"/>
                <a:ea typeface="MS PGothic" charset="-128"/>
              </a:defRPr>
            </a:lvl3pPr>
            <a:lvl4pPr marL="1600200" indent="-228600">
              <a:defRPr kumimoji="1">
                <a:solidFill>
                  <a:schemeClr val="tx1"/>
                </a:solidFill>
                <a:latin typeface="Arial" charset="0"/>
                <a:ea typeface="MS PGothic" charset="-128"/>
              </a:defRPr>
            </a:lvl4pPr>
            <a:lvl5pPr marL="2057400" indent="-228600">
              <a:defRPr kumimoji="1">
                <a:solidFill>
                  <a:schemeClr val="tx1"/>
                </a:solidFill>
                <a:latin typeface="Arial" charset="0"/>
                <a:ea typeface="MS PGothic" charset="-128"/>
              </a:defRPr>
            </a:lvl5pPr>
            <a:lvl6pPr marL="2514600" indent="-228600" eaLnBrk="0" fontAlgn="base" hangingPunct="0">
              <a:spcBef>
                <a:spcPct val="0"/>
              </a:spcBef>
              <a:spcAft>
                <a:spcPct val="0"/>
              </a:spcAft>
              <a:defRPr kumimoji="1">
                <a:solidFill>
                  <a:schemeClr val="tx1"/>
                </a:solidFill>
                <a:latin typeface="Arial" charset="0"/>
                <a:ea typeface="MS PGothic" charset="-128"/>
              </a:defRPr>
            </a:lvl6pPr>
            <a:lvl7pPr marL="2971800" indent="-228600" eaLnBrk="0" fontAlgn="base" hangingPunct="0">
              <a:spcBef>
                <a:spcPct val="0"/>
              </a:spcBef>
              <a:spcAft>
                <a:spcPct val="0"/>
              </a:spcAft>
              <a:defRPr kumimoji="1">
                <a:solidFill>
                  <a:schemeClr val="tx1"/>
                </a:solidFill>
                <a:latin typeface="Arial" charset="0"/>
                <a:ea typeface="MS PGothic" charset="-128"/>
              </a:defRPr>
            </a:lvl7pPr>
            <a:lvl8pPr marL="3429000" indent="-228600" eaLnBrk="0" fontAlgn="base" hangingPunct="0">
              <a:spcBef>
                <a:spcPct val="0"/>
              </a:spcBef>
              <a:spcAft>
                <a:spcPct val="0"/>
              </a:spcAft>
              <a:defRPr kumimoji="1">
                <a:solidFill>
                  <a:schemeClr val="tx1"/>
                </a:solidFill>
                <a:latin typeface="Arial" charset="0"/>
                <a:ea typeface="MS PGothic" charset="-128"/>
              </a:defRPr>
            </a:lvl8pPr>
            <a:lvl9pPr marL="3886200" indent="-228600" eaLnBrk="0" fontAlgn="base" hangingPunct="0">
              <a:spcBef>
                <a:spcPct val="0"/>
              </a:spcBef>
              <a:spcAft>
                <a:spcPct val="0"/>
              </a:spcAft>
              <a:defRPr kumimoji="1">
                <a:solidFill>
                  <a:schemeClr val="tx1"/>
                </a:solidFill>
                <a:latin typeface="Arial" charset="0"/>
                <a:ea typeface="MS PGothic" charset="-128"/>
              </a:defRPr>
            </a:lvl9pPr>
          </a:lstStyle>
          <a:p>
            <a:pPr algn="r" eaLnBrk="1" hangingPunct="1">
              <a:defRPr/>
            </a:pPr>
            <a:fld id="{71CB5AC0-E09E-427F-9C82-AEAD879E2071}" type="slidenum">
              <a:rPr lang="ja-JP" altLang="en-US" sz="1200" smtClean="0">
                <a:solidFill>
                  <a:schemeClr val="bg1"/>
                </a:solidFill>
              </a:rPr>
              <a:pPr algn="r" eaLnBrk="1" hangingPunct="1">
                <a:defRPr/>
              </a:pPr>
              <a:t>‹#›</a:t>
            </a:fld>
            <a:endParaRPr lang="ja-JP" altLang="en-US" sz="1200" dirty="0" smtClean="0">
              <a:solidFill>
                <a:schemeClr val="bg1"/>
              </a:solidFill>
            </a:endParaRPr>
          </a:p>
        </p:txBody>
      </p:sp>
    </p:spTree>
    <p:extLst>
      <p:ext uri="{BB962C8B-B14F-4D97-AF65-F5344CB8AC3E}">
        <p14:creationId xmlns:p14="http://schemas.microsoft.com/office/powerpoint/2010/main" val="7916226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endParaRPr lang="ja-JP"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ea typeface="MS PGothic" panose="020B0600070205080204" pitchFamily="50" charset="-128"/>
              </a:defRPr>
            </a:lvl1pPr>
          </a:lstStyle>
          <a:p>
            <a:pPr>
              <a:defRPr/>
            </a:pPr>
            <a:fld id="{F15137EF-1B5E-43C8-B8BC-53625F61B809}" type="datetime1">
              <a:rPr lang="ja-JP" altLang="en-US" smtClean="0"/>
              <a:t>2018/9/11</a:t>
            </a:fld>
            <a:endParaRPr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anose="020F0502020204030204" pitchFamily="34" charset="0"/>
                <a:ea typeface="MS PGothic" panose="020B0600070205080204" pitchFamily="50" charset="-128"/>
              </a:defRPr>
            </a:lvl1pPr>
          </a:lstStyle>
          <a:p>
            <a:pPr>
              <a:defRPr/>
            </a:pPr>
            <a:endParaRPr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charset="0"/>
                <a:ea typeface="MS PGothic" charset="-128"/>
              </a:defRPr>
            </a:lvl1pPr>
          </a:lstStyle>
          <a:p>
            <a:pPr>
              <a:defRPr/>
            </a:pPr>
            <a:fld id="{559FD76C-64B2-8C47-98BE-0905CF5F4D6F}"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Lst>
  <p:timing>
    <p:tnLst>
      <p:par>
        <p:cTn id="1" dur="indefinite" restart="never" nodeType="tmRoot"/>
      </p:par>
    </p:tnLst>
  </p:timing>
  <p:hf sldNum="0" hdr="0" dt="0"/>
  <p:txStyles>
    <p:titleStyle>
      <a:lvl1pPr algn="l" rtl="0" eaLnBrk="0" fontAlgn="base" hangingPunct="0">
        <a:lnSpc>
          <a:spcPct val="90000"/>
        </a:lnSpc>
        <a:spcBef>
          <a:spcPct val="0"/>
        </a:spcBef>
        <a:spcAft>
          <a:spcPct val="0"/>
        </a:spcAft>
        <a:defRPr kumimoji="1" sz="4400" kern="1200">
          <a:solidFill>
            <a:schemeClr val="tx1"/>
          </a:solidFill>
          <a:latin typeface="+mj-lt"/>
          <a:ea typeface="MS PGothic" pitchFamily="34" charset="-128"/>
          <a:cs typeface="+mj-cs"/>
        </a:defRPr>
      </a:lvl1pPr>
      <a:lvl2pPr algn="l" rtl="0" eaLnBrk="0" fontAlgn="base" hangingPunct="0">
        <a:lnSpc>
          <a:spcPct val="90000"/>
        </a:lnSpc>
        <a:spcBef>
          <a:spcPct val="0"/>
        </a:spcBef>
        <a:spcAft>
          <a:spcPct val="0"/>
        </a:spcAft>
        <a:defRPr kumimoji="1" sz="4400">
          <a:solidFill>
            <a:schemeClr val="tx1"/>
          </a:solidFill>
          <a:latin typeface="Calibri Light" pitchFamily="34" charset="0"/>
          <a:ea typeface="MS PGothic" pitchFamily="34" charset="-128"/>
        </a:defRPr>
      </a:lvl2pPr>
      <a:lvl3pPr algn="l" rtl="0" eaLnBrk="0" fontAlgn="base" hangingPunct="0">
        <a:lnSpc>
          <a:spcPct val="90000"/>
        </a:lnSpc>
        <a:spcBef>
          <a:spcPct val="0"/>
        </a:spcBef>
        <a:spcAft>
          <a:spcPct val="0"/>
        </a:spcAft>
        <a:defRPr kumimoji="1" sz="4400">
          <a:solidFill>
            <a:schemeClr val="tx1"/>
          </a:solidFill>
          <a:latin typeface="Calibri Light" pitchFamily="34" charset="0"/>
          <a:ea typeface="MS PGothic" pitchFamily="34" charset="-128"/>
        </a:defRPr>
      </a:lvl3pPr>
      <a:lvl4pPr algn="l" rtl="0" eaLnBrk="0" fontAlgn="base" hangingPunct="0">
        <a:lnSpc>
          <a:spcPct val="90000"/>
        </a:lnSpc>
        <a:spcBef>
          <a:spcPct val="0"/>
        </a:spcBef>
        <a:spcAft>
          <a:spcPct val="0"/>
        </a:spcAft>
        <a:defRPr kumimoji="1" sz="4400">
          <a:solidFill>
            <a:schemeClr val="tx1"/>
          </a:solidFill>
          <a:latin typeface="Calibri Light" pitchFamily="34" charset="0"/>
          <a:ea typeface="MS PGothic" pitchFamily="34" charset="-128"/>
        </a:defRPr>
      </a:lvl4pPr>
      <a:lvl5pPr algn="l" rtl="0" eaLnBrk="0" fontAlgn="base" hangingPunct="0">
        <a:lnSpc>
          <a:spcPct val="90000"/>
        </a:lnSpc>
        <a:spcBef>
          <a:spcPct val="0"/>
        </a:spcBef>
        <a:spcAft>
          <a:spcPct val="0"/>
        </a:spcAft>
        <a:defRPr kumimoji="1" sz="4400">
          <a:solidFill>
            <a:schemeClr val="tx1"/>
          </a:solidFill>
          <a:latin typeface="Calibri Light" pitchFamily="34" charset="0"/>
          <a:ea typeface="MS PGothic" pitchFamily="34" charset="-128"/>
        </a:defRPr>
      </a:lvl5pPr>
      <a:lvl6pPr marL="457200" algn="l" rtl="0" fontAlgn="base">
        <a:lnSpc>
          <a:spcPct val="90000"/>
        </a:lnSpc>
        <a:spcBef>
          <a:spcPct val="0"/>
        </a:spcBef>
        <a:spcAft>
          <a:spcPct val="0"/>
        </a:spcAft>
        <a:defRPr kumimoji="1" sz="4400">
          <a:solidFill>
            <a:schemeClr val="tx1"/>
          </a:solidFill>
          <a:latin typeface="Calibri Light" pitchFamily="34" charset="0"/>
          <a:ea typeface="MS PGothic" pitchFamily="34" charset="-128"/>
        </a:defRPr>
      </a:lvl6pPr>
      <a:lvl7pPr marL="914400" algn="l" rtl="0" fontAlgn="base">
        <a:lnSpc>
          <a:spcPct val="90000"/>
        </a:lnSpc>
        <a:spcBef>
          <a:spcPct val="0"/>
        </a:spcBef>
        <a:spcAft>
          <a:spcPct val="0"/>
        </a:spcAft>
        <a:defRPr kumimoji="1" sz="4400">
          <a:solidFill>
            <a:schemeClr val="tx1"/>
          </a:solidFill>
          <a:latin typeface="Calibri Light" pitchFamily="34" charset="0"/>
          <a:ea typeface="MS PGothic" pitchFamily="34" charset="-128"/>
        </a:defRPr>
      </a:lvl7pPr>
      <a:lvl8pPr marL="1371600" algn="l" rtl="0" fontAlgn="base">
        <a:lnSpc>
          <a:spcPct val="90000"/>
        </a:lnSpc>
        <a:spcBef>
          <a:spcPct val="0"/>
        </a:spcBef>
        <a:spcAft>
          <a:spcPct val="0"/>
        </a:spcAft>
        <a:defRPr kumimoji="1" sz="4400">
          <a:solidFill>
            <a:schemeClr val="tx1"/>
          </a:solidFill>
          <a:latin typeface="Calibri Light" pitchFamily="34" charset="0"/>
          <a:ea typeface="MS PGothic" pitchFamily="34" charset="-128"/>
        </a:defRPr>
      </a:lvl8pPr>
      <a:lvl9pPr marL="1828800" algn="l" rtl="0" fontAlgn="base">
        <a:lnSpc>
          <a:spcPct val="90000"/>
        </a:lnSpc>
        <a:spcBef>
          <a:spcPct val="0"/>
        </a:spcBef>
        <a:spcAft>
          <a:spcPct val="0"/>
        </a:spcAft>
        <a:defRPr kumimoji="1" sz="4400">
          <a:solidFill>
            <a:schemeClr val="tx1"/>
          </a:solidFill>
          <a:latin typeface="Calibri Light" pitchFamily="34" charset="0"/>
          <a:ea typeface="MS PGothic" pitchFamily="34" charset="-128"/>
        </a:defRPr>
      </a:lvl9pPr>
    </p:titleStyle>
    <p:bodyStyle>
      <a:lvl1pPr marL="228600" indent="-228600" algn="l" rtl="0" eaLnBrk="0" fontAlgn="base" hangingPunct="0">
        <a:lnSpc>
          <a:spcPct val="90000"/>
        </a:lnSpc>
        <a:spcBef>
          <a:spcPts val="1000"/>
        </a:spcBef>
        <a:spcAft>
          <a:spcPct val="0"/>
        </a:spcAft>
        <a:buFont typeface="Arial" charset="0"/>
        <a:buChar char="•"/>
        <a:defRPr kumimoji="1" sz="2800" kern="1200">
          <a:solidFill>
            <a:schemeClr val="tx1"/>
          </a:solidFill>
          <a:latin typeface="+mn-lt"/>
          <a:ea typeface="MS PGothic" pitchFamily="34" charset="-128"/>
          <a:cs typeface="+mn-cs"/>
        </a:defRPr>
      </a:lvl1pPr>
      <a:lvl2pPr marL="685800" indent="-228600" algn="l" rtl="0" eaLnBrk="0" fontAlgn="base" hangingPunct="0">
        <a:lnSpc>
          <a:spcPct val="90000"/>
        </a:lnSpc>
        <a:spcBef>
          <a:spcPts val="500"/>
        </a:spcBef>
        <a:spcAft>
          <a:spcPct val="0"/>
        </a:spcAft>
        <a:buFont typeface="Arial" charset="0"/>
        <a:buChar char="•"/>
        <a:defRPr kumimoji="1" sz="2400" kern="1200">
          <a:solidFill>
            <a:schemeClr val="tx1"/>
          </a:solidFill>
          <a:latin typeface="+mn-lt"/>
          <a:ea typeface="MS PGothic" pitchFamily="34" charset="-128"/>
          <a:cs typeface="+mn-cs"/>
        </a:defRPr>
      </a:lvl2pPr>
      <a:lvl3pPr marL="1143000" indent="-228600" algn="l" rtl="0" eaLnBrk="0" fontAlgn="base" hangingPunct="0">
        <a:lnSpc>
          <a:spcPct val="90000"/>
        </a:lnSpc>
        <a:spcBef>
          <a:spcPts val="500"/>
        </a:spcBef>
        <a:spcAft>
          <a:spcPct val="0"/>
        </a:spcAft>
        <a:buFont typeface="Arial" charset="0"/>
        <a:buChar char="•"/>
        <a:defRPr kumimoji="1" sz="2000" kern="1200">
          <a:solidFill>
            <a:schemeClr val="tx1"/>
          </a:solidFill>
          <a:latin typeface="+mn-lt"/>
          <a:ea typeface="MS PGothic" pitchFamily="34" charset="-128"/>
          <a:cs typeface="+mn-cs"/>
        </a:defRPr>
      </a:lvl3pPr>
      <a:lvl4pPr marL="1600200" indent="-228600" algn="l" rtl="0" eaLnBrk="0" fontAlgn="base" hangingPunct="0">
        <a:lnSpc>
          <a:spcPct val="90000"/>
        </a:lnSpc>
        <a:spcBef>
          <a:spcPts val="500"/>
        </a:spcBef>
        <a:spcAft>
          <a:spcPct val="0"/>
        </a:spcAft>
        <a:buFont typeface="Arial" charset="0"/>
        <a:buChar char="•"/>
        <a:defRPr kumimoji="1" sz="2000" kern="1200">
          <a:solidFill>
            <a:schemeClr val="tx1"/>
          </a:solidFill>
          <a:latin typeface="+mn-lt"/>
          <a:ea typeface="MS PGothic" pitchFamily="34" charset="-128"/>
          <a:cs typeface="+mn-cs"/>
        </a:defRPr>
      </a:lvl4pPr>
      <a:lvl5pPr marL="2057400" indent="-228600" algn="l" rtl="0" eaLnBrk="0" fontAlgn="base" hangingPunct="0">
        <a:lnSpc>
          <a:spcPct val="90000"/>
        </a:lnSpc>
        <a:spcBef>
          <a:spcPts val="500"/>
        </a:spcBef>
        <a:spcAft>
          <a:spcPct val="0"/>
        </a:spcAft>
        <a:buFont typeface="Arial" charset="0"/>
        <a:buChar char="•"/>
        <a:defRPr kumimoji="1" sz="2000" kern="1200">
          <a:solidFill>
            <a:schemeClr val="tx1"/>
          </a:solidFill>
          <a:latin typeface="+mn-lt"/>
          <a:ea typeface="MS PGothic"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6.wmf"/><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5">
            <a:extLst>
              <a:ext uri="{28A0092B-C50C-407E-A947-70E740481C1C}">
                <a14:useLocalDpi xmlns:a14="http://schemas.microsoft.com/office/drawing/2010/main" val="0"/>
              </a:ext>
            </a:extLst>
          </a:blip>
          <a:srcRect b="27206"/>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55320" y="1408366"/>
            <a:ext cx="10890885" cy="484035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67166" y="5181478"/>
            <a:ext cx="1027318" cy="865368"/>
          </a:xfrm>
          <a:prstGeom prst="rect">
            <a:avLst/>
          </a:prstGeom>
        </p:spPr>
      </p:pic>
      <p:cxnSp>
        <p:nvCxnSpPr>
          <p:cNvPr id="22" name="Straight Connector 21"/>
          <p:cNvCxnSpPr/>
          <p:nvPr/>
        </p:nvCxnSpPr>
        <p:spPr>
          <a:xfrm>
            <a:off x="4473893" y="2497422"/>
            <a:ext cx="3000375" cy="0"/>
          </a:xfrm>
          <a:prstGeom prst="line">
            <a:avLst/>
          </a:prstGeom>
          <a:ln>
            <a:solidFill>
              <a:srgbClr val="8B9DC3"/>
            </a:solidFill>
          </a:ln>
        </p:spPr>
        <p:style>
          <a:lnRef idx="1">
            <a:schemeClr val="accent1"/>
          </a:lnRef>
          <a:fillRef idx="0">
            <a:schemeClr val="accent1"/>
          </a:fillRef>
          <a:effectRef idx="0">
            <a:schemeClr val="accent1"/>
          </a:effectRef>
          <a:fontRef idx="minor">
            <a:schemeClr val="tx1"/>
          </a:fontRef>
        </p:style>
      </p:cxnSp>
      <p:pic>
        <p:nvPicPr>
          <p:cNvPr id="23" name="Picture 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677093" y="1697926"/>
            <a:ext cx="25939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5"/>
          <p:cNvSpPr>
            <a:spLocks noChangeArrowheads="1"/>
          </p:cNvSpPr>
          <p:nvPr>
            <p:custDataLst>
              <p:tags r:id="rId1"/>
            </p:custDataLst>
          </p:nvPr>
        </p:nvSpPr>
        <p:spPr bwMode="gray">
          <a:xfrm>
            <a:off x="3725775" y="3257937"/>
            <a:ext cx="4619730" cy="707886"/>
          </a:xfrm>
          <a:prstGeom prst="rect">
            <a:avLst/>
          </a:prstGeom>
          <a:extLst/>
        </p:spPr>
        <p:txBody>
          <a:bodyPr wrap="square">
            <a:spAutoFit/>
          </a:bodyPr>
          <a:lstStyle/>
          <a:p>
            <a:pPr algn="ctr"/>
            <a:r>
              <a:rPr lang="en-US" sz="4000" i="1" dirty="0" err="1">
                <a:solidFill>
                  <a:schemeClr val="accent2"/>
                </a:solidFill>
                <a:latin typeface="Arial" panose="020B0604020202020204" pitchFamily="34" charset="0"/>
              </a:rPr>
              <a:t>CMMi</a:t>
            </a:r>
            <a:r>
              <a:rPr lang="en-US" sz="4000" i="1" dirty="0">
                <a:solidFill>
                  <a:schemeClr val="accent2"/>
                </a:solidFill>
                <a:latin typeface="Arial" panose="020B0604020202020204" pitchFamily="34" charset="0"/>
              </a:rPr>
              <a:t> </a:t>
            </a:r>
            <a:r>
              <a:rPr lang="en-US" sz="4000" i="1" dirty="0" smtClean="0">
                <a:solidFill>
                  <a:schemeClr val="accent2"/>
                </a:solidFill>
                <a:latin typeface="Arial" panose="020B0604020202020204" pitchFamily="34" charset="0"/>
              </a:rPr>
              <a:t>PPQA</a:t>
            </a:r>
            <a:endParaRPr lang="en-US" sz="4000" i="1" dirty="0">
              <a:solidFill>
                <a:schemeClr val="accent2"/>
              </a:solidFill>
              <a:latin typeface="Arial" panose="020B0604020202020204" pitchFamily="34" charset="0"/>
            </a:endParaRPr>
          </a:p>
        </p:txBody>
      </p:sp>
      <p:sp>
        <p:nvSpPr>
          <p:cNvPr id="12" name="Rectangle 11"/>
          <p:cNvSpPr/>
          <p:nvPr/>
        </p:nvSpPr>
        <p:spPr>
          <a:xfrm>
            <a:off x="655320" y="647852"/>
            <a:ext cx="10890885" cy="64078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 name="AutoShape 5"/>
          <p:cNvSpPr>
            <a:spLocks noChangeArrowheads="1"/>
          </p:cNvSpPr>
          <p:nvPr>
            <p:custDataLst>
              <p:tags r:id="rId2"/>
            </p:custDataLst>
          </p:nvPr>
        </p:nvSpPr>
        <p:spPr bwMode="gray">
          <a:xfrm>
            <a:off x="3229514" y="4272737"/>
            <a:ext cx="5732971" cy="369332"/>
          </a:xfrm>
          <a:prstGeom prst="rect">
            <a:avLst/>
          </a:prstGeom>
          <a:extLst/>
        </p:spPr>
        <p:txBody>
          <a:bodyPr wrap="square">
            <a:spAutoFit/>
          </a:bodyPr>
          <a:lstStyle/>
          <a:p>
            <a:pPr algn="ctr"/>
            <a:r>
              <a:rPr lang="en-US" altLang="ja-JP" dirty="0" smtClean="0">
                <a:solidFill>
                  <a:schemeClr val="tx1">
                    <a:lumMod val="75000"/>
                    <a:lumOff val="25000"/>
                  </a:schemeClr>
                </a:solidFill>
                <a:latin typeface="Hiragino Kaku Gothic Pro W3" charset="-128"/>
                <a:ea typeface="Hiragino Kaku Gothic Pro W3" charset="-128"/>
                <a:cs typeface="Hiragino Kaku Gothic Pro W3" charset="-128"/>
              </a:rPr>
              <a:t>2018-9-5</a:t>
            </a:r>
          </a:p>
        </p:txBody>
      </p:sp>
    </p:spTree>
    <p:extLst>
      <p:ext uri="{BB962C8B-B14F-4D97-AF65-F5344CB8AC3E}">
        <p14:creationId xmlns:p14="http://schemas.microsoft.com/office/powerpoint/2010/main" val="596442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9" y="167677"/>
            <a:ext cx="6665246" cy="584775"/>
          </a:xfrm>
          <a:prstGeom prst="rect">
            <a:avLst/>
          </a:prstGeom>
          <a:extLst/>
        </p:spPr>
        <p:txBody>
          <a:bodyPr wrap="square">
            <a:spAutoFit/>
          </a:bodyPr>
          <a:lstStyle/>
          <a:p>
            <a:r>
              <a:rPr lang="en-US" altLang="ja-JP" sz="3200" dirty="0" smtClean="0">
                <a:latin typeface="Tahoma" panose="020B0604030504040204" pitchFamily="34" charset="0"/>
                <a:ea typeface="Tahoma" panose="020B0604030504040204" pitchFamily="34" charset="0"/>
                <a:cs typeface="Tahoma" panose="020B0604030504040204" pitchFamily="34" charset="0"/>
              </a:rPr>
              <a:t>II. </a:t>
            </a:r>
            <a:r>
              <a:rPr lang="fr-FR" altLang="ja-JP" sz="3200" dirty="0" smtClean="0">
                <a:latin typeface="Tahoma" panose="020B0604030504040204" pitchFamily="34" charset="0"/>
                <a:ea typeface="Tahoma" panose="020B0604030504040204" pitchFamily="34" charset="0"/>
                <a:cs typeface="Tahoma" panose="020B0604030504040204" pitchFamily="34" charset="0"/>
              </a:rPr>
              <a:t>PPQA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trong</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dự</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án</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Tiếp</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theo</a:t>
            </a:r>
            <a:r>
              <a:rPr lang="fr-FR" altLang="ja-JP" sz="3200" dirty="0" smtClean="0">
                <a:latin typeface="Tahoma" panose="020B0604030504040204" pitchFamily="34" charset="0"/>
                <a:ea typeface="Tahoma" panose="020B0604030504040204" pitchFamily="34" charset="0"/>
                <a:cs typeface="Tahoma" panose="020B0604030504040204" pitchFamily="34" charset="0"/>
              </a:rPr>
              <a:t>)</a:t>
            </a:r>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a:spLocks noChangeArrowheads="1"/>
          </p:cNvSpPr>
          <p:nvPr/>
        </p:nvSpPr>
        <p:spPr bwMode="auto">
          <a:xfrm>
            <a:off x="366619" y="1124181"/>
            <a:ext cx="11275882" cy="555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charset="0"/>
              <a:buChar char="•"/>
              <a:defRPr kumimoji="1" sz="2800">
                <a:solidFill>
                  <a:schemeClr val="tx1"/>
                </a:solidFill>
                <a:latin typeface="Calibri" charset="0"/>
                <a:ea typeface="MS PGothic" charset="-128"/>
              </a:defRPr>
            </a:lvl1pPr>
            <a:lvl2pPr indent="-439738">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marL="0" indent="0">
              <a:buNone/>
            </a:pPr>
            <a:r>
              <a:rPr lang="en-US" b="1" dirty="0" smtClean="0">
                <a:latin typeface="Tahoma" panose="020B0604030504040204" pitchFamily="34" charset="0"/>
                <a:ea typeface="Tahoma" panose="020B0604030504040204" pitchFamily="34" charset="0"/>
                <a:cs typeface="Tahoma" panose="020B0604030504040204" pitchFamily="34" charset="0"/>
              </a:rPr>
              <a:t>2</a:t>
            </a:r>
            <a:r>
              <a:rPr lang="vi-VN"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Mornitoring</a:t>
            </a:r>
            <a:r>
              <a:rPr lang="en-US" b="1" dirty="0" smtClean="0">
                <a:latin typeface="Tahoma" panose="020B0604030504040204" pitchFamily="34" charset="0"/>
                <a:ea typeface="Tahoma" panose="020B0604030504040204" pitchFamily="34" charset="0"/>
                <a:cs typeface="Tahoma" panose="020B0604030504040204" pitchFamily="34" charset="0"/>
              </a:rPr>
              <a:t> &amp; Control</a:t>
            </a:r>
            <a:endParaRPr lang="vi-VN" dirty="0">
              <a:latin typeface="Tahoma" panose="020B0604030504040204" pitchFamily="34" charset="0"/>
              <a:ea typeface="Tahoma" panose="020B0604030504040204" pitchFamily="34" charset="0"/>
              <a:cs typeface="Tahoma" panose="020B0604030504040204" pitchFamily="34" charset="0"/>
            </a:endParaRPr>
          </a:p>
          <a:p>
            <a:pPr lvl="1" eaLnBrk="1" hangingPunct="1">
              <a:lnSpc>
                <a:spcPct val="100000"/>
              </a:lnSpc>
              <a:spcBef>
                <a:spcPts val="300"/>
              </a:spcBef>
              <a:buFontTx/>
              <a:buChar char="-"/>
            </a:pPr>
            <a:r>
              <a:rPr lang="en-US" altLang="ja-JP" dirty="0" smtClean="0">
                <a:latin typeface="Tahoma" panose="020B0604030504040204" pitchFamily="34" charset="0"/>
                <a:ea typeface="Tahoma" panose="020B0604030504040204" pitchFamily="34" charset="0"/>
                <a:cs typeface="Tahoma" panose="020B0604030504040204" pitchFamily="34" charset="0"/>
              </a:rPr>
              <a:t>PM, QA </a:t>
            </a:r>
            <a:r>
              <a:rPr lang="en-US" altLang="ja-JP" dirty="0" err="1" smtClean="0">
                <a:latin typeface="Tahoma" panose="020B0604030504040204" pitchFamily="34" charset="0"/>
                <a:ea typeface="Tahoma" panose="020B0604030504040204" pitchFamily="34" charset="0"/>
                <a:cs typeface="Tahoma" panose="020B0604030504040204" pitchFamily="34" charset="0"/>
              </a:rPr>
              <a:t>theo</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dõi</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và</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báo</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cáo</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về</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trạng</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thái</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cũng</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như</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tiến</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độ</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xử</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lý</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các</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vấn</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đề</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không</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tuân</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thủ</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Khi</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vấn</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đề</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tuân</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thủ</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không</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được</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giải</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quyết</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trong</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dự</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án</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vi-VN" altLang="ja-JP" dirty="0">
                <a:latin typeface="Tahoma" panose="020B0604030504040204" pitchFamily="34" charset="0"/>
                <a:ea typeface="Tahoma" panose="020B0604030504040204" pitchFamily="34" charset="0"/>
                <a:cs typeface="Tahoma" panose="020B0604030504040204" pitchFamily="34" charset="0"/>
              </a:rPr>
              <a:t>hãy sử dụng các cơ chế </a:t>
            </a:r>
            <a:r>
              <a:rPr lang="en-US" altLang="ja-JP" dirty="0" err="1" smtClean="0">
                <a:latin typeface="Tahoma" panose="020B0604030504040204" pitchFamily="34" charset="0"/>
                <a:ea typeface="Tahoma" panose="020B0604030504040204" pitchFamily="34" charset="0"/>
                <a:cs typeface="Tahoma" panose="020B0604030504040204" pitchFamily="34" charset="0"/>
              </a:rPr>
              <a:t>báo</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cáo</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vi-VN" altLang="ja-JP" dirty="0" smtClean="0">
                <a:latin typeface="Tahoma" panose="020B0604030504040204" pitchFamily="34" charset="0"/>
                <a:ea typeface="Tahoma" panose="020B0604030504040204" pitchFamily="34" charset="0"/>
                <a:cs typeface="Tahoma" panose="020B0604030504040204" pitchFamily="34" charset="0"/>
              </a:rPr>
              <a:t>leo </a:t>
            </a:r>
            <a:r>
              <a:rPr lang="vi-VN" altLang="ja-JP" dirty="0">
                <a:latin typeface="Tahoma" panose="020B0604030504040204" pitchFamily="34" charset="0"/>
                <a:ea typeface="Tahoma" panose="020B0604030504040204" pitchFamily="34" charset="0"/>
                <a:cs typeface="Tahoma" panose="020B0604030504040204" pitchFamily="34" charset="0"/>
              </a:rPr>
              <a:t>thang </a:t>
            </a:r>
            <a:r>
              <a:rPr lang="vi-VN" altLang="ja-JP" dirty="0" smtClean="0">
                <a:latin typeface="Tahoma" panose="020B0604030504040204" pitchFamily="34" charset="0"/>
                <a:ea typeface="Tahoma" panose="020B0604030504040204" pitchFamily="34" charset="0"/>
                <a:cs typeface="Tahoma" panose="020B0604030504040204" pitchFamily="34" charset="0"/>
              </a:rPr>
              <a:t>để </a:t>
            </a:r>
            <a:r>
              <a:rPr lang="vi-VN" altLang="ja-JP" dirty="0">
                <a:latin typeface="Tahoma" panose="020B0604030504040204" pitchFamily="34" charset="0"/>
                <a:ea typeface="Tahoma" panose="020B0604030504040204" pitchFamily="34" charset="0"/>
                <a:cs typeface="Tahoma" panose="020B0604030504040204" pitchFamily="34" charset="0"/>
              </a:rPr>
              <a:t>đảm bảo rằng cấp quản lý thích hợp có thể giải </a:t>
            </a:r>
            <a:r>
              <a:rPr lang="vi-VN" altLang="ja-JP" dirty="0" smtClean="0">
                <a:latin typeface="Tahoma" panose="020B0604030504040204" pitchFamily="34" charset="0"/>
                <a:ea typeface="Tahoma" panose="020B0604030504040204" pitchFamily="34" charset="0"/>
                <a:cs typeface="Tahoma" panose="020B0604030504040204" pitchFamily="34" charset="0"/>
              </a:rPr>
              <a:t>quyết</a:t>
            </a:r>
            <a:r>
              <a:rPr lang="en-US" altLang="ja-JP" dirty="0" smtClean="0">
                <a:latin typeface="Tahoma" panose="020B0604030504040204" pitchFamily="34" charset="0"/>
                <a:ea typeface="Tahoma" panose="020B0604030504040204" pitchFamily="34" charset="0"/>
                <a:cs typeface="Tahoma" panose="020B0604030504040204" pitchFamily="34" charset="0"/>
              </a:rPr>
              <a:t>)</a:t>
            </a:r>
          </a:p>
          <a:p>
            <a:pPr lvl="1" eaLnBrk="1" hangingPunct="1">
              <a:lnSpc>
                <a:spcPct val="100000"/>
              </a:lnSpc>
              <a:spcBef>
                <a:spcPts val="300"/>
              </a:spcBef>
              <a:buFontTx/>
              <a:buChar char="-"/>
            </a:pPr>
            <a:r>
              <a:rPr lang="vi-VN" altLang="ja-JP" dirty="0">
                <a:latin typeface="Tahoma" panose="020B0604030504040204" pitchFamily="34" charset="0"/>
                <a:ea typeface="Tahoma" panose="020B0604030504040204" pitchFamily="34" charset="0"/>
                <a:cs typeface="Tahoma" panose="020B0604030504040204" pitchFamily="34" charset="0"/>
              </a:rPr>
              <a:t>Phân tích các vấn đề không tuân thủ để xem liệu có những xu hướng chất lượng có thể được xác định và giải quyết hay không.</a:t>
            </a:r>
          </a:p>
          <a:p>
            <a:pPr lvl="1" eaLnBrk="1" hangingPunct="1">
              <a:lnSpc>
                <a:spcPct val="100000"/>
              </a:lnSpc>
              <a:spcBef>
                <a:spcPts val="300"/>
              </a:spcBef>
              <a:buFontTx/>
              <a:buChar char="-"/>
            </a:pPr>
            <a:r>
              <a:rPr lang="vi-VN" altLang="ja-JP" dirty="0" smtClean="0">
                <a:latin typeface="Tahoma" panose="020B0604030504040204" pitchFamily="34" charset="0"/>
                <a:ea typeface="Tahoma" panose="020B0604030504040204" pitchFamily="34" charset="0"/>
                <a:cs typeface="Tahoma" panose="020B0604030504040204" pitchFamily="34" charset="0"/>
              </a:rPr>
              <a:t>Đảm </a:t>
            </a:r>
            <a:r>
              <a:rPr lang="vi-VN" altLang="ja-JP" dirty="0">
                <a:latin typeface="Tahoma" panose="020B0604030504040204" pitchFamily="34" charset="0"/>
                <a:ea typeface="Tahoma" panose="020B0604030504040204" pitchFamily="34" charset="0"/>
                <a:cs typeface="Tahoma" panose="020B0604030504040204" pitchFamily="34" charset="0"/>
              </a:rPr>
              <a:t>bảo rằng các bên liên quan có liên quan nhận thức được kết quả đánh giá và xu hướng chất lượng một cách kịp thời.</a:t>
            </a:r>
          </a:p>
          <a:p>
            <a:pPr lvl="1" eaLnBrk="1" hangingPunct="1">
              <a:lnSpc>
                <a:spcPct val="100000"/>
              </a:lnSpc>
              <a:spcBef>
                <a:spcPts val="300"/>
              </a:spcBef>
              <a:buFontTx/>
              <a:buChar char="-"/>
            </a:pPr>
            <a:r>
              <a:rPr lang="vi-VN" altLang="ja-JP" dirty="0" smtClean="0">
                <a:latin typeface="Tahoma" panose="020B0604030504040204" pitchFamily="34" charset="0"/>
                <a:ea typeface="Tahoma" panose="020B0604030504040204" pitchFamily="34" charset="0"/>
                <a:cs typeface="Tahoma" panose="020B0604030504040204" pitchFamily="34" charset="0"/>
              </a:rPr>
              <a:t>Định </a:t>
            </a:r>
            <a:r>
              <a:rPr lang="vi-VN" altLang="ja-JP" dirty="0">
                <a:latin typeface="Tahoma" panose="020B0604030504040204" pitchFamily="34" charset="0"/>
                <a:ea typeface="Tahoma" panose="020B0604030504040204" pitchFamily="34" charset="0"/>
                <a:cs typeface="Tahoma" panose="020B0604030504040204" pitchFamily="34" charset="0"/>
              </a:rPr>
              <a:t>kỳ xem xét các vấn đề và xu hướng không tuân thủ mở với người quản lý được chỉ định để nhận và hành động về các vấn đề không tuân thủ.</a:t>
            </a:r>
          </a:p>
          <a:p>
            <a:pPr lvl="1" eaLnBrk="1" hangingPunct="1">
              <a:lnSpc>
                <a:spcPct val="100000"/>
              </a:lnSpc>
              <a:spcBef>
                <a:spcPts val="300"/>
              </a:spcBef>
              <a:buFontTx/>
              <a:buChar char="-"/>
            </a:pPr>
            <a:r>
              <a:rPr lang="vi-VN" altLang="ja-JP" dirty="0" smtClean="0">
                <a:latin typeface="Tahoma" panose="020B0604030504040204" pitchFamily="34" charset="0"/>
                <a:ea typeface="Tahoma" panose="020B0604030504040204" pitchFamily="34" charset="0"/>
                <a:cs typeface="Tahoma" panose="020B0604030504040204" pitchFamily="34" charset="0"/>
              </a:rPr>
              <a:t>Theo </a:t>
            </a:r>
            <a:r>
              <a:rPr lang="vi-VN" altLang="ja-JP" dirty="0">
                <a:latin typeface="Tahoma" panose="020B0604030504040204" pitchFamily="34" charset="0"/>
                <a:ea typeface="Tahoma" panose="020B0604030504040204" pitchFamily="34" charset="0"/>
                <a:cs typeface="Tahoma" panose="020B0604030504040204" pitchFamily="34" charset="0"/>
              </a:rPr>
              <a:t>dõi các vấn đề không tuân thủ để giải quyết</a:t>
            </a:r>
            <a:r>
              <a:rPr lang="vi-VN" altLang="ja-JP" dirty="0" smtClean="0">
                <a:latin typeface="Tahoma" panose="020B0604030504040204" pitchFamily="34" charset="0"/>
                <a:ea typeface="Tahoma" panose="020B0604030504040204" pitchFamily="34" charset="0"/>
                <a:cs typeface="Tahoma" panose="020B0604030504040204" pitchFamily="34" charset="0"/>
              </a:rPr>
              <a:t>.</a:t>
            </a:r>
            <a:endParaRPr lang="en-US" altLang="ja-JP" dirty="0" smtClean="0">
              <a:latin typeface="Tahoma" panose="020B0604030504040204" pitchFamily="34" charset="0"/>
              <a:ea typeface="Tahoma" panose="020B0604030504040204" pitchFamily="34" charset="0"/>
              <a:cs typeface="Tahoma" panose="020B0604030504040204" pitchFamily="34" charset="0"/>
            </a:endParaRPr>
          </a:p>
          <a:p>
            <a:pPr lvl="1" eaLnBrk="1" hangingPunct="1">
              <a:lnSpc>
                <a:spcPct val="100000"/>
              </a:lnSpc>
              <a:spcBef>
                <a:spcPts val="300"/>
              </a:spcBef>
              <a:buFontTx/>
              <a:buChar char="-"/>
            </a:pPr>
            <a:r>
              <a:rPr lang="en-US" altLang="ja-JP" dirty="0" err="1" smtClean="0">
                <a:latin typeface="Tahoma" panose="020B0604030504040204" pitchFamily="34" charset="0"/>
                <a:ea typeface="Tahoma" panose="020B0604030504040204" pitchFamily="34" charset="0"/>
                <a:cs typeface="Tahoma" panose="020B0604030504040204" pitchFamily="34" charset="0"/>
              </a:rPr>
              <a:t>Lưu</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giữ</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hồ</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sơ</a:t>
            </a:r>
            <a:endParaRPr lang="en-US" altLang="ja-JP" dirty="0" smtClean="0">
              <a:latin typeface="Tahoma" panose="020B0604030504040204" pitchFamily="34" charset="0"/>
              <a:ea typeface="Tahoma" panose="020B0604030504040204" pitchFamily="34" charset="0"/>
              <a:cs typeface="Tahoma" panose="020B0604030504040204" pitchFamily="34" charset="0"/>
            </a:endParaRPr>
          </a:p>
          <a:p>
            <a:pPr marL="17462" lvl="1" indent="0" eaLnBrk="1" hangingPunct="1">
              <a:lnSpc>
                <a:spcPct val="100000"/>
              </a:lnSpc>
              <a:spcBef>
                <a:spcPts val="300"/>
              </a:spcBef>
              <a:buNone/>
            </a:pPr>
            <a:endParaRPr lang="vi-VN"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75028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1853" y="2511531"/>
            <a:ext cx="4924425"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1066" y="1473730"/>
            <a:ext cx="4462462" cy="450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9" y="204253"/>
            <a:ext cx="3509922" cy="584775"/>
          </a:xfrm>
          <a:prstGeom prst="rect">
            <a:avLst/>
          </a:prstGeom>
          <a:extLst/>
        </p:spPr>
        <p:txBody>
          <a:bodyPr wrap="square">
            <a:spAutoFit/>
          </a:bodyPr>
          <a:lstStyle/>
          <a:p>
            <a:r>
              <a:rPr lang="en-US" altLang="ja-JP" sz="3200" b="1" smtClean="0">
                <a:latin typeface="Hiragino Kaku Gothic Pro W6" charset="-128"/>
                <a:ea typeface="Hiragino Kaku Gothic Pro W6" charset="-128"/>
                <a:cs typeface="Hiragino Kaku Gothic Pro W6" charset="-128"/>
              </a:rPr>
              <a:t>Nội dung buổi họp</a:t>
            </a:r>
            <a:endParaRPr lang="ja-JP" altLang="en-US" sz="3200" b="1" dirty="0">
              <a:latin typeface="Hiragino Kaku Gothic Pro W6" charset="-128"/>
              <a:ea typeface="Hiragino Kaku Gothic Pro W6" charset="-128"/>
              <a:cs typeface="Hiragino Kaku Gothic Pro W6" charset="-128"/>
            </a:endParaRPr>
          </a:p>
        </p:txBody>
      </p:sp>
      <p:grpSp>
        <p:nvGrpSpPr>
          <p:cNvPr id="4" name="Group 3"/>
          <p:cNvGrpSpPr/>
          <p:nvPr/>
        </p:nvGrpSpPr>
        <p:grpSpPr>
          <a:xfrm>
            <a:off x="609599" y="1638377"/>
            <a:ext cx="10788204" cy="3989689"/>
            <a:chOff x="609599" y="2180290"/>
            <a:chExt cx="7361694" cy="2834640"/>
          </a:xfrm>
        </p:grpSpPr>
        <p:cxnSp>
          <p:nvCxnSpPr>
            <p:cNvPr id="36" name="Straight Connector 35"/>
            <p:cNvCxnSpPr/>
            <p:nvPr/>
          </p:nvCxnSpPr>
          <p:spPr>
            <a:xfrm>
              <a:off x="612179" y="3182914"/>
              <a:ext cx="73152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TextBox 11"/>
            <p:cNvSpPr txBox="1">
              <a:spLocks noChangeArrowheads="1"/>
            </p:cNvSpPr>
            <p:nvPr/>
          </p:nvSpPr>
          <p:spPr bwMode="auto">
            <a:xfrm>
              <a:off x="783373" y="2777907"/>
              <a:ext cx="5454650" cy="2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ea typeface="MS PGothic" charset="-128"/>
                </a:defRPr>
              </a:lvl1pPr>
              <a:lvl2pPr marL="742950" indent="-285750">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a:lnSpc>
                  <a:spcPct val="100000"/>
                </a:lnSpc>
                <a:spcBef>
                  <a:spcPct val="0"/>
                </a:spcBef>
                <a:buFontTx/>
                <a:buNone/>
              </a:pPr>
              <a:r>
                <a:rPr lang="en-US" altLang="ja-JP" sz="2000" dirty="0" smtClean="0">
                  <a:latin typeface="Tahoma" panose="020B0604030504040204" pitchFamily="34" charset="0"/>
                  <a:ea typeface="Tahoma" panose="020B0604030504040204" pitchFamily="34" charset="0"/>
                  <a:cs typeface="Tahoma" panose="020B0604030504040204" pitchFamily="34" charset="0"/>
                </a:rPr>
                <a:t>2. </a:t>
              </a:r>
              <a:r>
                <a:rPr lang="fr-FR" altLang="ja-JP" sz="2000" dirty="0" smtClean="0">
                  <a:latin typeface="Tahoma" panose="020B0604030504040204" pitchFamily="34" charset="0"/>
                  <a:ea typeface="Tahoma" panose="020B0604030504040204" pitchFamily="34" charset="0"/>
                  <a:cs typeface="Tahoma" panose="020B0604030504040204" pitchFamily="34" charset="0"/>
                </a:rPr>
                <a:t>PPQA output </a:t>
              </a:r>
              <a:r>
                <a:rPr lang="fr-FR" altLang="ja-JP" sz="2000" dirty="0" err="1" smtClean="0">
                  <a:latin typeface="Tahoma" panose="020B0604030504040204" pitchFamily="34" charset="0"/>
                  <a:ea typeface="Tahoma" panose="020B0604030504040204" pitchFamily="34" charset="0"/>
                  <a:cs typeface="Tahoma" panose="020B0604030504040204" pitchFamily="34" charset="0"/>
                </a:rPr>
                <a:t>tiêu</a:t>
              </a:r>
              <a:r>
                <a:rPr lang="fr-FR" altLang="ja-JP" sz="2000" dirty="0" smtClean="0">
                  <a:latin typeface="Tahoma" panose="020B0604030504040204" pitchFamily="34" charset="0"/>
                  <a:ea typeface="Tahoma" panose="020B0604030504040204" pitchFamily="34" charset="0"/>
                  <a:cs typeface="Tahoma" panose="020B0604030504040204" pitchFamily="34" charset="0"/>
                </a:rPr>
                <a:t> </a:t>
              </a:r>
              <a:r>
                <a:rPr lang="fr-FR" altLang="ja-JP" sz="2000" dirty="0" err="1" smtClean="0">
                  <a:latin typeface="Tahoma" panose="020B0604030504040204" pitchFamily="34" charset="0"/>
                  <a:ea typeface="Tahoma" panose="020B0604030504040204" pitchFamily="34" charset="0"/>
                  <a:cs typeface="Tahoma" panose="020B0604030504040204" pitchFamily="34" charset="0"/>
                </a:rPr>
                <a:t>chuẩn</a:t>
              </a:r>
              <a:r>
                <a:rPr lang="fr-FR" altLang="ja-JP" sz="2000" dirty="0" smtClean="0">
                  <a:latin typeface="Tahoma" panose="020B0604030504040204" pitchFamily="34" charset="0"/>
                  <a:ea typeface="Tahoma" panose="020B0604030504040204" pitchFamily="34" charset="0"/>
                  <a:cs typeface="Tahoma" panose="020B0604030504040204" pitchFamily="34" charset="0"/>
                </a:rPr>
                <a:t> </a:t>
              </a:r>
              <a:r>
                <a:rPr lang="fr-FR" altLang="ja-JP" sz="2000" dirty="0" err="1" smtClean="0">
                  <a:latin typeface="Tahoma" panose="020B0604030504040204" pitchFamily="34" charset="0"/>
                  <a:ea typeface="Tahoma" panose="020B0604030504040204" pitchFamily="34" charset="0"/>
                  <a:cs typeface="Tahoma" panose="020B0604030504040204" pitchFamily="34" charset="0"/>
                </a:rPr>
                <a:t>so</a:t>
              </a:r>
              <a:r>
                <a:rPr lang="fr-FR" altLang="ja-JP" sz="2000" dirty="0" smtClean="0">
                  <a:latin typeface="Tahoma" panose="020B0604030504040204" pitchFamily="34" charset="0"/>
                  <a:ea typeface="Tahoma" panose="020B0604030504040204" pitchFamily="34" charset="0"/>
                  <a:cs typeface="Tahoma" panose="020B0604030504040204" pitchFamily="34" charset="0"/>
                </a:rPr>
                <a:t> </a:t>
              </a:r>
              <a:r>
                <a:rPr lang="fr-FR" altLang="ja-JP" sz="2000" dirty="0" err="1" smtClean="0">
                  <a:latin typeface="Tahoma" panose="020B0604030504040204" pitchFamily="34" charset="0"/>
                  <a:ea typeface="Tahoma" panose="020B0604030504040204" pitchFamily="34" charset="0"/>
                  <a:cs typeface="Tahoma" panose="020B0604030504040204" pitchFamily="34" charset="0"/>
                </a:rPr>
                <a:t>với</a:t>
              </a:r>
              <a:r>
                <a:rPr lang="fr-FR" altLang="ja-JP" sz="2000" dirty="0" smtClean="0">
                  <a:latin typeface="Tahoma" panose="020B0604030504040204" pitchFamily="34" charset="0"/>
                  <a:ea typeface="Tahoma" panose="020B0604030504040204" pitchFamily="34" charset="0"/>
                  <a:cs typeface="Tahoma" panose="020B0604030504040204" pitchFamily="34" charset="0"/>
                </a:rPr>
                <a:t> </a:t>
              </a:r>
              <a:r>
                <a:rPr lang="fr-FR" altLang="ja-JP" sz="2000" dirty="0" err="1" smtClean="0">
                  <a:latin typeface="Tahoma" panose="020B0604030504040204" pitchFamily="34" charset="0"/>
                  <a:ea typeface="Tahoma" panose="020B0604030504040204" pitchFamily="34" charset="0"/>
                  <a:cs typeface="Tahoma" panose="020B0604030504040204" pitchFamily="34" charset="0"/>
                </a:rPr>
                <a:t>tổ</a:t>
              </a:r>
              <a:r>
                <a:rPr lang="fr-FR" altLang="ja-JP" sz="2000" dirty="0" smtClean="0">
                  <a:latin typeface="Tahoma" panose="020B0604030504040204" pitchFamily="34" charset="0"/>
                  <a:ea typeface="Tahoma" panose="020B0604030504040204" pitchFamily="34" charset="0"/>
                  <a:cs typeface="Tahoma" panose="020B0604030504040204" pitchFamily="34" charset="0"/>
                </a:rPr>
                <a:t> </a:t>
              </a:r>
              <a:r>
                <a:rPr lang="fr-FR" altLang="ja-JP" sz="2000" dirty="0" err="1" smtClean="0">
                  <a:latin typeface="Tahoma" panose="020B0604030504040204" pitchFamily="34" charset="0"/>
                  <a:ea typeface="Tahoma" panose="020B0604030504040204" pitchFamily="34" charset="0"/>
                  <a:cs typeface="Tahoma" panose="020B0604030504040204" pitchFamily="34" charset="0"/>
                </a:rPr>
                <a:t>chức</a:t>
              </a:r>
              <a:r>
                <a:rPr lang="fr-FR" altLang="ja-JP" sz="2000" dirty="0" smtClean="0">
                  <a:latin typeface="Tahoma" panose="020B0604030504040204" pitchFamily="34" charset="0"/>
                  <a:ea typeface="Tahoma" panose="020B0604030504040204" pitchFamily="34" charset="0"/>
                  <a:cs typeface="Tahoma" panose="020B0604030504040204" pitchFamily="34" charset="0"/>
                </a:rPr>
                <a:t> </a:t>
              </a:r>
              <a:endParaRPr lang="en-US" altLang="en-US" sz="2000" dirty="0">
                <a:latin typeface="Tahoma" panose="020B0604030504040204" pitchFamily="34" charset="0"/>
                <a:ea typeface="Tahoma" panose="020B0604030504040204" pitchFamily="34" charset="0"/>
                <a:cs typeface="Tahoma" panose="020B0604030504040204" pitchFamily="34" charset="0"/>
              </a:endParaRPr>
            </a:p>
          </p:txBody>
        </p:sp>
        <p:cxnSp>
          <p:nvCxnSpPr>
            <p:cNvPr id="41" name="Straight Connector 40"/>
            <p:cNvCxnSpPr/>
            <p:nvPr/>
          </p:nvCxnSpPr>
          <p:spPr>
            <a:xfrm>
              <a:off x="612179" y="3741869"/>
              <a:ext cx="73152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13"/>
            <p:cNvSpPr txBox="1">
              <a:spLocks noChangeArrowheads="1"/>
            </p:cNvSpPr>
            <p:nvPr/>
          </p:nvSpPr>
          <p:spPr bwMode="auto">
            <a:xfrm>
              <a:off x="761706" y="3348152"/>
              <a:ext cx="5454650" cy="2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ea typeface="MS PGothic" charset="-128"/>
                </a:defRPr>
              </a:lvl1pPr>
              <a:lvl2pPr marL="742950" indent="-285750">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a:lnSpc>
                  <a:spcPct val="100000"/>
                </a:lnSpc>
                <a:spcBef>
                  <a:spcPct val="0"/>
                </a:spcBef>
                <a:buFontTx/>
                <a:buNone/>
              </a:pPr>
              <a:r>
                <a:rPr lang="en-US" altLang="ja-JP" sz="2000" dirty="0" smtClean="0">
                  <a:latin typeface="Tahoma" panose="020B0604030504040204" pitchFamily="34" charset="0"/>
                  <a:ea typeface="Tahoma" panose="020B0604030504040204" pitchFamily="34" charset="0"/>
                  <a:cs typeface="Tahoma" panose="020B0604030504040204" pitchFamily="34" charset="0"/>
                </a:rPr>
                <a:t>3. </a:t>
              </a:r>
              <a:r>
                <a:rPr lang="en-US" altLang="ja-JP" sz="2000" dirty="0" smtClean="0">
                  <a:latin typeface="Tahoma" panose="020B0604030504040204" pitchFamily="34" charset="0"/>
                  <a:ea typeface="Tahoma" panose="020B0604030504040204" pitchFamily="34" charset="0"/>
                  <a:cs typeface="Tahoma" panose="020B0604030504040204" pitchFamily="34" charset="0"/>
                </a:rPr>
                <a:t>PPQA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trong</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dự</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en-US" altLang="ja-JP" sz="2000" dirty="0" err="1" smtClean="0">
                  <a:latin typeface="Tahoma" panose="020B0604030504040204" pitchFamily="34" charset="0"/>
                  <a:ea typeface="Tahoma" panose="020B0604030504040204" pitchFamily="34" charset="0"/>
                  <a:cs typeface="Tahoma" panose="020B0604030504040204" pitchFamily="34" charset="0"/>
                </a:rPr>
                <a:t>án</a:t>
              </a:r>
              <a:endParaRPr lang="en-US" altLang="en-US" sz="2000" dirty="0">
                <a:latin typeface="Tahoma" panose="020B0604030504040204" pitchFamily="34" charset="0"/>
                <a:ea typeface="Tahoma" panose="020B0604030504040204" pitchFamily="34" charset="0"/>
                <a:cs typeface="Tahoma" panose="020B0604030504040204" pitchFamily="34" charset="0"/>
              </a:endParaRPr>
            </a:p>
          </p:txBody>
        </p:sp>
        <p:cxnSp>
          <p:nvCxnSpPr>
            <p:cNvPr id="43" name="Straight Connector 42"/>
            <p:cNvCxnSpPr/>
            <p:nvPr/>
          </p:nvCxnSpPr>
          <p:spPr>
            <a:xfrm>
              <a:off x="612179" y="4289162"/>
              <a:ext cx="73152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TextBox 16"/>
            <p:cNvSpPr txBox="1">
              <a:spLocks noChangeArrowheads="1"/>
            </p:cNvSpPr>
            <p:nvPr/>
          </p:nvSpPr>
          <p:spPr bwMode="auto">
            <a:xfrm>
              <a:off x="6402034" y="2777907"/>
              <a:ext cx="666382" cy="2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ea typeface="MS PGothic" charset="-128"/>
                </a:defRPr>
              </a:lvl1pPr>
              <a:lvl2pPr marL="742950" indent="-285750">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a:lnSpc>
                  <a:spcPct val="100000"/>
                </a:lnSpc>
                <a:spcBef>
                  <a:spcPct val="0"/>
                </a:spcBef>
                <a:buFontTx/>
                <a:buNone/>
              </a:pPr>
              <a:r>
                <a:rPr lang="en-US" altLang="en-US" sz="2000" dirty="0" smtClean="0">
                  <a:latin typeface="Arial" charset="0"/>
                </a:rPr>
                <a:t>7</a:t>
              </a:r>
              <a:endParaRPr lang="en-US" altLang="en-US" sz="2000" dirty="0">
                <a:latin typeface="Arial" charset="0"/>
              </a:endParaRPr>
            </a:p>
          </p:txBody>
        </p:sp>
        <p:sp>
          <p:nvSpPr>
            <p:cNvPr id="46" name="TextBox 17"/>
            <p:cNvSpPr txBox="1">
              <a:spLocks noChangeArrowheads="1"/>
            </p:cNvSpPr>
            <p:nvPr/>
          </p:nvSpPr>
          <p:spPr bwMode="auto">
            <a:xfrm>
              <a:off x="6408532" y="3353870"/>
              <a:ext cx="858926" cy="2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ea typeface="MS PGothic" charset="-128"/>
                </a:defRPr>
              </a:lvl1pPr>
              <a:lvl2pPr marL="742950" indent="-285750">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a:lnSpc>
                  <a:spcPct val="100000"/>
                </a:lnSpc>
                <a:spcBef>
                  <a:spcPct val="0"/>
                </a:spcBef>
                <a:buFontTx/>
                <a:buNone/>
              </a:pPr>
              <a:r>
                <a:rPr lang="en-US" altLang="en-US" sz="2000" dirty="0" smtClean="0">
                  <a:latin typeface="Arial" charset="0"/>
                </a:rPr>
                <a:t>XX</a:t>
              </a:r>
              <a:endParaRPr lang="en-US" altLang="en-US" sz="2000" dirty="0">
                <a:latin typeface="Arial" charset="0"/>
              </a:endParaRPr>
            </a:p>
          </p:txBody>
        </p:sp>
        <p:cxnSp>
          <p:nvCxnSpPr>
            <p:cNvPr id="49" name="Straight Connector 48"/>
            <p:cNvCxnSpPr/>
            <p:nvPr/>
          </p:nvCxnSpPr>
          <p:spPr>
            <a:xfrm>
              <a:off x="656093" y="2606887"/>
              <a:ext cx="73152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TextBox 11"/>
            <p:cNvSpPr txBox="1">
              <a:spLocks noChangeArrowheads="1"/>
            </p:cNvSpPr>
            <p:nvPr/>
          </p:nvSpPr>
          <p:spPr bwMode="auto">
            <a:xfrm>
              <a:off x="792162" y="2192726"/>
              <a:ext cx="5454650" cy="2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ea typeface="MS PGothic" charset="-128"/>
                </a:defRPr>
              </a:lvl1pPr>
              <a:lvl2pPr marL="742950" indent="-285750">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a:lnSpc>
                  <a:spcPct val="100000"/>
                </a:lnSpc>
                <a:spcBef>
                  <a:spcPct val="0"/>
                </a:spcBef>
                <a:buFontTx/>
                <a:buNone/>
              </a:pPr>
              <a:r>
                <a:rPr lang="en-US" altLang="ja-JP" sz="2000" dirty="0">
                  <a:latin typeface="Tahoma" panose="020B0604030504040204" pitchFamily="34" charset="0"/>
                  <a:ea typeface="Tahoma" panose="020B0604030504040204" pitchFamily="34" charset="0"/>
                  <a:cs typeface="Tahoma" panose="020B0604030504040204" pitchFamily="34" charset="0"/>
                </a:rPr>
                <a:t>1</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r>
                <a:rPr lang="fr-FR" altLang="ja-JP" sz="2000" dirty="0" err="1" smtClean="0">
                  <a:latin typeface="Tahoma" panose="020B0604030504040204" pitchFamily="34" charset="0"/>
                  <a:ea typeface="Tahoma" panose="020B0604030504040204" pitchFamily="34" charset="0"/>
                  <a:cs typeface="Tahoma" panose="020B0604030504040204" pitchFamily="34" charset="0"/>
                </a:rPr>
                <a:t>Tổng</a:t>
              </a:r>
              <a:r>
                <a:rPr lang="fr-FR" altLang="ja-JP" sz="2000" dirty="0" smtClean="0">
                  <a:latin typeface="Tahoma" panose="020B0604030504040204" pitchFamily="34" charset="0"/>
                  <a:ea typeface="Tahoma" panose="020B0604030504040204" pitchFamily="34" charset="0"/>
                  <a:cs typeface="Tahoma" panose="020B0604030504040204" pitchFamily="34" charset="0"/>
                </a:rPr>
                <a:t> </a:t>
              </a:r>
              <a:r>
                <a:rPr lang="fr-FR" altLang="ja-JP" sz="2000" dirty="0" err="1" smtClean="0">
                  <a:latin typeface="Tahoma" panose="020B0604030504040204" pitchFamily="34" charset="0"/>
                  <a:ea typeface="Tahoma" panose="020B0604030504040204" pitchFamily="34" charset="0"/>
                  <a:cs typeface="Tahoma" panose="020B0604030504040204" pitchFamily="34" charset="0"/>
                </a:rPr>
                <a:t>quan</a:t>
              </a:r>
              <a:endParaRPr lang="en-US" alt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51" name="TextBox 16"/>
            <p:cNvSpPr txBox="1">
              <a:spLocks noChangeArrowheads="1"/>
            </p:cNvSpPr>
            <p:nvPr/>
          </p:nvSpPr>
          <p:spPr bwMode="auto">
            <a:xfrm>
              <a:off x="6410822" y="2192726"/>
              <a:ext cx="815975" cy="2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ea typeface="MS PGothic" charset="-128"/>
                </a:defRPr>
              </a:lvl1pPr>
              <a:lvl2pPr marL="742950" indent="-285750">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a:lnSpc>
                  <a:spcPct val="100000"/>
                </a:lnSpc>
                <a:spcBef>
                  <a:spcPct val="0"/>
                </a:spcBef>
                <a:buFontTx/>
                <a:buNone/>
              </a:pPr>
              <a:r>
                <a:rPr lang="en-US" altLang="en-US" sz="2000" dirty="0" smtClean="0">
                  <a:latin typeface="Arial" charset="0"/>
                </a:rPr>
                <a:t>3-6</a:t>
              </a:r>
              <a:endParaRPr lang="en-US" altLang="en-US" sz="2000" dirty="0">
                <a:latin typeface="Arial" charset="0"/>
              </a:endParaRPr>
            </a:p>
          </p:txBody>
        </p:sp>
        <p:cxnSp>
          <p:nvCxnSpPr>
            <p:cNvPr id="52" name="Straight Connector 51"/>
            <p:cNvCxnSpPr/>
            <p:nvPr/>
          </p:nvCxnSpPr>
          <p:spPr>
            <a:xfrm>
              <a:off x="609599" y="4811942"/>
              <a:ext cx="73152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361367" y="2180290"/>
              <a:ext cx="0" cy="283464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Box 13"/>
            <p:cNvSpPr txBox="1">
              <a:spLocks noChangeArrowheads="1"/>
            </p:cNvSpPr>
            <p:nvPr/>
          </p:nvSpPr>
          <p:spPr bwMode="auto">
            <a:xfrm>
              <a:off x="738498" y="3884029"/>
              <a:ext cx="5454650" cy="2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ea typeface="MS PGothic" charset="-128"/>
                </a:defRPr>
              </a:lvl1pPr>
              <a:lvl2pPr marL="742950" indent="-285750">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a:lnSpc>
                  <a:spcPct val="100000"/>
                </a:lnSpc>
                <a:spcBef>
                  <a:spcPct val="0"/>
                </a:spcBef>
                <a:buFontTx/>
                <a:buNone/>
              </a:pPr>
              <a:r>
                <a:rPr lang="en-US" altLang="ja-JP" sz="2000" dirty="0">
                  <a:latin typeface="Tahoma" panose="020B0604030504040204" pitchFamily="34" charset="0"/>
                  <a:ea typeface="Tahoma" panose="020B0604030504040204" pitchFamily="34" charset="0"/>
                  <a:cs typeface="Tahoma" panose="020B0604030504040204" pitchFamily="34" charset="0"/>
                </a:rPr>
                <a:t>4</a:t>
              </a:r>
              <a:r>
                <a:rPr lang="en-US" altLang="ja-JP" sz="2000" dirty="0" smtClean="0">
                  <a:latin typeface="Tahoma" panose="020B0604030504040204" pitchFamily="34" charset="0"/>
                  <a:ea typeface="Tahoma" panose="020B0604030504040204" pitchFamily="34" charset="0"/>
                  <a:cs typeface="Tahoma" panose="020B0604030504040204" pitchFamily="34" charset="0"/>
                </a:rPr>
                <a:t>. </a:t>
              </a:r>
              <a:endParaRPr lang="en-US" alt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22" name="TextBox 17"/>
            <p:cNvSpPr txBox="1">
              <a:spLocks noChangeArrowheads="1"/>
            </p:cNvSpPr>
            <p:nvPr/>
          </p:nvSpPr>
          <p:spPr bwMode="auto">
            <a:xfrm>
              <a:off x="6410821" y="3916129"/>
              <a:ext cx="556647" cy="2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ea typeface="MS PGothic" charset="-128"/>
                </a:defRPr>
              </a:lvl1pPr>
              <a:lvl2pPr marL="742950" indent="-285750">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a:lnSpc>
                  <a:spcPct val="100000"/>
                </a:lnSpc>
                <a:spcBef>
                  <a:spcPct val="0"/>
                </a:spcBef>
                <a:buFontTx/>
                <a:buNone/>
              </a:pPr>
              <a:r>
                <a:rPr lang="en-US" altLang="en-US" sz="2000" dirty="0" smtClean="0">
                  <a:latin typeface="Arial" charset="0"/>
                </a:rPr>
                <a:t>XX</a:t>
              </a:r>
              <a:endParaRPr lang="en-US" altLang="en-US" sz="2000" dirty="0">
                <a:latin typeface="Arial" charset="0"/>
              </a:endParaRPr>
            </a:p>
          </p:txBody>
        </p:sp>
        <p:sp>
          <p:nvSpPr>
            <p:cNvPr id="19" name="TextBox 13"/>
            <p:cNvSpPr txBox="1">
              <a:spLocks noChangeArrowheads="1"/>
            </p:cNvSpPr>
            <p:nvPr/>
          </p:nvSpPr>
          <p:spPr bwMode="auto">
            <a:xfrm>
              <a:off x="729709" y="4391305"/>
              <a:ext cx="5454650" cy="2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ea typeface="MS PGothic" charset="-128"/>
                </a:defRPr>
              </a:lvl1pPr>
              <a:lvl2pPr marL="742950" indent="-285750">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a:lnSpc>
                  <a:spcPct val="100000"/>
                </a:lnSpc>
                <a:spcBef>
                  <a:spcPct val="0"/>
                </a:spcBef>
                <a:buFontTx/>
                <a:buNone/>
              </a:pPr>
              <a:r>
                <a:rPr lang="en-US" altLang="ja-JP" sz="2000" dirty="0" smtClean="0">
                  <a:latin typeface="Tahoma" panose="020B0604030504040204" pitchFamily="34" charset="0"/>
                  <a:ea typeface="Tahoma" panose="020B0604030504040204" pitchFamily="34" charset="0"/>
                  <a:cs typeface="Tahoma" panose="020B0604030504040204" pitchFamily="34" charset="0"/>
                </a:rPr>
                <a:t>5. </a:t>
              </a:r>
              <a:endParaRPr lang="en-US" alt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20" name="TextBox 17"/>
            <p:cNvSpPr txBox="1">
              <a:spLocks noChangeArrowheads="1"/>
            </p:cNvSpPr>
            <p:nvPr/>
          </p:nvSpPr>
          <p:spPr bwMode="auto">
            <a:xfrm>
              <a:off x="6417321" y="4392618"/>
              <a:ext cx="556647" cy="2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ea typeface="MS PGothic" charset="-128"/>
                </a:defRPr>
              </a:lvl1pPr>
              <a:lvl2pPr marL="742950" indent="-285750">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a:lnSpc>
                  <a:spcPct val="100000"/>
                </a:lnSpc>
                <a:spcBef>
                  <a:spcPct val="0"/>
                </a:spcBef>
                <a:buFontTx/>
                <a:buNone/>
              </a:pPr>
              <a:r>
                <a:rPr lang="en-US" altLang="en-US" sz="2000" dirty="0" smtClean="0">
                  <a:latin typeface="Arial" charset="0"/>
                </a:rPr>
                <a:t>XX</a:t>
              </a:r>
              <a:endParaRPr lang="en-US" altLang="en-US" sz="2000" dirty="0">
                <a:latin typeface="Arial" charset="0"/>
              </a:endParaRPr>
            </a:p>
          </p:txBody>
        </p:sp>
      </p:grpSp>
    </p:spTree>
    <p:extLst>
      <p:ext uri="{BB962C8B-B14F-4D97-AF65-F5344CB8AC3E}">
        <p14:creationId xmlns:p14="http://schemas.microsoft.com/office/powerpoint/2010/main" val="749752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9" y="167677"/>
            <a:ext cx="6948581" cy="584775"/>
          </a:xfrm>
          <a:prstGeom prst="rect">
            <a:avLst/>
          </a:prstGeom>
          <a:extLst/>
        </p:spPr>
        <p:txBody>
          <a:bodyPr wrap="square">
            <a:spAutoFit/>
          </a:bodyPr>
          <a:lstStyle/>
          <a:p>
            <a:r>
              <a:rPr lang="en-US" altLang="ja-JP" sz="3200" dirty="0" smtClean="0">
                <a:latin typeface="Tahoma" panose="020B0604030504040204" pitchFamily="34" charset="0"/>
                <a:ea typeface="Tahoma" panose="020B0604030504040204" pitchFamily="34" charset="0"/>
                <a:cs typeface="Tahoma" panose="020B0604030504040204" pitchFamily="34" charset="0"/>
              </a:rPr>
              <a:t>I. </a:t>
            </a:r>
            <a:r>
              <a:rPr lang="en-US" sz="3200" dirty="0" err="1" smtClean="0">
                <a:latin typeface="Tahoma" panose="020B0604030504040204" pitchFamily="34" charset="0"/>
                <a:ea typeface="Tahoma" panose="020B0604030504040204" pitchFamily="34" charset="0"/>
                <a:cs typeface="Tahoma" panose="020B0604030504040204" pitchFamily="34" charset="0"/>
              </a:rPr>
              <a:t>Tổng</a:t>
            </a:r>
            <a:r>
              <a:rPr lang="en-US" sz="3200" dirty="0" smtClean="0">
                <a:latin typeface="Tahoma" panose="020B0604030504040204" pitchFamily="34" charset="0"/>
                <a:ea typeface="Tahoma" panose="020B0604030504040204" pitchFamily="34" charset="0"/>
                <a:cs typeface="Tahoma" panose="020B0604030504040204" pitchFamily="34" charset="0"/>
              </a:rPr>
              <a:t> </a:t>
            </a:r>
            <a:r>
              <a:rPr lang="en-US" sz="3200" dirty="0" err="1" smtClean="0">
                <a:latin typeface="Tahoma" panose="020B0604030504040204" pitchFamily="34" charset="0"/>
                <a:ea typeface="Tahoma" panose="020B0604030504040204" pitchFamily="34" charset="0"/>
                <a:cs typeface="Tahoma" panose="020B0604030504040204" pitchFamily="34" charset="0"/>
              </a:rPr>
              <a:t>quan</a:t>
            </a:r>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a:spLocks noChangeArrowheads="1"/>
          </p:cNvSpPr>
          <p:nvPr/>
        </p:nvSpPr>
        <p:spPr bwMode="auto">
          <a:xfrm>
            <a:off x="629110" y="1291605"/>
            <a:ext cx="10636662" cy="392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charset="0"/>
              <a:buChar char="•"/>
              <a:defRPr kumimoji="1" sz="2800">
                <a:solidFill>
                  <a:schemeClr val="tx1"/>
                </a:solidFill>
                <a:latin typeface="Calibri" charset="0"/>
                <a:ea typeface="MS PGothic" charset="-128"/>
              </a:defRPr>
            </a:lvl1pPr>
            <a:lvl2pPr indent="-439738">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marL="514350" indent="-514350">
              <a:buAutoNum type="arabicParenR"/>
            </a:pPr>
            <a:r>
              <a:rPr lang="en-US" b="1" dirty="0" err="1" smtClean="0">
                <a:latin typeface="Tahoma" panose="020B0604030504040204" pitchFamily="34" charset="0"/>
                <a:ea typeface="Tahoma" panose="020B0604030504040204" pitchFamily="34" charset="0"/>
                <a:cs typeface="Tahoma" panose="020B0604030504040204" pitchFamily="34" charset="0"/>
              </a:rPr>
              <a:t>Tầm</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quan</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trọng</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của</a:t>
            </a:r>
            <a:r>
              <a:rPr lang="en-US" b="1" dirty="0" smtClean="0">
                <a:latin typeface="Tahoma" panose="020B0604030504040204" pitchFamily="34" charset="0"/>
                <a:ea typeface="Tahoma" panose="020B0604030504040204" pitchFamily="34" charset="0"/>
                <a:cs typeface="Tahoma" panose="020B0604030504040204" pitchFamily="34" charset="0"/>
              </a:rPr>
              <a:t> PPQA:</a:t>
            </a:r>
          </a:p>
          <a:p>
            <a:r>
              <a:rPr lang="vi-VN" sz="2400" dirty="0" smtClean="0">
                <a:latin typeface="Tahoma" panose="020B0604030504040204" pitchFamily="34" charset="0"/>
                <a:ea typeface="Tahoma" panose="020B0604030504040204" pitchFamily="34" charset="0"/>
                <a:cs typeface="Tahoma" panose="020B0604030504040204" pitchFamily="34" charset="0"/>
              </a:rPr>
              <a:t>Đảm </a:t>
            </a:r>
            <a:r>
              <a:rPr lang="vi-VN" sz="2400" dirty="0">
                <a:latin typeface="Tahoma" panose="020B0604030504040204" pitchFamily="34" charset="0"/>
                <a:ea typeface="Tahoma" panose="020B0604030504040204" pitchFamily="34" charset="0"/>
                <a:cs typeface="Tahoma" panose="020B0604030504040204" pitchFamily="34" charset="0"/>
              </a:rPr>
              <a:t>bảo chất lượng </a:t>
            </a:r>
            <a:r>
              <a:rPr lang="en-US" sz="2400" dirty="0" err="1" smtClean="0">
                <a:latin typeface="Tahoma" panose="020B0604030504040204" pitchFamily="34" charset="0"/>
                <a:ea typeface="Tahoma" panose="020B0604030504040204" pitchFamily="34" charset="0"/>
                <a:cs typeface="Tahoma" panose="020B0604030504040204" pitchFamily="34" charset="0"/>
              </a:rPr>
              <a:t>quy</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trình</a:t>
            </a:r>
            <a:r>
              <a:rPr lang="en-US" sz="2400" dirty="0" smtClean="0">
                <a:latin typeface="Tahoma" panose="020B0604030504040204" pitchFamily="34" charset="0"/>
                <a:ea typeface="Tahoma" panose="020B0604030504040204" pitchFamily="34" charset="0"/>
                <a:cs typeface="Tahoma" panose="020B0604030504040204" pitchFamily="34" charset="0"/>
              </a:rPr>
              <a:t> &amp; </a:t>
            </a:r>
            <a:r>
              <a:rPr lang="vi-VN" sz="2400" dirty="0" smtClean="0">
                <a:latin typeface="Tahoma" panose="020B0604030504040204" pitchFamily="34" charset="0"/>
                <a:ea typeface="Tahoma" panose="020B0604030504040204" pitchFamily="34" charset="0"/>
                <a:cs typeface="Tahoma" panose="020B0604030504040204" pitchFamily="34" charset="0"/>
              </a:rPr>
              <a:t>sản </a:t>
            </a:r>
            <a:r>
              <a:rPr lang="vi-VN" sz="2400" dirty="0">
                <a:latin typeface="Tahoma" panose="020B0604030504040204" pitchFamily="34" charset="0"/>
                <a:ea typeface="Tahoma" panose="020B0604030504040204" pitchFamily="34" charset="0"/>
                <a:cs typeface="Tahoma" panose="020B0604030504040204" pitchFamily="34" charset="0"/>
              </a:rPr>
              <a:t>phẩm </a:t>
            </a:r>
            <a:r>
              <a:rPr lang="vi-VN" sz="2400" dirty="0" smtClean="0">
                <a:latin typeface="Tahoma" panose="020B0604030504040204" pitchFamily="34" charset="0"/>
                <a:ea typeface="Tahoma" panose="020B0604030504040204" pitchFamily="34" charset="0"/>
                <a:cs typeface="Tahoma" panose="020B0604030504040204" pitchFamily="34" charset="0"/>
              </a:rPr>
              <a:t>cung </a:t>
            </a:r>
            <a:r>
              <a:rPr lang="vi-VN" sz="2400" dirty="0">
                <a:latin typeface="Tahoma" panose="020B0604030504040204" pitchFamily="34" charset="0"/>
                <a:ea typeface="Tahoma" panose="020B0604030504040204" pitchFamily="34" charset="0"/>
                <a:cs typeface="Tahoma" panose="020B0604030504040204" pitchFamily="34" charset="0"/>
              </a:rPr>
              <a:t>cấp cho nhân viên và quản lý </a:t>
            </a:r>
            <a:r>
              <a:rPr lang="vi-VN" sz="2400" dirty="0" smtClean="0">
                <a:latin typeface="Tahoma" panose="020B0604030504040204" pitchFamily="34" charset="0"/>
                <a:ea typeface="Tahoma" panose="020B0604030504040204" pitchFamily="34" charset="0"/>
                <a:cs typeface="Tahoma" panose="020B0604030504040204" pitchFamily="34" charset="0"/>
              </a:rPr>
              <a:t>cái </a:t>
            </a:r>
            <a:r>
              <a:rPr lang="vi-VN" sz="2400" dirty="0">
                <a:latin typeface="Tahoma" panose="020B0604030504040204" pitchFamily="34" charset="0"/>
                <a:ea typeface="Tahoma" panose="020B0604030504040204" pitchFamily="34" charset="0"/>
                <a:cs typeface="Tahoma" panose="020B0604030504040204" pitchFamily="34" charset="0"/>
              </a:rPr>
              <a:t>nhìn sâu sắc khách quan về các quy trình và sản phẩm </a:t>
            </a:r>
            <a:r>
              <a:rPr lang="vi-VN" sz="2400" dirty="0" smtClean="0">
                <a:latin typeface="Tahoma" panose="020B0604030504040204" pitchFamily="34" charset="0"/>
                <a:ea typeface="Tahoma" panose="020B0604030504040204" pitchFamily="34" charset="0"/>
                <a:cs typeface="Tahoma" panose="020B0604030504040204" pitchFamily="34" charset="0"/>
              </a:rPr>
              <a:t>liên </a:t>
            </a:r>
            <a:r>
              <a:rPr lang="vi-VN" sz="2400" dirty="0">
                <a:latin typeface="Tahoma" panose="020B0604030504040204" pitchFamily="34" charset="0"/>
                <a:ea typeface="Tahoma" panose="020B0604030504040204" pitchFamily="34" charset="0"/>
                <a:cs typeface="Tahoma" panose="020B0604030504040204" pitchFamily="34" charset="0"/>
              </a:rPr>
              <a:t>quan</a:t>
            </a:r>
            <a:r>
              <a:rPr lang="vi-VN" sz="2400" dirty="0" smtClean="0">
                <a:latin typeface="Tahoma" panose="020B0604030504040204" pitchFamily="34" charset="0"/>
                <a:ea typeface="Tahoma" panose="020B0604030504040204" pitchFamily="34" charset="0"/>
                <a:cs typeface="Tahoma" panose="020B0604030504040204" pitchFamily="34" charset="0"/>
              </a:rPr>
              <a:t>.</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lvl="2">
              <a:buFont typeface="Wingdings" panose="05000000000000000000" pitchFamily="2" charset="2"/>
              <a:buChar char="ü"/>
            </a:pPr>
            <a:r>
              <a:rPr lang="en-US" sz="2400" dirty="0" err="1" smtClean="0">
                <a:latin typeface="Tahoma" panose="020B0604030504040204" pitchFamily="34" charset="0"/>
                <a:ea typeface="Tahoma" panose="020B0604030504040204" pitchFamily="34" charset="0"/>
                <a:cs typeface="Tahoma" panose="020B0604030504040204" pitchFamily="34" charset="0"/>
              </a:rPr>
              <a:t>Cung</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cấp</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góc</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nhìn</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khách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quan</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về</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chất</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lượng</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quy</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trình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và</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sản</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phẩm</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dự</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án</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lvl="2">
              <a:buFont typeface="Wingdings" panose="05000000000000000000" pitchFamily="2" charset="2"/>
              <a:buChar char="ü"/>
            </a:pPr>
            <a:r>
              <a:rPr lang="en-US" sz="2400" dirty="0" err="1" smtClean="0">
                <a:latin typeface="Tahoma" panose="020B0604030504040204" pitchFamily="34" charset="0"/>
                <a:ea typeface="Tahoma" panose="020B0604030504040204" pitchFamily="34" charset="0"/>
                <a:cs typeface="Tahoma" panose="020B0604030504040204" pitchFamily="34" charset="0"/>
              </a:rPr>
              <a:t>Đánh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giá</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khách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quan</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lvl="3">
              <a:buFont typeface="Wingdings" panose="05000000000000000000" pitchFamily="2" charset="2"/>
              <a:buChar char="Ø"/>
            </a:pPr>
            <a:r>
              <a:rPr lang="en-US" sz="2400" dirty="0" err="1" smtClean="0">
                <a:latin typeface="Tahoma" panose="020B0604030504040204" pitchFamily="34" charset="0"/>
                <a:ea typeface="Tahoma" panose="020B0604030504040204" pitchFamily="34" charset="0"/>
                <a:cs typeface="Tahoma" panose="020B0604030504040204" pitchFamily="34" charset="0"/>
              </a:rPr>
              <a:t>Nhóm</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độc</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lập</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lvl="3">
              <a:buFont typeface="Wingdings" panose="05000000000000000000" pitchFamily="2" charset="2"/>
              <a:buChar char="Ø"/>
            </a:pPr>
            <a:r>
              <a:rPr lang="en-US" sz="2400" dirty="0" err="1" smtClean="0">
                <a:latin typeface="Tahoma" panose="020B0604030504040204" pitchFamily="34" charset="0"/>
                <a:ea typeface="Tahoma" panose="020B0604030504040204" pitchFamily="34" charset="0"/>
                <a:cs typeface="Tahoma" panose="020B0604030504040204" pitchFamily="34" charset="0"/>
              </a:rPr>
              <a:t>Tiêu</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chí</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đánh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giá</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xác</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định</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lvl="2">
              <a:buFont typeface="Wingdings" panose="05000000000000000000" pitchFamily="2" charset="2"/>
              <a:buChar char="ü"/>
            </a:pPr>
            <a:r>
              <a:rPr lang="en-US" sz="2400" dirty="0" err="1" smtClean="0">
                <a:latin typeface="Tahoma" panose="020B0604030504040204" pitchFamily="34" charset="0"/>
                <a:ea typeface="Tahoma" panose="020B0604030504040204" pitchFamily="34" charset="0"/>
                <a:cs typeface="Tahoma" panose="020B0604030504040204" pitchFamily="34" charset="0"/>
              </a:rPr>
              <a:t>Xác</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định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tài</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liệu</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hóa</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và</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giải</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quyết</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các</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vấn</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đề</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không</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tuân</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thủ</a:t>
            </a:r>
            <a:endParaRPr lang="en-US" alt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7856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9" y="167677"/>
            <a:ext cx="6845550" cy="1077218"/>
          </a:xfrm>
          <a:prstGeom prst="rect">
            <a:avLst/>
          </a:prstGeom>
          <a:extLst/>
        </p:spPr>
        <p:txBody>
          <a:bodyPr wrap="square">
            <a:spAutoFit/>
          </a:bodyPr>
          <a:lstStyle/>
          <a:p>
            <a:r>
              <a:rPr lang="en-US" altLang="ja-JP" sz="3200" dirty="0" smtClean="0">
                <a:latin typeface="Tahoma" panose="020B0604030504040204" pitchFamily="34" charset="0"/>
                <a:ea typeface="Tahoma" panose="020B0604030504040204" pitchFamily="34" charset="0"/>
                <a:cs typeface="Tahoma" panose="020B0604030504040204" pitchFamily="34" charset="0"/>
              </a:rPr>
              <a:t>I</a:t>
            </a:r>
            <a:r>
              <a:rPr lang="en-US" altLang="ja-JP"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Tổng</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smtClean="0">
                <a:latin typeface="Tahoma" panose="020B0604030504040204" pitchFamily="34" charset="0"/>
                <a:ea typeface="Tahoma" panose="020B0604030504040204" pitchFamily="34" charset="0"/>
                <a:cs typeface="Tahoma" panose="020B0604030504040204" pitchFamily="34" charset="0"/>
              </a:rPr>
              <a:t>quan</a:t>
            </a:r>
            <a:r>
              <a:rPr lang="fr-FR" sz="3200" dirty="0" smtClean="0">
                <a:latin typeface="Tahoma" panose="020B0604030504040204" pitchFamily="34" charset="0"/>
                <a:ea typeface="Tahoma" panose="020B0604030504040204" pitchFamily="34" charset="0"/>
                <a:cs typeface="Tahoma" panose="020B0604030504040204" pitchFamily="34" charset="0"/>
              </a:rPr>
              <a:t> </a:t>
            </a:r>
            <a:r>
              <a:rPr lang="fr-FR" sz="3200" dirty="0">
                <a:latin typeface="Tahoma" panose="020B0604030504040204" pitchFamily="34" charset="0"/>
                <a:ea typeface="Tahoma" panose="020B0604030504040204" pitchFamily="34" charset="0"/>
                <a:cs typeface="Tahoma" panose="020B0604030504040204" pitchFamily="34" charset="0"/>
              </a:rPr>
              <a:t>(</a:t>
            </a:r>
            <a:r>
              <a:rPr lang="fr-FR" sz="3200" dirty="0" err="1">
                <a:latin typeface="Tahoma" panose="020B0604030504040204" pitchFamily="34" charset="0"/>
                <a:ea typeface="Tahoma" panose="020B0604030504040204" pitchFamily="34" charset="0"/>
                <a:cs typeface="Tahoma" panose="020B0604030504040204" pitchFamily="34" charset="0"/>
              </a:rPr>
              <a:t>tiếp</a:t>
            </a:r>
            <a:r>
              <a:rPr lang="fr-FR" sz="3200" dirty="0">
                <a:latin typeface="Tahoma" panose="020B0604030504040204" pitchFamily="34" charset="0"/>
                <a:ea typeface="Tahoma" panose="020B0604030504040204" pitchFamily="34" charset="0"/>
                <a:cs typeface="Tahoma" panose="020B0604030504040204" pitchFamily="34" charset="0"/>
              </a:rPr>
              <a:t> </a:t>
            </a:r>
            <a:r>
              <a:rPr lang="fr-FR" sz="3200" dirty="0" err="1">
                <a:latin typeface="Tahoma" panose="020B0604030504040204" pitchFamily="34" charset="0"/>
                <a:ea typeface="Tahoma" panose="020B0604030504040204" pitchFamily="34" charset="0"/>
                <a:cs typeface="Tahoma" panose="020B0604030504040204" pitchFamily="34" charset="0"/>
              </a:rPr>
              <a:t>theo</a:t>
            </a:r>
            <a:r>
              <a:rPr lang="fr-FR" sz="3200" dirty="0">
                <a:latin typeface="Tahoma" panose="020B0604030504040204" pitchFamily="34" charset="0"/>
                <a:ea typeface="Tahoma" panose="020B0604030504040204" pitchFamily="34" charset="0"/>
                <a:cs typeface="Tahoma" panose="020B0604030504040204" pitchFamily="34" charset="0"/>
              </a:rPr>
              <a:t>)</a:t>
            </a:r>
            <a:endParaRPr lang="en-US" altLang="en-US" sz="3200" dirty="0">
              <a:latin typeface="Tahoma" panose="020B0604030504040204" pitchFamily="34" charset="0"/>
              <a:ea typeface="Tahoma" panose="020B0604030504040204" pitchFamily="34" charset="0"/>
              <a:cs typeface="Tahoma" panose="020B0604030504040204" pitchFamily="34" charset="0"/>
            </a:endParaRPr>
          </a:p>
          <a:p>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a:spLocks noChangeArrowheads="1"/>
          </p:cNvSpPr>
          <p:nvPr/>
        </p:nvSpPr>
        <p:spPr bwMode="auto">
          <a:xfrm>
            <a:off x="693504" y="1433268"/>
            <a:ext cx="10636662" cy="23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charset="0"/>
              <a:buChar char="•"/>
              <a:defRPr kumimoji="1" sz="2800">
                <a:solidFill>
                  <a:schemeClr val="tx1"/>
                </a:solidFill>
                <a:latin typeface="Calibri" charset="0"/>
                <a:ea typeface="MS PGothic" charset="-128"/>
              </a:defRPr>
            </a:lvl1pPr>
            <a:lvl2pPr indent="-439738">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marL="0" indent="0">
              <a:buNone/>
            </a:pPr>
            <a:r>
              <a:rPr lang="en-US" b="1" dirty="0" smtClean="0">
                <a:latin typeface="Tahoma" panose="020B0604030504040204" pitchFamily="34" charset="0"/>
                <a:ea typeface="Tahoma" panose="020B0604030504040204" pitchFamily="34" charset="0"/>
                <a:cs typeface="Tahoma" panose="020B0604030504040204" pitchFamily="34" charset="0"/>
              </a:rPr>
              <a:t>2</a:t>
            </a:r>
            <a:r>
              <a:rPr lang="vi-VN"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Lợi</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ích</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của</a:t>
            </a:r>
            <a:r>
              <a:rPr lang="en-US" b="1" dirty="0">
                <a:latin typeface="Tahoma" panose="020B0604030504040204" pitchFamily="34" charset="0"/>
                <a:ea typeface="Tahoma" panose="020B0604030504040204" pitchFamily="34" charset="0"/>
                <a:cs typeface="Tahoma" panose="020B0604030504040204" pitchFamily="34" charset="0"/>
              </a:rPr>
              <a:t> PPQA:</a:t>
            </a:r>
            <a:endParaRPr lang="vi-VN" dirty="0">
              <a:latin typeface="Tahoma" panose="020B0604030504040204" pitchFamily="34" charset="0"/>
              <a:ea typeface="Tahoma" panose="020B0604030504040204" pitchFamily="34" charset="0"/>
              <a:cs typeface="Tahoma" panose="020B0604030504040204" pitchFamily="34" charset="0"/>
            </a:endParaRPr>
          </a:p>
          <a:p>
            <a:r>
              <a:rPr lang="en-US" sz="2400" dirty="0" err="1" smtClean="0">
                <a:latin typeface="Tahoma" panose="020B0604030504040204" pitchFamily="34" charset="0"/>
                <a:ea typeface="Tahoma" panose="020B0604030504040204" pitchFamily="34" charset="0"/>
                <a:cs typeface="Tahoma" panose="020B0604030504040204" pitchFamily="34" charset="0"/>
              </a:rPr>
              <a:t>Hỗ</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trợ</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để</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có</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thể</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bàn</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giao</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các</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sản</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phẩm</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và</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dịch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vụ</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chất</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lượng</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cao</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r>
              <a:rPr lang="en-US" altLang="en-US" sz="2400" dirty="0" err="1" smtClean="0">
                <a:latin typeface="Tahoma" panose="020B0604030504040204" pitchFamily="34" charset="0"/>
                <a:ea typeface="Tahoma" panose="020B0604030504040204" pitchFamily="34" charset="0"/>
                <a:cs typeface="Tahoma" panose="020B0604030504040204" pitchFamily="34" charset="0"/>
              </a:rPr>
              <a:t>Cung</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cấp</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sự</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phản</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hồi</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dựa</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vào</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sự</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triển</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khai</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quy</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trình</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dự</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án</a:t>
            </a:r>
            <a:endParaRPr lang="en-US" altLang="en-US" sz="2400" dirty="0" smtClean="0">
              <a:latin typeface="Tahoma" panose="020B0604030504040204" pitchFamily="34" charset="0"/>
              <a:ea typeface="Tahoma" panose="020B0604030504040204" pitchFamily="34" charset="0"/>
              <a:cs typeface="Tahoma" panose="020B0604030504040204" pitchFamily="34" charset="0"/>
            </a:endParaRPr>
          </a:p>
          <a:p>
            <a:r>
              <a:rPr lang="en-US" altLang="en-US" sz="2400" dirty="0" err="1" smtClean="0">
                <a:latin typeface="Tahoma" panose="020B0604030504040204" pitchFamily="34" charset="0"/>
                <a:ea typeface="Tahoma" panose="020B0604030504040204" pitchFamily="34" charset="0"/>
                <a:cs typeface="Tahoma" panose="020B0604030504040204" pitchFamily="34" charset="0"/>
              </a:rPr>
              <a:t>Xác</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định</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cơ</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hội</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để</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cải</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tiến</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quy</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trình</a:t>
            </a:r>
            <a:endParaRPr lang="en-US" altLang="en-US" sz="2400" dirty="0" smtClean="0">
              <a:latin typeface="Tahoma" panose="020B0604030504040204" pitchFamily="34" charset="0"/>
              <a:ea typeface="Tahoma" panose="020B0604030504040204" pitchFamily="34" charset="0"/>
              <a:cs typeface="Tahoma" panose="020B0604030504040204" pitchFamily="34" charset="0"/>
            </a:endParaRPr>
          </a:p>
          <a:p>
            <a:r>
              <a:rPr lang="en-US" altLang="en-US" sz="2400" dirty="0" err="1" smtClean="0">
                <a:latin typeface="Tahoma" panose="020B0604030504040204" pitchFamily="34" charset="0"/>
                <a:ea typeface="Tahoma" panose="020B0604030504040204" pitchFamily="34" charset="0"/>
                <a:cs typeface="Tahoma" panose="020B0604030504040204" pitchFamily="34" charset="0"/>
              </a:rPr>
              <a:t>Xác</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định</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quy</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trình</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chết</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những</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cái</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mà</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chỉ</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tồn</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tại</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trong</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tài</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liệu</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quy</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r>
              <a:rPr lang="en-US" altLang="en-US" sz="2400" dirty="0" err="1" smtClean="0">
                <a:latin typeface="Tahoma" panose="020B0604030504040204" pitchFamily="34" charset="0"/>
                <a:ea typeface="Tahoma" panose="020B0604030504040204" pitchFamily="34" charset="0"/>
                <a:cs typeface="Tahoma" panose="020B0604030504040204" pitchFamily="34" charset="0"/>
              </a:rPr>
              <a:t>trình</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endParaRPr lang="en-US" alt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65293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9" y="167677"/>
            <a:ext cx="6845550" cy="1077218"/>
          </a:xfrm>
          <a:prstGeom prst="rect">
            <a:avLst/>
          </a:prstGeom>
          <a:extLst/>
        </p:spPr>
        <p:txBody>
          <a:bodyPr wrap="square">
            <a:spAutoFit/>
          </a:bodyPr>
          <a:lstStyle/>
          <a:p>
            <a:r>
              <a:rPr lang="en-US" altLang="ja-JP" sz="3200" dirty="0" smtClean="0">
                <a:latin typeface="Tahoma" panose="020B0604030504040204" pitchFamily="34" charset="0"/>
                <a:ea typeface="Tahoma" panose="020B0604030504040204" pitchFamily="34" charset="0"/>
                <a:cs typeface="Tahoma" panose="020B0604030504040204" pitchFamily="34" charset="0"/>
              </a:rPr>
              <a:t>I</a:t>
            </a:r>
            <a:r>
              <a:rPr lang="en-US" altLang="ja-JP"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Tổng</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smtClean="0">
                <a:latin typeface="Tahoma" panose="020B0604030504040204" pitchFamily="34" charset="0"/>
                <a:ea typeface="Tahoma" panose="020B0604030504040204" pitchFamily="34" charset="0"/>
                <a:cs typeface="Tahoma" panose="020B0604030504040204" pitchFamily="34" charset="0"/>
              </a:rPr>
              <a:t>quan</a:t>
            </a:r>
            <a:r>
              <a:rPr lang="fr-FR" sz="3200" dirty="0" smtClean="0">
                <a:latin typeface="Tahoma" panose="020B0604030504040204" pitchFamily="34" charset="0"/>
                <a:ea typeface="Tahoma" panose="020B0604030504040204" pitchFamily="34" charset="0"/>
                <a:cs typeface="Tahoma" panose="020B0604030504040204" pitchFamily="34" charset="0"/>
              </a:rPr>
              <a:t> </a:t>
            </a:r>
            <a:r>
              <a:rPr lang="fr-FR" sz="3200" dirty="0">
                <a:latin typeface="Tahoma" panose="020B0604030504040204" pitchFamily="34" charset="0"/>
                <a:ea typeface="Tahoma" panose="020B0604030504040204" pitchFamily="34" charset="0"/>
                <a:cs typeface="Tahoma" panose="020B0604030504040204" pitchFamily="34" charset="0"/>
              </a:rPr>
              <a:t>(</a:t>
            </a:r>
            <a:r>
              <a:rPr lang="fr-FR" sz="3200" dirty="0" err="1">
                <a:latin typeface="Tahoma" panose="020B0604030504040204" pitchFamily="34" charset="0"/>
                <a:ea typeface="Tahoma" panose="020B0604030504040204" pitchFamily="34" charset="0"/>
                <a:cs typeface="Tahoma" panose="020B0604030504040204" pitchFamily="34" charset="0"/>
              </a:rPr>
              <a:t>tiếp</a:t>
            </a:r>
            <a:r>
              <a:rPr lang="fr-FR" sz="3200" dirty="0">
                <a:latin typeface="Tahoma" panose="020B0604030504040204" pitchFamily="34" charset="0"/>
                <a:ea typeface="Tahoma" panose="020B0604030504040204" pitchFamily="34" charset="0"/>
                <a:cs typeface="Tahoma" panose="020B0604030504040204" pitchFamily="34" charset="0"/>
              </a:rPr>
              <a:t> </a:t>
            </a:r>
            <a:r>
              <a:rPr lang="fr-FR" sz="3200" dirty="0" err="1">
                <a:latin typeface="Tahoma" panose="020B0604030504040204" pitchFamily="34" charset="0"/>
                <a:ea typeface="Tahoma" panose="020B0604030504040204" pitchFamily="34" charset="0"/>
                <a:cs typeface="Tahoma" panose="020B0604030504040204" pitchFamily="34" charset="0"/>
              </a:rPr>
              <a:t>theo</a:t>
            </a:r>
            <a:r>
              <a:rPr lang="fr-FR" sz="3200" dirty="0">
                <a:latin typeface="Tahoma" panose="020B0604030504040204" pitchFamily="34" charset="0"/>
                <a:ea typeface="Tahoma" panose="020B0604030504040204" pitchFamily="34" charset="0"/>
                <a:cs typeface="Tahoma" panose="020B0604030504040204" pitchFamily="34" charset="0"/>
              </a:rPr>
              <a:t>)</a:t>
            </a:r>
            <a:endParaRPr lang="en-US" altLang="en-US" sz="3200" dirty="0">
              <a:latin typeface="Tahoma" panose="020B0604030504040204" pitchFamily="34" charset="0"/>
              <a:ea typeface="Tahoma" panose="020B0604030504040204" pitchFamily="34" charset="0"/>
              <a:cs typeface="Tahoma" panose="020B0604030504040204" pitchFamily="34" charset="0"/>
            </a:endParaRPr>
          </a:p>
          <a:p>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a:spLocks noChangeArrowheads="1"/>
          </p:cNvSpPr>
          <p:nvPr/>
        </p:nvSpPr>
        <p:spPr bwMode="auto">
          <a:xfrm>
            <a:off x="693504" y="1433268"/>
            <a:ext cx="10636662" cy="2987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charset="0"/>
              <a:buChar char="•"/>
              <a:defRPr kumimoji="1" sz="2800">
                <a:solidFill>
                  <a:schemeClr val="tx1"/>
                </a:solidFill>
                <a:latin typeface="Calibri" charset="0"/>
                <a:ea typeface="MS PGothic" charset="-128"/>
              </a:defRPr>
            </a:lvl1pPr>
            <a:lvl2pPr indent="-439738">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marL="0" indent="0">
              <a:buNone/>
            </a:pPr>
            <a:r>
              <a:rPr lang="en-US" b="1" dirty="0" smtClean="0">
                <a:latin typeface="Tahoma" panose="020B0604030504040204" pitchFamily="34" charset="0"/>
                <a:ea typeface="Tahoma" panose="020B0604030504040204" pitchFamily="34" charset="0"/>
                <a:cs typeface="Tahoma" panose="020B0604030504040204" pitchFamily="34" charset="0"/>
              </a:rPr>
              <a:t>3</a:t>
            </a:r>
            <a:r>
              <a:rPr lang="vi-VN" b="1" dirty="0" smtClean="0">
                <a:latin typeface="Tahoma" panose="020B0604030504040204" pitchFamily="34" charset="0"/>
                <a:ea typeface="Tahoma" panose="020B0604030504040204" pitchFamily="34" charset="0"/>
                <a:cs typeface="Tahoma" panose="020B0604030504040204" pitchFamily="34" charset="0"/>
              </a:rPr>
              <a:t>) </a:t>
            </a:r>
            <a:r>
              <a:rPr lang="en-US" b="1" dirty="0" smtClean="0">
                <a:latin typeface="Tahoma" panose="020B0604030504040204" pitchFamily="34" charset="0"/>
                <a:ea typeface="Tahoma" panose="020B0604030504040204" pitchFamily="34" charset="0"/>
                <a:cs typeface="Tahoma" panose="020B0604030504040204" pitchFamily="34" charset="0"/>
              </a:rPr>
              <a:t>PPQA </a:t>
            </a:r>
            <a:r>
              <a:rPr lang="en-US" b="1" dirty="0" err="1" smtClean="0">
                <a:latin typeface="Tahoma" panose="020B0604030504040204" pitchFamily="34" charset="0"/>
                <a:ea typeface="Tahoma" panose="020B0604030504040204" pitchFamily="34" charset="0"/>
                <a:cs typeface="Tahoma" panose="020B0604030504040204" pitchFamily="34" charset="0"/>
              </a:rPr>
              <a:t>bao</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gồm</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những</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hoạt</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động</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sau</a:t>
            </a:r>
            <a:r>
              <a:rPr lang="en-US" b="1" dirty="0" smtClean="0">
                <a:latin typeface="Tahoma" panose="020B0604030504040204" pitchFamily="34" charset="0"/>
                <a:ea typeface="Tahoma" panose="020B0604030504040204" pitchFamily="34" charset="0"/>
                <a:cs typeface="Tahoma" panose="020B0604030504040204" pitchFamily="34" charset="0"/>
              </a:rPr>
              <a:t>:</a:t>
            </a:r>
            <a:endParaRPr lang="vi-VN" dirty="0">
              <a:latin typeface="Tahoma" panose="020B0604030504040204" pitchFamily="34" charset="0"/>
              <a:ea typeface="Tahoma" panose="020B0604030504040204" pitchFamily="34" charset="0"/>
              <a:cs typeface="Tahoma" panose="020B0604030504040204" pitchFamily="34" charset="0"/>
            </a:endParaRPr>
          </a:p>
          <a:p>
            <a:r>
              <a:rPr lang="vi-VN" sz="2400" dirty="0"/>
              <a:t>Đánh giá khách quan </a:t>
            </a:r>
            <a:r>
              <a:rPr lang="en-US" sz="2400" dirty="0" err="1" smtClean="0"/>
              <a:t>việc</a:t>
            </a:r>
            <a:r>
              <a:rPr lang="en-US" sz="2400" dirty="0" smtClean="0"/>
              <a:t> </a:t>
            </a:r>
            <a:r>
              <a:rPr lang="en-US" sz="2400" dirty="0" err="1" smtClean="0"/>
              <a:t>thực</a:t>
            </a:r>
            <a:r>
              <a:rPr lang="en-US" sz="2400" dirty="0" smtClean="0"/>
              <a:t> </a:t>
            </a:r>
            <a:r>
              <a:rPr lang="en-US" sz="2400" dirty="0" err="1" smtClean="0"/>
              <a:t>hiện</a:t>
            </a:r>
            <a:r>
              <a:rPr lang="en-US" sz="2400" dirty="0" smtClean="0"/>
              <a:t> </a:t>
            </a:r>
            <a:r>
              <a:rPr lang="vi-VN" sz="2400" dirty="0" smtClean="0"/>
              <a:t>các </a:t>
            </a:r>
            <a:r>
              <a:rPr lang="vi-VN" sz="2400" dirty="0"/>
              <a:t>quy trình </a:t>
            </a:r>
            <a:r>
              <a:rPr lang="vi-VN" sz="2400" dirty="0" smtClean="0"/>
              <a:t>và </a:t>
            </a:r>
            <a:r>
              <a:rPr lang="vi-VN" sz="2400" dirty="0"/>
              <a:t>các sản phẩm công việc đối với các mô tả, tiêu chuẩn và thủ tục áp </a:t>
            </a:r>
            <a:r>
              <a:rPr lang="vi-VN" sz="2400" dirty="0" smtClean="0"/>
              <a:t>dụng</a:t>
            </a:r>
            <a:endParaRPr lang="en-US" sz="2400" dirty="0" smtClean="0"/>
          </a:p>
          <a:p>
            <a:r>
              <a:rPr lang="vi-VN" sz="2400" dirty="0" smtClean="0"/>
              <a:t>Xác </a:t>
            </a:r>
            <a:r>
              <a:rPr lang="vi-VN" sz="2400" dirty="0"/>
              <a:t>định và ghi lại các vấn đề không tuân </a:t>
            </a:r>
            <a:r>
              <a:rPr lang="vi-VN" sz="2400" dirty="0" smtClean="0"/>
              <a:t>thủ</a:t>
            </a:r>
            <a:endParaRPr lang="en-US" sz="2400" dirty="0" smtClean="0"/>
          </a:p>
          <a:p>
            <a:r>
              <a:rPr lang="vi-VN" sz="2400" dirty="0" smtClean="0"/>
              <a:t>Cung </a:t>
            </a:r>
            <a:r>
              <a:rPr lang="vi-VN" sz="2400" dirty="0"/>
              <a:t>cấp phản hồi cho nhân viên dự án và người quản lý về kết quả hoạt động đảm bảo chất </a:t>
            </a:r>
            <a:r>
              <a:rPr lang="vi-VN" sz="2400" dirty="0" smtClean="0"/>
              <a:t>lượng</a:t>
            </a:r>
            <a:endParaRPr lang="en-US" sz="2400" dirty="0" smtClean="0"/>
          </a:p>
          <a:p>
            <a:r>
              <a:rPr lang="vi-VN" sz="2400" dirty="0" smtClean="0"/>
              <a:t>Đảm </a:t>
            </a:r>
            <a:r>
              <a:rPr lang="vi-VN" sz="2400" dirty="0"/>
              <a:t>bảo rằng các vấn đề không tuân thủ được giải quyết</a:t>
            </a:r>
            <a:r>
              <a:rPr lang="en-US" altLang="en-US" sz="2400" dirty="0" smtClean="0">
                <a:latin typeface="Tahoma" panose="020B0604030504040204" pitchFamily="34" charset="0"/>
                <a:ea typeface="Tahoma" panose="020B0604030504040204" pitchFamily="34" charset="0"/>
                <a:cs typeface="Tahoma" panose="020B0604030504040204" pitchFamily="34" charset="0"/>
              </a:rPr>
              <a:t> </a:t>
            </a:r>
            <a:endParaRPr lang="en-US" alt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21039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9" y="167677"/>
            <a:ext cx="6433426" cy="584775"/>
          </a:xfrm>
          <a:prstGeom prst="rect">
            <a:avLst/>
          </a:prstGeom>
          <a:extLst/>
        </p:spPr>
        <p:txBody>
          <a:bodyPr wrap="square">
            <a:spAutoFit/>
          </a:bodyPr>
          <a:lstStyle/>
          <a:p>
            <a:r>
              <a:rPr lang="en-US" altLang="ja-JP" sz="3200" dirty="0" smtClean="0">
                <a:latin typeface="Tahoma" panose="020B0604030504040204" pitchFamily="34" charset="0"/>
                <a:ea typeface="Tahoma" panose="020B0604030504040204" pitchFamily="34" charset="0"/>
                <a:cs typeface="Tahoma" panose="020B0604030504040204" pitchFamily="34" charset="0"/>
              </a:rPr>
              <a:t>I. </a:t>
            </a:r>
            <a:r>
              <a:rPr lang="en-US" sz="3200" dirty="0" err="1">
                <a:latin typeface="Tahoma" panose="020B0604030504040204" pitchFamily="34" charset="0"/>
                <a:ea typeface="Tahoma" panose="020B0604030504040204" pitchFamily="34" charset="0"/>
                <a:cs typeface="Tahoma" panose="020B0604030504040204" pitchFamily="34" charset="0"/>
              </a:rPr>
              <a:t>Tổng</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quan</a:t>
            </a:r>
            <a:r>
              <a:rPr lang="fr-FR" sz="3200" dirty="0">
                <a:latin typeface="Tahoma" panose="020B0604030504040204" pitchFamily="34" charset="0"/>
                <a:ea typeface="Tahoma" panose="020B0604030504040204" pitchFamily="34" charset="0"/>
                <a:cs typeface="Tahoma" panose="020B0604030504040204" pitchFamily="34" charset="0"/>
              </a:rPr>
              <a:t> (</a:t>
            </a:r>
            <a:r>
              <a:rPr lang="fr-FR" sz="3200" dirty="0" err="1">
                <a:latin typeface="Tahoma" panose="020B0604030504040204" pitchFamily="34" charset="0"/>
                <a:ea typeface="Tahoma" panose="020B0604030504040204" pitchFamily="34" charset="0"/>
                <a:cs typeface="Tahoma" panose="020B0604030504040204" pitchFamily="34" charset="0"/>
              </a:rPr>
              <a:t>tiếp</a:t>
            </a:r>
            <a:r>
              <a:rPr lang="fr-FR" sz="3200" dirty="0">
                <a:latin typeface="Tahoma" panose="020B0604030504040204" pitchFamily="34" charset="0"/>
                <a:ea typeface="Tahoma" panose="020B0604030504040204" pitchFamily="34" charset="0"/>
                <a:cs typeface="Tahoma" panose="020B0604030504040204" pitchFamily="34" charset="0"/>
              </a:rPr>
              <a:t> </a:t>
            </a:r>
            <a:r>
              <a:rPr lang="fr-FR" sz="3200" dirty="0" err="1">
                <a:latin typeface="Tahoma" panose="020B0604030504040204" pitchFamily="34" charset="0"/>
                <a:ea typeface="Tahoma" panose="020B0604030504040204" pitchFamily="34" charset="0"/>
                <a:cs typeface="Tahoma" panose="020B0604030504040204" pitchFamily="34" charset="0"/>
              </a:rPr>
              <a:t>theo</a:t>
            </a:r>
            <a:r>
              <a:rPr lang="fr-FR" sz="3200" dirty="0" smtClean="0">
                <a:latin typeface="Tahoma" panose="020B0604030504040204" pitchFamily="34" charset="0"/>
                <a:ea typeface="Tahoma" panose="020B0604030504040204" pitchFamily="34" charset="0"/>
                <a:cs typeface="Tahoma" panose="020B0604030504040204" pitchFamily="34" charset="0"/>
              </a:rPr>
              <a:t>)</a:t>
            </a:r>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a:spLocks noChangeArrowheads="1"/>
          </p:cNvSpPr>
          <p:nvPr/>
        </p:nvSpPr>
        <p:spPr bwMode="auto">
          <a:xfrm>
            <a:off x="770777" y="1600700"/>
            <a:ext cx="10636662" cy="397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charset="0"/>
              <a:buChar char="•"/>
              <a:defRPr kumimoji="1" sz="2800">
                <a:solidFill>
                  <a:schemeClr val="tx1"/>
                </a:solidFill>
                <a:latin typeface="Calibri" charset="0"/>
                <a:ea typeface="MS PGothic" charset="-128"/>
              </a:defRPr>
            </a:lvl1pPr>
            <a:lvl2pPr indent="-439738">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marL="0" indent="0">
              <a:buNone/>
            </a:pPr>
            <a:r>
              <a:rPr lang="en-US" b="1" dirty="0" smtClean="0">
                <a:latin typeface="Tahoma" panose="020B0604030504040204" pitchFamily="34" charset="0"/>
                <a:ea typeface="Tahoma" panose="020B0604030504040204" pitchFamily="34" charset="0"/>
                <a:cs typeface="Tahoma" panose="020B0604030504040204" pitchFamily="34" charset="0"/>
              </a:rPr>
              <a:t>4</a:t>
            </a:r>
            <a:r>
              <a:rPr lang="vi-VN" b="1" dirty="0" smtClean="0">
                <a:latin typeface="Tahoma" panose="020B0604030504040204" pitchFamily="34" charset="0"/>
                <a:ea typeface="Tahoma" panose="020B0604030504040204" pitchFamily="34" charset="0"/>
                <a:cs typeface="Tahoma" panose="020B0604030504040204" pitchFamily="34" charset="0"/>
              </a:rPr>
              <a:t>) </a:t>
            </a:r>
            <a:r>
              <a:rPr lang="en-US" b="1" dirty="0" smtClean="0">
                <a:latin typeface="Tahoma" panose="020B0604030504040204" pitchFamily="34" charset="0"/>
                <a:ea typeface="Tahoma" panose="020B0604030504040204" pitchFamily="34" charset="0"/>
                <a:cs typeface="Tahoma" panose="020B0604030504040204" pitchFamily="34" charset="0"/>
              </a:rPr>
              <a:t>PPQA </a:t>
            </a:r>
            <a:r>
              <a:rPr lang="en-US" b="1" dirty="0" err="1" smtClean="0">
                <a:latin typeface="Tahoma" panose="020B0604030504040204" pitchFamily="34" charset="0"/>
                <a:ea typeface="Tahoma" panose="020B0604030504040204" pitchFamily="34" charset="0"/>
                <a:cs typeface="Tahoma" panose="020B0604030504040204" pitchFamily="34" charset="0"/>
              </a:rPr>
              <a:t>phụ</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thuộc</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vào</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cái</a:t>
            </a:r>
            <a:r>
              <a:rPr lang="en-US"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gì</a:t>
            </a:r>
            <a:endParaRPr lang="vi-VN" dirty="0">
              <a:latin typeface="Tahoma" panose="020B0604030504040204" pitchFamily="34" charset="0"/>
              <a:ea typeface="Tahoma" panose="020B0604030504040204" pitchFamily="34" charset="0"/>
              <a:cs typeface="Tahoma" panose="020B0604030504040204" pitchFamily="34" charset="0"/>
            </a:endParaRPr>
          </a:p>
          <a:p>
            <a:pPr lvl="1" eaLnBrk="1" hangingPunct="1">
              <a:lnSpc>
                <a:spcPct val="100000"/>
              </a:lnSpc>
              <a:spcBef>
                <a:spcPts val="300"/>
              </a:spcBef>
              <a:buFont typeface="+mj-lt"/>
              <a:buAutoNum type="alphaLcPeriod"/>
            </a:pPr>
            <a:r>
              <a:rPr lang="en-US" altLang="ja-JP" dirty="0" smtClean="0">
                <a:latin typeface="Tahoma" panose="020B0604030504040204" pitchFamily="34" charset="0"/>
                <a:ea typeface="Tahoma" panose="020B0604030504040204" pitchFamily="34" charset="0"/>
                <a:cs typeface="Tahoma" panose="020B0604030504040204" pitchFamily="34" charset="0"/>
              </a:rPr>
              <a:t>Project Planning</a:t>
            </a:r>
            <a:endParaRPr lang="en-US" altLang="ja-JP" dirty="0" smtClean="0">
              <a:latin typeface="Tahoma" panose="020B0604030504040204" pitchFamily="34" charset="0"/>
              <a:ea typeface="Tahoma" panose="020B0604030504040204" pitchFamily="34" charset="0"/>
              <a:cs typeface="Tahoma" panose="020B0604030504040204" pitchFamily="34" charset="0"/>
            </a:endParaRPr>
          </a:p>
          <a:p>
            <a:pPr lvl="2"/>
            <a:r>
              <a:rPr lang="en-US" sz="2400" dirty="0" err="1" smtClean="0">
                <a:latin typeface="Tahoma" panose="020B0604030504040204" pitchFamily="34" charset="0"/>
                <a:ea typeface="Tahoma" panose="020B0604030504040204" pitchFamily="34" charset="0"/>
                <a:cs typeface="Tahoma" panose="020B0604030504040204" pitchFamily="34" charset="0"/>
              </a:rPr>
              <a:t>Để</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xác</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định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quy</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trình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và</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các</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sản</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phẩm</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liên</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quan</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những</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cái</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mà</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sẽ</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sử</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dụng</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để</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đánh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giá</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khách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quan</a:t>
            </a:r>
            <a:r>
              <a:rPr lang="vi-VN" sz="2400" dirty="0" smtClean="0">
                <a:latin typeface="Tahoma" panose="020B0604030504040204" pitchFamily="34" charset="0"/>
                <a:ea typeface="Tahoma" panose="020B0604030504040204" pitchFamily="34" charset="0"/>
                <a:cs typeface="Tahoma" panose="020B0604030504040204" pitchFamily="34" charset="0"/>
              </a:rPr>
              <a:t>.</a:t>
            </a:r>
            <a:endParaRPr lang="vi-VN" sz="2400" dirty="0">
              <a:latin typeface="Tahoma" panose="020B0604030504040204" pitchFamily="34" charset="0"/>
              <a:ea typeface="Tahoma" panose="020B0604030504040204" pitchFamily="34" charset="0"/>
              <a:cs typeface="Tahoma" panose="020B0604030504040204" pitchFamily="34" charset="0"/>
            </a:endParaRPr>
          </a:p>
          <a:p>
            <a:pPr marL="914400" lvl="2" indent="0">
              <a:buNone/>
            </a:pPr>
            <a:endParaRPr lang="vi-VN" sz="2400" dirty="0">
              <a:latin typeface="Tahoma" panose="020B0604030504040204" pitchFamily="34" charset="0"/>
              <a:ea typeface="Tahoma" panose="020B0604030504040204" pitchFamily="34" charset="0"/>
              <a:cs typeface="Tahoma" panose="020B0604030504040204" pitchFamily="34" charset="0"/>
            </a:endParaRPr>
          </a:p>
          <a:p>
            <a:pPr lvl="1" eaLnBrk="1" hangingPunct="1">
              <a:lnSpc>
                <a:spcPct val="100000"/>
              </a:lnSpc>
              <a:spcBef>
                <a:spcPts val="300"/>
              </a:spcBef>
              <a:buFont typeface="+mj-lt"/>
              <a:buAutoNum type="alphaLcPeriod"/>
            </a:pPr>
            <a:r>
              <a:rPr lang="en-US" altLang="ja-JP" dirty="0" smtClean="0">
                <a:latin typeface="Tahoma" panose="020B0604030504040204" pitchFamily="34" charset="0"/>
                <a:ea typeface="Hiragino Kaku Gothic Pro W3" charset="-128"/>
                <a:cs typeface="Tahoma" panose="020B0604030504040204" pitchFamily="34" charset="0"/>
              </a:rPr>
              <a:t>Verification</a:t>
            </a:r>
            <a:endParaRPr lang="en-US" altLang="ja-JP" dirty="0" smtClean="0">
              <a:latin typeface="Tahoma" panose="020B0604030504040204" pitchFamily="34" charset="0"/>
              <a:ea typeface="Tahoma" panose="020B0604030504040204" pitchFamily="34" charset="0"/>
              <a:cs typeface="Tahoma" panose="020B0604030504040204" pitchFamily="34" charset="0"/>
            </a:endParaRPr>
          </a:p>
          <a:p>
            <a:pPr lvl="2" eaLnBrk="1" hangingPunct="1">
              <a:lnSpc>
                <a:spcPct val="100000"/>
              </a:lnSpc>
              <a:spcBef>
                <a:spcPts val="300"/>
              </a:spcBef>
              <a:buFont typeface="Arial" panose="020B0604020202020204" pitchFamily="34" charset="0"/>
              <a:buChar char="•"/>
            </a:pPr>
            <a:r>
              <a:rPr lang="en-US" sz="2400" dirty="0" err="1" smtClean="0">
                <a:latin typeface="Tahoma" panose="020B0604030504040204" pitchFamily="34" charset="0"/>
                <a:ea typeface="Tahoma" panose="020B0604030504040204" pitchFamily="34" charset="0"/>
                <a:cs typeface="Tahoma" panose="020B0604030504040204" pitchFamily="34" charset="0"/>
              </a:rPr>
              <a:t>Để</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có</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thêm</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thông</a:t>
            </a:r>
            <a:r>
              <a:rPr lang="en-US" sz="2400" dirty="0" smtClean="0">
                <a:latin typeface="Tahoma" panose="020B0604030504040204" pitchFamily="34" charset="0"/>
                <a:ea typeface="Tahoma" panose="020B0604030504040204" pitchFamily="34" charset="0"/>
                <a:cs typeface="Tahoma" panose="020B0604030504040204" pitchFamily="34" charset="0"/>
              </a:rPr>
              <a:t> tin </a:t>
            </a:r>
            <a:r>
              <a:rPr lang="en-US" sz="2400" dirty="0" err="1" smtClean="0">
                <a:latin typeface="Tahoma" panose="020B0604030504040204" pitchFamily="34" charset="0"/>
                <a:ea typeface="Tahoma" panose="020B0604030504040204" pitchFamily="34" charset="0"/>
                <a:cs typeface="Tahoma" panose="020B0604030504040204" pitchFamily="34" charset="0"/>
              </a:rPr>
              <a:t>về</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mức</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độ</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thỏa</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mãn</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yêu</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cầu</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cụ</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thể</a:t>
            </a:r>
            <a:r>
              <a:rPr lang="vi-VN" sz="2400" dirty="0" smtClean="0">
                <a:latin typeface="Tahoma" panose="020B0604030504040204" pitchFamily="34" charset="0"/>
                <a:ea typeface="Tahoma" panose="020B0604030504040204" pitchFamily="34" charset="0"/>
                <a:cs typeface="Tahoma" panose="020B0604030504040204" pitchFamily="34" charset="0"/>
              </a:rPr>
              <a:t>.</a:t>
            </a:r>
            <a:endParaRPr lang="en-US" altLang="ja-JP" sz="2400" dirty="0" smtClean="0">
              <a:latin typeface="Tahoma" panose="020B0604030504040204" pitchFamily="34" charset="0"/>
              <a:ea typeface="Tahoma" panose="020B0604030504040204" pitchFamily="34" charset="0"/>
              <a:cs typeface="Tahoma" panose="020B0604030504040204" pitchFamily="34" charset="0"/>
            </a:endParaRPr>
          </a:p>
          <a:p>
            <a:pPr marL="914400" lvl="2" indent="0" eaLnBrk="1" hangingPunct="1">
              <a:lnSpc>
                <a:spcPct val="100000"/>
              </a:lnSpc>
              <a:spcBef>
                <a:spcPts val="300"/>
              </a:spcBef>
              <a:buNone/>
            </a:pPr>
            <a:r>
              <a:rPr lang="en-US" altLang="ja-JP" sz="2400" dirty="0" smtClean="0">
                <a:latin typeface="Tahoma" panose="020B0604030504040204" pitchFamily="34" charset="0"/>
                <a:ea typeface="Tahoma" panose="020B0604030504040204" pitchFamily="34" charset="0"/>
                <a:cs typeface="Tahoma" panose="020B0604030504040204" pitchFamily="34" charset="0"/>
              </a:rPr>
              <a:t>- Reviews</a:t>
            </a:r>
            <a:r>
              <a:rPr lang="en-US" altLang="ja-JP" sz="2400" dirty="0" smtClean="0">
                <a:latin typeface="Tahoma" panose="020B0604030504040204" pitchFamily="34" charset="0"/>
                <a:ea typeface="Tahoma" panose="020B0604030504040204" pitchFamily="34" charset="0"/>
                <a:cs typeface="Tahoma" panose="020B0604030504040204" pitchFamily="34" charset="0"/>
              </a:rPr>
              <a:t/>
            </a:r>
            <a:br>
              <a:rPr lang="en-US" altLang="ja-JP" sz="2400" dirty="0" smtClean="0">
                <a:latin typeface="Tahoma" panose="020B0604030504040204" pitchFamily="34" charset="0"/>
                <a:ea typeface="Tahoma" panose="020B0604030504040204" pitchFamily="34" charset="0"/>
                <a:cs typeface="Tahoma" panose="020B0604030504040204" pitchFamily="34" charset="0"/>
              </a:rPr>
            </a:br>
            <a:r>
              <a:rPr lang="en-US" altLang="ja-JP" sz="2400" dirty="0" smtClean="0">
                <a:latin typeface="Tahoma" panose="020B0604030504040204" pitchFamily="34" charset="0"/>
                <a:ea typeface="Tahoma" panose="020B0604030504040204" pitchFamily="34" charset="0"/>
                <a:cs typeface="Tahoma" panose="020B0604030504040204" pitchFamily="34" charset="0"/>
              </a:rPr>
              <a:t>- </a:t>
            </a:r>
            <a:r>
              <a:rPr lang="en-US" altLang="ja-JP" sz="2400" dirty="0" smtClean="0">
                <a:latin typeface="Tahoma" panose="020B0604030504040204" pitchFamily="34" charset="0"/>
                <a:ea typeface="Tahoma" panose="020B0604030504040204" pitchFamily="34" charset="0"/>
                <a:cs typeface="Tahoma" panose="020B0604030504040204" pitchFamily="34" charset="0"/>
              </a:rPr>
              <a:t>Inspections</a:t>
            </a:r>
            <a:r>
              <a:rPr lang="en-US" altLang="ja-JP" sz="2400" dirty="0" smtClean="0">
                <a:latin typeface="Tahoma" panose="020B0604030504040204" pitchFamily="34" charset="0"/>
                <a:ea typeface="Tahoma" panose="020B0604030504040204" pitchFamily="34" charset="0"/>
                <a:cs typeface="Tahoma" panose="020B0604030504040204" pitchFamily="34" charset="0"/>
              </a:rPr>
              <a:t/>
            </a:r>
            <a:br>
              <a:rPr lang="en-US" altLang="ja-JP" sz="2400" dirty="0" smtClean="0">
                <a:latin typeface="Tahoma" panose="020B0604030504040204" pitchFamily="34" charset="0"/>
                <a:ea typeface="Tahoma" panose="020B0604030504040204" pitchFamily="34" charset="0"/>
                <a:cs typeface="Tahoma" panose="020B0604030504040204" pitchFamily="34" charset="0"/>
              </a:rPr>
            </a:br>
            <a:r>
              <a:rPr lang="en-US" altLang="ja-JP" sz="2400" dirty="0" smtClean="0">
                <a:latin typeface="Tahoma" panose="020B0604030504040204" pitchFamily="34" charset="0"/>
                <a:ea typeface="Tahoma" panose="020B0604030504040204" pitchFamily="34" charset="0"/>
                <a:cs typeface="Tahoma" panose="020B0604030504040204" pitchFamily="34" charset="0"/>
              </a:rPr>
              <a:t>- </a:t>
            </a:r>
            <a:r>
              <a:rPr lang="en-US" altLang="ja-JP" sz="2400" dirty="0" smtClean="0">
                <a:latin typeface="Tahoma" panose="020B0604030504040204" pitchFamily="34" charset="0"/>
                <a:ea typeface="Tahoma" panose="020B0604030504040204" pitchFamily="34" charset="0"/>
                <a:cs typeface="Tahoma" panose="020B0604030504040204" pitchFamily="34" charset="0"/>
              </a:rPr>
              <a:t>Test…</a:t>
            </a:r>
            <a:endParaRPr lang="en-US" alt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56570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8" y="167677"/>
            <a:ext cx="7656919" cy="584775"/>
          </a:xfrm>
          <a:prstGeom prst="rect">
            <a:avLst/>
          </a:prstGeom>
          <a:extLst/>
        </p:spPr>
        <p:txBody>
          <a:bodyPr wrap="square">
            <a:spAutoFit/>
          </a:bodyPr>
          <a:lstStyle/>
          <a:p>
            <a:r>
              <a:rPr lang="en-US" altLang="ja-JP" sz="3200" dirty="0" smtClean="0">
                <a:latin typeface="Tahoma" panose="020B0604030504040204" pitchFamily="34" charset="0"/>
                <a:ea typeface="Tahoma" panose="020B0604030504040204" pitchFamily="34" charset="0"/>
                <a:cs typeface="Tahoma" panose="020B0604030504040204" pitchFamily="34" charset="0"/>
              </a:rPr>
              <a:t>II. </a:t>
            </a:r>
            <a:r>
              <a:rPr lang="fr-FR" altLang="ja-JP" sz="3200" dirty="0" smtClean="0">
                <a:latin typeface="Tahoma" panose="020B0604030504040204" pitchFamily="34" charset="0"/>
                <a:ea typeface="Tahoma" panose="020B0604030504040204" pitchFamily="34" charset="0"/>
                <a:cs typeface="Tahoma" panose="020B0604030504040204" pitchFamily="34" charset="0"/>
              </a:rPr>
              <a:t>PPQA output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tiêu</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chuẩn</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với</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tổ</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chức</a:t>
            </a:r>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Group 55"/>
          <p:cNvGraphicFramePr>
            <a:graphicFrameLocks noGrp="1"/>
          </p:cNvGraphicFramePr>
          <p:nvPr>
            <p:extLst>
              <p:ext uri="{D42A27DB-BD31-4B8C-83A1-F6EECF244321}">
                <p14:modId xmlns:p14="http://schemas.microsoft.com/office/powerpoint/2010/main" val="4281071789"/>
              </p:ext>
            </p:extLst>
          </p:nvPr>
        </p:nvGraphicFramePr>
        <p:xfrm>
          <a:off x="6452314" y="1853484"/>
          <a:ext cx="4803820" cy="4160949"/>
        </p:xfrm>
        <a:graphic>
          <a:graphicData uri="http://schemas.openxmlformats.org/drawingml/2006/table">
            <a:tbl>
              <a:tblPr/>
              <a:tblGrid>
                <a:gridCol w="4803820"/>
              </a:tblGrid>
              <a:tr h="4160949">
                <a:tc>
                  <a:txBody>
                    <a:bodyPr/>
                    <a:lstStyle>
                      <a:lvl1pPr>
                        <a:spcBef>
                          <a:spcPct val="20000"/>
                        </a:spcBef>
                        <a:buClr>
                          <a:schemeClr val="tx1"/>
                        </a:buClr>
                        <a:buSzPct val="62000"/>
                        <a:buFont typeface="Monotype Sorts" pitchFamily="2" charset="2"/>
                        <a:defRPr sz="1600">
                          <a:solidFill>
                            <a:srgbClr val="000080"/>
                          </a:solidFill>
                          <a:latin typeface="Tahoma" panose="020B0604030504040204" pitchFamily="34" charset="0"/>
                        </a:defRPr>
                      </a:lvl1pPr>
                      <a:lvl2pPr>
                        <a:spcBef>
                          <a:spcPct val="20000"/>
                        </a:spcBef>
                        <a:buClr>
                          <a:srgbClr val="6338AD"/>
                        </a:buClr>
                        <a:buSzPct val="75000"/>
                        <a:buFont typeface="Wingdings" panose="05000000000000000000" pitchFamily="2" charset="2"/>
                        <a:defRPr sz="1400">
                          <a:solidFill>
                            <a:srgbClr val="000080"/>
                          </a:solidFill>
                          <a:latin typeface="Tahoma" panose="020B0604030504040204" pitchFamily="34" charset="0"/>
                        </a:defRPr>
                      </a:lvl2pPr>
                      <a:lvl3pPr>
                        <a:spcBef>
                          <a:spcPct val="20000"/>
                        </a:spcBef>
                        <a:defRPr sz="1200">
                          <a:solidFill>
                            <a:srgbClr val="000080"/>
                          </a:solidFill>
                          <a:latin typeface="Tahoma" panose="020B0604030504040204" pitchFamily="34" charset="0"/>
                        </a:defRPr>
                      </a:lvl3pPr>
                      <a:lvl4pPr>
                        <a:spcBef>
                          <a:spcPct val="20000"/>
                        </a:spcBef>
                        <a:defRPr sz="1000">
                          <a:solidFill>
                            <a:srgbClr val="000080"/>
                          </a:solidFill>
                          <a:latin typeface="Tahoma" panose="020B0604030504040204" pitchFamily="34" charset="0"/>
                        </a:defRPr>
                      </a:lvl4pPr>
                      <a:lvl5pPr>
                        <a:spcBef>
                          <a:spcPct val="20000"/>
                        </a:spcBef>
                        <a:defRPr sz="900">
                          <a:solidFill>
                            <a:srgbClr val="000080"/>
                          </a:solidFill>
                          <a:latin typeface="Tahoma" panose="020B0604030504040204" pitchFamily="34" charset="0"/>
                        </a:defRPr>
                      </a:lvl5pPr>
                      <a:lvl6pPr eaLnBrk="0" fontAlgn="base" hangingPunct="0">
                        <a:spcBef>
                          <a:spcPct val="20000"/>
                        </a:spcBef>
                        <a:spcAft>
                          <a:spcPct val="0"/>
                        </a:spcAft>
                        <a:defRPr sz="900">
                          <a:solidFill>
                            <a:srgbClr val="000080"/>
                          </a:solidFill>
                          <a:latin typeface="Tahoma" panose="020B0604030504040204" pitchFamily="34" charset="0"/>
                        </a:defRPr>
                      </a:lvl6pPr>
                      <a:lvl7pPr eaLnBrk="0" fontAlgn="base" hangingPunct="0">
                        <a:spcBef>
                          <a:spcPct val="20000"/>
                        </a:spcBef>
                        <a:spcAft>
                          <a:spcPct val="0"/>
                        </a:spcAft>
                        <a:defRPr sz="900">
                          <a:solidFill>
                            <a:srgbClr val="000080"/>
                          </a:solidFill>
                          <a:latin typeface="Tahoma" panose="020B0604030504040204" pitchFamily="34" charset="0"/>
                        </a:defRPr>
                      </a:lvl7pPr>
                      <a:lvl8pPr eaLnBrk="0" fontAlgn="base" hangingPunct="0">
                        <a:spcBef>
                          <a:spcPct val="20000"/>
                        </a:spcBef>
                        <a:spcAft>
                          <a:spcPct val="0"/>
                        </a:spcAft>
                        <a:defRPr sz="900">
                          <a:solidFill>
                            <a:srgbClr val="000080"/>
                          </a:solidFill>
                          <a:latin typeface="Tahoma" panose="020B0604030504040204" pitchFamily="34" charset="0"/>
                        </a:defRPr>
                      </a:lvl8pPr>
                      <a:lvl9pPr eaLnBrk="0" fontAlgn="base" hangingPunct="0">
                        <a:spcBef>
                          <a:spcPct val="20000"/>
                        </a:spcBef>
                        <a:spcAft>
                          <a:spcPct val="0"/>
                        </a:spcAft>
                        <a:defRPr sz="900">
                          <a:solidFill>
                            <a:srgbClr val="000080"/>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Pct val="62000"/>
                        <a:buFont typeface="Monotype Sorts" pitchFamily="2" charset="2"/>
                        <a:buNone/>
                        <a:tabLst/>
                      </a:pPr>
                      <a:r>
                        <a:rPr kumimoji="0" lang="en-US" sz="1200" b="1" i="0" u="none" strike="noStrike" cap="none" normalizeH="0" baseline="0" dirty="0" err="1" smtClean="0">
                          <a:ln>
                            <a:noFill/>
                          </a:ln>
                          <a:solidFill>
                            <a:srgbClr val="000080"/>
                          </a:solidFill>
                          <a:effectLst/>
                          <a:latin typeface="Tahoma" panose="020B0604030504040204" pitchFamily="34" charset="0"/>
                        </a:rPr>
                        <a:t>Đối</a:t>
                      </a:r>
                      <a:r>
                        <a:rPr kumimoji="0" lang="en-US" sz="1200" b="1" i="0" u="none" strike="noStrike" cap="none" normalizeH="0" baseline="0" dirty="0" smtClean="0">
                          <a:ln>
                            <a:noFill/>
                          </a:ln>
                          <a:solidFill>
                            <a:srgbClr val="000080"/>
                          </a:solidFill>
                          <a:effectLst/>
                          <a:latin typeface="Tahoma" panose="020B0604030504040204" pitchFamily="34" charset="0"/>
                        </a:rPr>
                        <a:t> </a:t>
                      </a:r>
                      <a:r>
                        <a:rPr kumimoji="0" lang="en-US" sz="1200" b="1" i="0" u="none" strike="noStrike" cap="none" normalizeH="0" baseline="0" dirty="0" err="1" smtClean="0">
                          <a:ln>
                            <a:noFill/>
                          </a:ln>
                          <a:solidFill>
                            <a:srgbClr val="000080"/>
                          </a:solidFill>
                          <a:effectLst/>
                          <a:latin typeface="Tahoma" panose="020B0604030504040204" pitchFamily="34" charset="0"/>
                        </a:rPr>
                        <a:t>chiếu</a:t>
                      </a:r>
                      <a:r>
                        <a:rPr kumimoji="0" lang="en-US" sz="1200" b="1" i="0" u="none" strike="noStrike" cap="none" normalizeH="0" baseline="0" dirty="0" smtClean="0">
                          <a:ln>
                            <a:noFill/>
                          </a:ln>
                          <a:solidFill>
                            <a:srgbClr val="000080"/>
                          </a:solidFill>
                          <a:effectLst/>
                          <a:latin typeface="Tahoma" panose="020B0604030504040204" pitchFamily="34" charset="0"/>
                        </a:rPr>
                        <a:t> </a:t>
                      </a:r>
                      <a:r>
                        <a:rPr kumimoji="0" lang="en-US" sz="1200" b="1" i="0" u="none" strike="noStrike" cap="none" normalizeH="0" baseline="0" dirty="0" err="1" smtClean="0">
                          <a:ln>
                            <a:noFill/>
                          </a:ln>
                          <a:solidFill>
                            <a:srgbClr val="000080"/>
                          </a:solidFill>
                          <a:effectLst/>
                          <a:latin typeface="Tahoma" panose="020B0604030504040204" pitchFamily="34" charset="0"/>
                        </a:rPr>
                        <a:t>sản</a:t>
                      </a:r>
                      <a:r>
                        <a:rPr kumimoji="0" lang="en-US" sz="1200" b="1" i="0" u="none" strike="noStrike" cap="none" normalizeH="0" baseline="0" dirty="0" smtClean="0">
                          <a:ln>
                            <a:noFill/>
                          </a:ln>
                          <a:solidFill>
                            <a:srgbClr val="000080"/>
                          </a:solidFill>
                          <a:effectLst/>
                          <a:latin typeface="Tahoma" panose="020B0604030504040204" pitchFamily="34" charset="0"/>
                        </a:rPr>
                        <a:t> </a:t>
                      </a:r>
                      <a:r>
                        <a:rPr kumimoji="0" lang="en-US" sz="1200" b="1" i="0" u="none" strike="noStrike" cap="none" normalizeH="0" baseline="0" dirty="0" err="1" smtClean="0">
                          <a:ln>
                            <a:noFill/>
                          </a:ln>
                          <a:solidFill>
                            <a:srgbClr val="000080"/>
                          </a:solidFill>
                          <a:effectLst/>
                          <a:latin typeface="Tahoma" panose="020B0604030504040204" pitchFamily="34" charset="0"/>
                        </a:rPr>
                        <a:t>phẩm</a:t>
                      </a:r>
                      <a:r>
                        <a:rPr kumimoji="0" lang="en-US" sz="1200" b="1" i="0" u="none" strike="noStrike" cap="none" normalizeH="0" baseline="0" dirty="0" smtClean="0">
                          <a:ln>
                            <a:noFill/>
                          </a:ln>
                          <a:solidFill>
                            <a:srgbClr val="000080"/>
                          </a:solidFill>
                          <a:effectLst/>
                          <a:latin typeface="Tahoma" panose="020B0604030504040204" pitchFamily="34" charset="0"/>
                        </a:rPr>
                        <a:t> VIETIS: </a:t>
                      </a:r>
                    </a:p>
                    <a:p>
                      <a:pPr marL="0" marR="0" lvl="0" indent="0" algn="l" defTabSz="914400" rtl="0" eaLnBrk="0" fontAlgn="base" latinLnBrk="0" hangingPunct="0">
                        <a:lnSpc>
                          <a:spcPct val="100000"/>
                        </a:lnSpc>
                        <a:spcBef>
                          <a:spcPct val="20000"/>
                        </a:spcBef>
                        <a:spcAft>
                          <a:spcPct val="0"/>
                        </a:spcAft>
                        <a:buClr>
                          <a:schemeClr val="tx1"/>
                        </a:buClr>
                        <a:buSzPct val="62000"/>
                        <a:buFont typeface="Monotype Sorts" pitchFamily="2" charset="2"/>
                        <a:buNone/>
                        <a:tabLst/>
                      </a:pPr>
                      <a:endParaRPr kumimoji="0" lang="en-US" sz="1200" b="1" i="0" u="none" strike="noStrike" cap="none" normalizeH="0" baseline="0" dirty="0" smtClean="0">
                        <a:ln>
                          <a:noFill/>
                        </a:ln>
                        <a:solidFill>
                          <a:srgbClr val="000080"/>
                        </a:solidFill>
                        <a:effectLst/>
                        <a:latin typeface="Tahoma" panose="020B0604030504040204" pitchFamily="34" charset="0"/>
                      </a:endParaRPr>
                    </a:p>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ü"/>
                        <a:tabLst/>
                      </a:pPr>
                      <a:r>
                        <a:rPr kumimoji="0" lang="en-US" sz="1200" b="1" i="0" u="none" strike="noStrike" cap="none" normalizeH="0" baseline="0" dirty="0" smtClean="0">
                          <a:ln>
                            <a:noFill/>
                          </a:ln>
                          <a:solidFill>
                            <a:srgbClr val="000080"/>
                          </a:solidFill>
                          <a:effectLst/>
                          <a:latin typeface="Tahoma" panose="020B0604030504040204" pitchFamily="34" charset="0"/>
                        </a:rPr>
                        <a:t> </a:t>
                      </a:r>
                      <a:r>
                        <a:rPr kumimoji="0" lang="en-US" sz="1200" b="1" i="0" u="none" strike="noStrike" cap="none" normalizeH="0" baseline="0" dirty="0" err="1" smtClean="0">
                          <a:ln>
                            <a:noFill/>
                          </a:ln>
                          <a:solidFill>
                            <a:srgbClr val="000080"/>
                          </a:solidFill>
                          <a:effectLst/>
                          <a:latin typeface="Tahoma" panose="020B0604030504040204" pitchFamily="34" charset="0"/>
                        </a:rPr>
                        <a:t>Template_Project</a:t>
                      </a:r>
                      <a:r>
                        <a:rPr kumimoji="0" lang="en-US" sz="1200" b="1" i="0" u="none" strike="noStrike" cap="none" normalizeH="0" baseline="0" dirty="0" smtClean="0">
                          <a:ln>
                            <a:noFill/>
                          </a:ln>
                          <a:solidFill>
                            <a:srgbClr val="000080"/>
                          </a:solidFill>
                          <a:effectLst/>
                          <a:latin typeface="Tahoma" panose="020B0604030504040204" pitchFamily="34" charset="0"/>
                        </a:rPr>
                        <a:t> Management Plan</a:t>
                      </a:r>
                    </a:p>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ü"/>
                        <a:tabLst/>
                      </a:pPr>
                      <a:r>
                        <a:rPr kumimoji="0" lang="en-US" sz="1200" b="1" i="0" u="none" strike="noStrike" cap="none" normalizeH="0" baseline="0" dirty="0" smtClean="0">
                          <a:ln>
                            <a:noFill/>
                          </a:ln>
                          <a:solidFill>
                            <a:srgbClr val="000080"/>
                          </a:solidFill>
                          <a:effectLst/>
                          <a:latin typeface="Tahoma" panose="020B0604030504040204" pitchFamily="34" charset="0"/>
                        </a:rPr>
                        <a:t> </a:t>
                      </a:r>
                      <a:r>
                        <a:rPr kumimoji="0" lang="en-US" sz="1200" b="1" i="0" u="none" strike="noStrike" cap="none" normalizeH="0" baseline="0" dirty="0" err="1" smtClean="0">
                          <a:ln>
                            <a:noFill/>
                          </a:ln>
                          <a:solidFill>
                            <a:srgbClr val="000080"/>
                          </a:solidFill>
                          <a:effectLst/>
                          <a:latin typeface="Tahoma" panose="020B0604030504040204" pitchFamily="34" charset="0"/>
                        </a:rPr>
                        <a:t>Checklist_Review</a:t>
                      </a:r>
                      <a:r>
                        <a:rPr kumimoji="0" lang="en-US" sz="1200" b="1" i="0" u="none" strike="noStrike" cap="none" normalizeH="0" baseline="0" dirty="0" smtClean="0">
                          <a:ln>
                            <a:noFill/>
                          </a:ln>
                          <a:solidFill>
                            <a:srgbClr val="000080"/>
                          </a:solidFill>
                          <a:effectLst/>
                          <a:latin typeface="Tahoma" panose="020B0604030504040204" pitchFamily="34" charset="0"/>
                        </a:rPr>
                        <a:t> for all products (PP, URD, SRS, ADD, DDs, Source Code, TP, TC, UC)</a:t>
                      </a:r>
                    </a:p>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ü"/>
                        <a:tabLst/>
                      </a:pPr>
                      <a:r>
                        <a:rPr kumimoji="0" lang="en-US" sz="1200" b="1" i="0" u="none" strike="noStrike" cap="none" normalizeH="0" baseline="0" dirty="0" smtClean="0">
                          <a:ln>
                            <a:noFill/>
                          </a:ln>
                          <a:solidFill>
                            <a:srgbClr val="000080"/>
                          </a:solidFill>
                          <a:effectLst/>
                          <a:latin typeface="Tahoma" panose="020B0604030504040204" pitchFamily="34" charset="0"/>
                        </a:rPr>
                        <a:t> </a:t>
                      </a:r>
                      <a:r>
                        <a:rPr kumimoji="0" lang="en-US" sz="1200" b="1" i="0" u="none" strike="noStrike" cap="none" normalizeH="0" baseline="0" dirty="0" err="1" smtClean="0">
                          <a:ln>
                            <a:noFill/>
                          </a:ln>
                          <a:solidFill>
                            <a:srgbClr val="000080"/>
                          </a:solidFill>
                          <a:effectLst/>
                          <a:latin typeface="Tahoma" panose="020B0604030504040204" pitchFamily="34" charset="0"/>
                        </a:rPr>
                        <a:t>Template_Internal</a:t>
                      </a:r>
                      <a:r>
                        <a:rPr kumimoji="0" lang="en-US" sz="1200" b="1" i="0" u="none" strike="noStrike" cap="none" normalizeH="0" baseline="0" dirty="0" smtClean="0">
                          <a:ln>
                            <a:noFill/>
                          </a:ln>
                          <a:solidFill>
                            <a:srgbClr val="000080"/>
                          </a:solidFill>
                          <a:effectLst/>
                          <a:latin typeface="Tahoma" panose="020B0604030504040204" pitchFamily="34" charset="0"/>
                        </a:rPr>
                        <a:t> Audit </a:t>
                      </a:r>
                      <a:r>
                        <a:rPr kumimoji="0" lang="en-US" sz="1200" b="1" i="0" u="none" strike="noStrike" cap="none" normalizeH="0" baseline="0" dirty="0" err="1" smtClean="0">
                          <a:ln>
                            <a:noFill/>
                          </a:ln>
                          <a:solidFill>
                            <a:srgbClr val="000080"/>
                          </a:solidFill>
                          <a:effectLst/>
                          <a:latin typeface="Tahoma" panose="020B0604030504040204" pitchFamily="34" charset="0"/>
                        </a:rPr>
                        <a:t>Programme</a:t>
                      </a:r>
                      <a:r>
                        <a:rPr kumimoji="0" lang="en-US" sz="1200" b="1" i="0" u="none" strike="noStrike" cap="none" normalizeH="0" baseline="0" dirty="0" smtClean="0">
                          <a:ln>
                            <a:noFill/>
                          </a:ln>
                          <a:solidFill>
                            <a:srgbClr val="000080"/>
                          </a:solidFill>
                          <a:effectLst/>
                          <a:latin typeface="Tahoma" panose="020B0604030504040204" pitchFamily="34" charset="0"/>
                        </a:rPr>
                        <a:t> (</a:t>
                      </a:r>
                      <a:r>
                        <a:rPr kumimoji="0" lang="en-US" sz="1200" b="1" i="0" u="none" strike="noStrike" cap="none" normalizeH="0" baseline="0" dirty="0" err="1" smtClean="0">
                          <a:ln>
                            <a:noFill/>
                          </a:ln>
                          <a:solidFill>
                            <a:srgbClr val="000080"/>
                          </a:solidFill>
                          <a:effectLst/>
                          <a:latin typeface="Tahoma" panose="020B0604030504040204" pitchFamily="34" charset="0"/>
                        </a:rPr>
                        <a:t>nằm</a:t>
                      </a:r>
                      <a:r>
                        <a:rPr kumimoji="0" lang="en-US" sz="1200" b="1" i="0" u="none" strike="noStrike" cap="none" normalizeH="0" baseline="0" dirty="0" smtClean="0">
                          <a:ln>
                            <a:noFill/>
                          </a:ln>
                          <a:solidFill>
                            <a:srgbClr val="000080"/>
                          </a:solidFill>
                          <a:effectLst/>
                          <a:latin typeface="Tahoma" panose="020B0604030504040204" pitchFamily="34" charset="0"/>
                        </a:rPr>
                        <a:t> </a:t>
                      </a:r>
                      <a:r>
                        <a:rPr kumimoji="0" lang="en-US" sz="1200" b="1" i="0" u="none" strike="noStrike" cap="none" normalizeH="0" baseline="0" dirty="0" err="1" smtClean="0">
                          <a:ln>
                            <a:noFill/>
                          </a:ln>
                          <a:solidFill>
                            <a:srgbClr val="000080"/>
                          </a:solidFill>
                          <a:effectLst/>
                          <a:latin typeface="Tahoma" panose="020B0604030504040204" pitchFamily="34" charset="0"/>
                        </a:rPr>
                        <a:t>trong</a:t>
                      </a:r>
                      <a:r>
                        <a:rPr kumimoji="0" lang="en-US" sz="1200" b="1" i="0" u="none" strike="noStrike" cap="none" normalizeH="0" baseline="0" dirty="0" smtClean="0">
                          <a:ln>
                            <a:noFill/>
                          </a:ln>
                          <a:solidFill>
                            <a:srgbClr val="000080"/>
                          </a:solidFill>
                          <a:effectLst/>
                          <a:latin typeface="Tahoma" panose="020B0604030504040204" pitchFamily="34" charset="0"/>
                        </a:rPr>
                        <a:t> </a:t>
                      </a:r>
                      <a:r>
                        <a:rPr kumimoji="0" lang="en-US" sz="1200" b="1" i="0" u="none" strike="noStrike" cap="none" normalizeH="0" baseline="0" dirty="0" err="1" smtClean="0">
                          <a:ln>
                            <a:noFill/>
                          </a:ln>
                          <a:solidFill>
                            <a:srgbClr val="000080"/>
                          </a:solidFill>
                          <a:effectLst/>
                          <a:latin typeface="Tahoma" panose="020B0604030504040204" pitchFamily="34" charset="0"/>
                        </a:rPr>
                        <a:t>Checklist_Internal</a:t>
                      </a:r>
                      <a:r>
                        <a:rPr kumimoji="0" lang="en-US" sz="1200" b="1" i="0" u="none" strike="noStrike" cap="none" normalizeH="0" baseline="0" dirty="0" smtClean="0">
                          <a:ln>
                            <a:noFill/>
                          </a:ln>
                          <a:solidFill>
                            <a:srgbClr val="000080"/>
                          </a:solidFill>
                          <a:effectLst/>
                          <a:latin typeface="Tahoma" panose="020B0604030504040204" pitchFamily="34" charset="0"/>
                        </a:rPr>
                        <a:t> Audit)</a:t>
                      </a:r>
                    </a:p>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ü"/>
                        <a:tabLst/>
                      </a:pPr>
                      <a:r>
                        <a:rPr kumimoji="0" lang="en-US" sz="1200" b="1" i="0" u="none" strike="noStrike" cap="none" normalizeH="0" baseline="0" dirty="0" smtClean="0">
                          <a:ln>
                            <a:noFill/>
                          </a:ln>
                          <a:solidFill>
                            <a:srgbClr val="000080"/>
                          </a:solidFill>
                          <a:effectLst/>
                          <a:latin typeface="Tahoma" panose="020B0604030504040204" pitchFamily="34" charset="0"/>
                        </a:rPr>
                        <a:t> </a:t>
                      </a:r>
                      <a:r>
                        <a:rPr kumimoji="0" lang="en-US" sz="1200" b="1" i="0" u="none" strike="noStrike" cap="none" normalizeH="0" baseline="0" dirty="0" err="1" smtClean="0">
                          <a:ln>
                            <a:noFill/>
                          </a:ln>
                          <a:solidFill>
                            <a:srgbClr val="000080"/>
                          </a:solidFill>
                          <a:effectLst/>
                          <a:latin typeface="Tahoma" panose="020B0604030504040204" pitchFamily="34" charset="0"/>
                        </a:rPr>
                        <a:t>Checklist_Internal</a:t>
                      </a:r>
                      <a:r>
                        <a:rPr kumimoji="0" lang="en-US" sz="1200" b="1" i="0" u="none" strike="noStrike" cap="none" normalizeH="0" baseline="0" dirty="0" smtClean="0">
                          <a:ln>
                            <a:noFill/>
                          </a:ln>
                          <a:solidFill>
                            <a:srgbClr val="000080"/>
                          </a:solidFill>
                          <a:effectLst/>
                          <a:latin typeface="Tahoma" panose="020B0604030504040204" pitchFamily="34" charset="0"/>
                        </a:rPr>
                        <a:t> Audit</a:t>
                      </a:r>
                    </a:p>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ü"/>
                        <a:tabLst/>
                      </a:pPr>
                      <a:r>
                        <a:rPr kumimoji="0" lang="en-US" sz="1200" b="1" i="0" u="none" strike="noStrike" cap="none" normalizeH="0" baseline="0" dirty="0" smtClean="0">
                          <a:ln>
                            <a:noFill/>
                          </a:ln>
                          <a:solidFill>
                            <a:srgbClr val="000080"/>
                          </a:solidFill>
                          <a:effectLst/>
                          <a:latin typeface="Tahoma" panose="020B0604030504040204" pitchFamily="34" charset="0"/>
                        </a:rPr>
                        <a:t> </a:t>
                      </a:r>
                      <a:r>
                        <a:rPr kumimoji="0" lang="en-US" sz="1200" b="1" i="0" u="none" strike="noStrike" cap="none" normalizeH="0" baseline="0" dirty="0" err="1" smtClean="0">
                          <a:ln>
                            <a:noFill/>
                          </a:ln>
                          <a:solidFill>
                            <a:srgbClr val="000080"/>
                          </a:solidFill>
                          <a:effectLst/>
                          <a:latin typeface="Tahoma" panose="020B0604030504040204" pitchFamily="34" charset="0"/>
                        </a:rPr>
                        <a:t>Template_Internal</a:t>
                      </a:r>
                      <a:r>
                        <a:rPr kumimoji="0" lang="en-US" sz="1200" b="1" i="0" u="none" strike="noStrike" cap="none" normalizeH="0" baseline="0" dirty="0" smtClean="0">
                          <a:ln>
                            <a:noFill/>
                          </a:ln>
                          <a:solidFill>
                            <a:srgbClr val="000080"/>
                          </a:solidFill>
                          <a:effectLst/>
                          <a:latin typeface="Tahoma" panose="020B0604030504040204" pitchFamily="34" charset="0"/>
                        </a:rPr>
                        <a:t> Audit Report </a:t>
                      </a:r>
                      <a:r>
                        <a:rPr kumimoji="0" lang="en-US" sz="1200" b="1" i="0" u="none" strike="noStrike" cap="none" normalizeH="0" baseline="0" dirty="0" smtClean="0">
                          <a:ln>
                            <a:noFill/>
                          </a:ln>
                          <a:solidFill>
                            <a:srgbClr val="000080"/>
                          </a:solidFill>
                          <a:effectLst/>
                          <a:latin typeface="Tahoma" panose="020B0604030504040204" pitchFamily="34" charset="0"/>
                        </a:rPr>
                        <a:t>(</a:t>
                      </a:r>
                      <a:r>
                        <a:rPr kumimoji="0" lang="en-US" sz="1200" b="1" i="0" u="none" strike="noStrike" cap="none" normalizeH="0" baseline="0" dirty="0" err="1" smtClean="0">
                          <a:ln>
                            <a:noFill/>
                          </a:ln>
                          <a:solidFill>
                            <a:srgbClr val="000080"/>
                          </a:solidFill>
                          <a:effectLst/>
                          <a:latin typeface="Tahoma" panose="020B0604030504040204" pitchFamily="34" charset="0"/>
                        </a:rPr>
                        <a:t>nằm</a:t>
                      </a:r>
                      <a:r>
                        <a:rPr kumimoji="0" lang="en-US" sz="1200" b="1" i="0" u="none" strike="noStrike" cap="none" normalizeH="0" baseline="0" dirty="0" smtClean="0">
                          <a:ln>
                            <a:noFill/>
                          </a:ln>
                          <a:solidFill>
                            <a:srgbClr val="000080"/>
                          </a:solidFill>
                          <a:effectLst/>
                          <a:latin typeface="Tahoma" panose="020B0604030504040204" pitchFamily="34" charset="0"/>
                        </a:rPr>
                        <a:t> </a:t>
                      </a:r>
                      <a:r>
                        <a:rPr kumimoji="0" lang="en-US" sz="1200" b="1" i="0" u="none" strike="noStrike" cap="none" normalizeH="0" baseline="0" dirty="0" err="1" smtClean="0">
                          <a:ln>
                            <a:noFill/>
                          </a:ln>
                          <a:solidFill>
                            <a:srgbClr val="000080"/>
                          </a:solidFill>
                          <a:effectLst/>
                          <a:latin typeface="Tahoma" panose="020B0604030504040204" pitchFamily="34" charset="0"/>
                        </a:rPr>
                        <a:t>trong</a:t>
                      </a:r>
                      <a:r>
                        <a:rPr kumimoji="0" lang="en-US" sz="1200" b="1" i="0" u="none" strike="noStrike" cap="none" normalizeH="0" baseline="0" dirty="0" smtClean="0">
                          <a:ln>
                            <a:noFill/>
                          </a:ln>
                          <a:solidFill>
                            <a:srgbClr val="000080"/>
                          </a:solidFill>
                          <a:effectLst/>
                          <a:latin typeface="Tahoma" panose="020B0604030504040204" pitchFamily="34" charset="0"/>
                        </a:rPr>
                        <a:t> </a:t>
                      </a:r>
                      <a:r>
                        <a:rPr kumimoji="0" lang="en-US" sz="1200" b="1" i="0" u="none" strike="noStrike" cap="none" normalizeH="0" baseline="0" dirty="0" err="1" smtClean="0">
                          <a:ln>
                            <a:noFill/>
                          </a:ln>
                          <a:solidFill>
                            <a:srgbClr val="000080"/>
                          </a:solidFill>
                          <a:effectLst/>
                          <a:latin typeface="Tahoma" panose="020B0604030504040204" pitchFamily="34" charset="0"/>
                        </a:rPr>
                        <a:t>Checklist_Internal</a:t>
                      </a:r>
                      <a:r>
                        <a:rPr kumimoji="0" lang="en-US" sz="1200" b="1" i="0" u="none" strike="noStrike" cap="none" normalizeH="0" baseline="0" dirty="0" smtClean="0">
                          <a:ln>
                            <a:noFill/>
                          </a:ln>
                          <a:solidFill>
                            <a:srgbClr val="000080"/>
                          </a:solidFill>
                          <a:effectLst/>
                          <a:latin typeface="Tahoma" panose="020B0604030504040204" pitchFamily="34" charset="0"/>
                        </a:rPr>
                        <a:t> Audit)</a:t>
                      </a:r>
                      <a:endParaRPr kumimoji="0" lang="en-US" sz="1200" b="1" i="0" u="none" strike="noStrike" cap="none" normalizeH="0" baseline="0" dirty="0" smtClean="0">
                        <a:ln>
                          <a:noFill/>
                        </a:ln>
                        <a:solidFill>
                          <a:srgbClr val="000080"/>
                        </a:solidFill>
                        <a:effectLst/>
                        <a:latin typeface="Tahoma" panose="020B0604030504040204" pitchFamily="34" charset="0"/>
                      </a:endParaRPr>
                    </a:p>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ü"/>
                        <a:tabLst/>
                      </a:pPr>
                      <a:r>
                        <a:rPr kumimoji="0" lang="en-US" sz="1200" b="1" i="0" u="none" strike="noStrike" cap="none" normalizeH="0" baseline="0" dirty="0" smtClean="0">
                          <a:ln>
                            <a:noFill/>
                          </a:ln>
                          <a:solidFill>
                            <a:srgbClr val="000080"/>
                          </a:solidFill>
                          <a:effectLst/>
                          <a:latin typeface="Tahoma" panose="020B0604030504040204" pitchFamily="34" charset="0"/>
                        </a:rPr>
                        <a:t> </a:t>
                      </a:r>
                      <a:r>
                        <a:rPr kumimoji="0" lang="en-US" sz="1200" b="1" i="0" u="none" strike="noStrike" cap="none" normalizeH="0" baseline="0" dirty="0" err="1" smtClean="0">
                          <a:ln>
                            <a:noFill/>
                          </a:ln>
                          <a:solidFill>
                            <a:srgbClr val="000080"/>
                          </a:solidFill>
                          <a:effectLst/>
                          <a:latin typeface="Tahoma" panose="020B0604030504040204" pitchFamily="34" charset="0"/>
                        </a:rPr>
                        <a:t>Checklist_Final</a:t>
                      </a:r>
                      <a:r>
                        <a:rPr kumimoji="0" lang="en-US" sz="1200" b="1" i="0" u="none" strike="noStrike" cap="none" normalizeH="0" baseline="0" dirty="0" smtClean="0">
                          <a:ln>
                            <a:noFill/>
                          </a:ln>
                          <a:solidFill>
                            <a:srgbClr val="000080"/>
                          </a:solidFill>
                          <a:effectLst/>
                          <a:latin typeface="Tahoma" panose="020B0604030504040204" pitchFamily="34" charset="0"/>
                        </a:rPr>
                        <a:t> Inspection</a:t>
                      </a:r>
                    </a:p>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ü"/>
                        <a:tabLst/>
                      </a:pPr>
                      <a:r>
                        <a:rPr kumimoji="0" lang="en-US" sz="1200" b="1" i="0" u="none" strike="noStrike" cap="none" normalizeH="0" baseline="0" dirty="0" smtClean="0">
                          <a:ln>
                            <a:noFill/>
                          </a:ln>
                          <a:solidFill>
                            <a:srgbClr val="000080"/>
                          </a:solidFill>
                          <a:effectLst/>
                          <a:latin typeface="Tahoma" panose="020B0604030504040204" pitchFamily="34" charset="0"/>
                        </a:rPr>
                        <a:t> </a:t>
                      </a:r>
                      <a:r>
                        <a:rPr kumimoji="0" lang="en-US" sz="1200" b="1" i="0" u="none" strike="noStrike" cap="none" normalizeH="0" baseline="0" dirty="0" err="1" smtClean="0">
                          <a:ln>
                            <a:noFill/>
                          </a:ln>
                          <a:solidFill>
                            <a:srgbClr val="000080"/>
                          </a:solidFill>
                          <a:effectLst/>
                          <a:latin typeface="Tahoma" panose="020B0604030504040204" pitchFamily="34" charset="0"/>
                        </a:rPr>
                        <a:t>Checklist_Baseline</a:t>
                      </a:r>
                      <a:r>
                        <a:rPr kumimoji="0" lang="en-US" sz="1200" b="1" i="0" u="none" strike="noStrike" cap="none" normalizeH="0" baseline="0" dirty="0" smtClean="0">
                          <a:ln>
                            <a:noFill/>
                          </a:ln>
                          <a:solidFill>
                            <a:srgbClr val="000080"/>
                          </a:solidFill>
                          <a:effectLst/>
                          <a:latin typeface="Tahoma" panose="020B0604030504040204" pitchFamily="34" charset="0"/>
                        </a:rPr>
                        <a:t> Audit</a:t>
                      </a:r>
                    </a:p>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ü"/>
                        <a:tabLst/>
                      </a:pPr>
                      <a:r>
                        <a:rPr kumimoji="0" lang="en-US" sz="1200" b="1" i="0" u="none" strike="noStrike" cap="none" normalizeH="0" baseline="0" dirty="0" smtClean="0">
                          <a:ln>
                            <a:noFill/>
                          </a:ln>
                          <a:solidFill>
                            <a:srgbClr val="000080"/>
                          </a:solidFill>
                          <a:effectLst/>
                          <a:latin typeface="Tahoma" panose="020B0604030504040204" pitchFamily="34" charset="0"/>
                        </a:rPr>
                        <a:t> Checklist PCV</a:t>
                      </a:r>
                    </a:p>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ü"/>
                        <a:tabLst/>
                      </a:pPr>
                      <a:r>
                        <a:rPr kumimoji="0" lang="en-US" sz="1200" b="1" i="0" u="none" strike="noStrike" cap="none" normalizeH="0" baseline="0" dirty="0" err="1" smtClean="0">
                          <a:ln>
                            <a:noFill/>
                          </a:ln>
                          <a:solidFill>
                            <a:srgbClr val="000080"/>
                          </a:solidFill>
                          <a:effectLst/>
                          <a:latin typeface="Tahoma" panose="020B0604030504040204" pitchFamily="34" charset="0"/>
                        </a:rPr>
                        <a:t>Template_None</a:t>
                      </a:r>
                      <a:r>
                        <a:rPr kumimoji="0" lang="en-US" sz="1200" b="1" i="0" u="none" strike="noStrike" cap="none" normalizeH="0" baseline="0" dirty="0" smtClean="0">
                          <a:ln>
                            <a:noFill/>
                          </a:ln>
                          <a:solidFill>
                            <a:srgbClr val="000080"/>
                          </a:solidFill>
                          <a:effectLst/>
                          <a:latin typeface="Tahoma" panose="020B0604030504040204" pitchFamily="34" charset="0"/>
                        </a:rPr>
                        <a:t> Conformity</a:t>
                      </a:r>
                    </a:p>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ü"/>
                        <a:tabLst/>
                      </a:pPr>
                      <a:r>
                        <a:rPr kumimoji="0" lang="en-US" sz="1200" b="1" i="0" u="none" strike="noStrike" cap="none" normalizeH="0" baseline="0" dirty="0" err="1" smtClean="0">
                          <a:ln>
                            <a:noFill/>
                          </a:ln>
                          <a:solidFill>
                            <a:srgbClr val="000080"/>
                          </a:solidFill>
                          <a:effectLst/>
                          <a:latin typeface="Tahoma" panose="020B0604030504040204" pitchFamily="34" charset="0"/>
                        </a:rPr>
                        <a:t>Template_Corrective</a:t>
                      </a:r>
                      <a:r>
                        <a:rPr kumimoji="0" lang="en-US" sz="1200" b="1" i="0" u="none" strike="noStrike" cap="none" normalizeH="0" baseline="0" dirty="0" smtClean="0">
                          <a:ln>
                            <a:noFill/>
                          </a:ln>
                          <a:solidFill>
                            <a:srgbClr val="000080"/>
                          </a:solidFill>
                          <a:effectLst/>
                          <a:latin typeface="Tahoma" panose="020B0604030504040204" pitchFamily="34" charset="0"/>
                        </a:rPr>
                        <a:t>/Preventive action report</a:t>
                      </a:r>
                    </a:p>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ü"/>
                        <a:tabLst/>
                      </a:pPr>
                      <a:r>
                        <a:rPr kumimoji="0" lang="en-US" sz="1200" b="1" i="0" u="none" strike="noStrike" cap="none" normalizeH="0" baseline="0" dirty="0" smtClean="0">
                          <a:ln>
                            <a:noFill/>
                          </a:ln>
                          <a:solidFill>
                            <a:srgbClr val="000080"/>
                          </a:solidFill>
                          <a:effectLst/>
                          <a:latin typeface="Tahoma" panose="020B0604030504040204" pitchFamily="34" charset="0"/>
                        </a:rPr>
                        <a:t> </a:t>
                      </a:r>
                      <a:r>
                        <a:rPr kumimoji="0" lang="en-US" sz="1200" b="1" i="0" u="none" strike="noStrike" cap="none" normalizeH="0" baseline="0" dirty="0" err="1" smtClean="0">
                          <a:ln>
                            <a:noFill/>
                          </a:ln>
                          <a:solidFill>
                            <a:srgbClr val="000080"/>
                          </a:solidFill>
                          <a:effectLst/>
                          <a:latin typeface="Tahoma" panose="020B0604030504040204" pitchFamily="34" charset="0"/>
                        </a:rPr>
                        <a:t>Template_Quality</a:t>
                      </a:r>
                      <a:r>
                        <a:rPr kumimoji="0" lang="en-US" sz="1200" b="1" i="0" u="none" strike="noStrike" cap="none" normalizeH="0" baseline="0" dirty="0" smtClean="0">
                          <a:ln>
                            <a:noFill/>
                          </a:ln>
                          <a:solidFill>
                            <a:srgbClr val="000080"/>
                          </a:solidFill>
                          <a:effectLst/>
                          <a:latin typeface="Tahoma" panose="020B0604030504040204" pitchFamily="34" charset="0"/>
                        </a:rPr>
                        <a:t> Gate</a:t>
                      </a:r>
                    </a:p>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ü"/>
                        <a:tabLst/>
                      </a:pPr>
                      <a:r>
                        <a:rPr kumimoji="0" lang="en-US" sz="1200" b="1" i="0" u="none" strike="noStrike" cap="none" normalizeH="0" baseline="0" dirty="0" smtClean="0">
                          <a:ln>
                            <a:noFill/>
                          </a:ln>
                          <a:solidFill>
                            <a:srgbClr val="000080"/>
                          </a:solidFill>
                          <a:effectLst/>
                          <a:latin typeface="Tahoma" panose="020B0604030504040204" pitchFamily="34" charset="0"/>
                        </a:rPr>
                        <a:t> PM tool</a:t>
                      </a:r>
                    </a:p>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ü"/>
                        <a:tabLst/>
                      </a:pPr>
                      <a:r>
                        <a:rPr kumimoji="0" lang="en-US" sz="1200" b="1" i="0" u="none" strike="noStrike" cap="none" normalizeH="0" baseline="0" dirty="0" smtClean="0">
                          <a:ln>
                            <a:noFill/>
                          </a:ln>
                          <a:solidFill>
                            <a:srgbClr val="000080"/>
                          </a:solidFill>
                          <a:effectLst/>
                          <a:latin typeface="Tahoma" panose="020B0604030504040204" pitchFamily="34" charset="0"/>
                        </a:rPr>
                        <a:t> QA reports (weekly, monthly, annually)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 name="Line 9"/>
          <p:cNvSpPr>
            <a:spLocks noChangeShapeType="1"/>
          </p:cNvSpPr>
          <p:nvPr/>
        </p:nvSpPr>
        <p:spPr bwMode="auto">
          <a:xfrm flipH="1">
            <a:off x="3099515" y="1472484"/>
            <a:ext cx="2590800" cy="609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Freeform 10"/>
          <p:cNvSpPr>
            <a:spLocks/>
          </p:cNvSpPr>
          <p:nvPr/>
        </p:nvSpPr>
        <p:spPr bwMode="auto">
          <a:xfrm flipH="1">
            <a:off x="6452315" y="1320084"/>
            <a:ext cx="2667000" cy="533400"/>
          </a:xfrm>
          <a:custGeom>
            <a:avLst/>
            <a:gdLst>
              <a:gd name="T0" fmla="*/ 407 w 407"/>
              <a:gd name="T1" fmla="*/ 0 h 336"/>
              <a:gd name="T2" fmla="*/ 0 w 407"/>
              <a:gd name="T3" fmla="*/ 336 h 336"/>
            </a:gdLst>
            <a:ahLst/>
            <a:cxnLst>
              <a:cxn ang="0">
                <a:pos x="T0" y="T1"/>
              </a:cxn>
              <a:cxn ang="0">
                <a:pos x="T2" y="T3"/>
              </a:cxn>
            </a:cxnLst>
            <a:rect l="0" t="0" r="r" b="b"/>
            <a:pathLst>
              <a:path w="407" h="336">
                <a:moveTo>
                  <a:pt x="407" y="0"/>
                </a:moveTo>
                <a:lnTo>
                  <a:pt x="0" y="336"/>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 name="Group 11"/>
          <p:cNvGrpSpPr>
            <a:grpSpLocks/>
          </p:cNvGrpSpPr>
          <p:nvPr/>
        </p:nvGrpSpPr>
        <p:grpSpPr bwMode="auto">
          <a:xfrm>
            <a:off x="5690315" y="1040684"/>
            <a:ext cx="762000" cy="762000"/>
            <a:chOff x="48" y="2016"/>
            <a:chExt cx="480" cy="480"/>
          </a:xfrm>
        </p:grpSpPr>
        <p:pic>
          <p:nvPicPr>
            <p:cNvPr id="8" name="Picture 12" descr="my-docum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 y="2016"/>
              <a:ext cx="480" cy="4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3" descr="CARTE3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 y="2160"/>
              <a:ext cx="240" cy="179"/>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0" name="Group 24"/>
          <p:cNvGraphicFramePr>
            <a:graphicFrameLocks/>
          </p:cNvGraphicFramePr>
          <p:nvPr>
            <p:extLst>
              <p:ext uri="{D42A27DB-BD31-4B8C-83A1-F6EECF244321}">
                <p14:modId xmlns:p14="http://schemas.microsoft.com/office/powerpoint/2010/main" val="4088297437"/>
              </p:ext>
            </p:extLst>
          </p:nvPr>
        </p:nvGraphicFramePr>
        <p:xfrm>
          <a:off x="1042115" y="2082084"/>
          <a:ext cx="3810000" cy="2376742"/>
        </p:xfrm>
        <a:graphic>
          <a:graphicData uri="http://schemas.openxmlformats.org/drawingml/2006/table">
            <a:tbl>
              <a:tblPr/>
              <a:tblGrid>
                <a:gridCol w="3810000"/>
              </a:tblGrid>
              <a:tr h="1447800">
                <a:tc>
                  <a:txBody>
                    <a:bodyPr/>
                    <a:lstStyle>
                      <a:lvl1pPr>
                        <a:spcBef>
                          <a:spcPct val="20000"/>
                        </a:spcBef>
                        <a:buClr>
                          <a:schemeClr val="tx1"/>
                        </a:buClr>
                        <a:buSzPct val="62000"/>
                        <a:buFont typeface="Monotype Sorts" pitchFamily="2" charset="2"/>
                        <a:defRPr sz="1600">
                          <a:solidFill>
                            <a:srgbClr val="000080"/>
                          </a:solidFill>
                          <a:latin typeface="Tahoma" panose="020B0604030504040204" pitchFamily="34" charset="0"/>
                        </a:defRPr>
                      </a:lvl1pPr>
                      <a:lvl2pPr>
                        <a:spcBef>
                          <a:spcPct val="20000"/>
                        </a:spcBef>
                        <a:buClr>
                          <a:srgbClr val="6338AD"/>
                        </a:buClr>
                        <a:buSzPct val="75000"/>
                        <a:buFont typeface="Wingdings" panose="05000000000000000000" pitchFamily="2" charset="2"/>
                        <a:defRPr sz="1400">
                          <a:solidFill>
                            <a:srgbClr val="000080"/>
                          </a:solidFill>
                          <a:latin typeface="Tahoma" panose="020B0604030504040204" pitchFamily="34" charset="0"/>
                        </a:defRPr>
                      </a:lvl2pPr>
                      <a:lvl3pPr>
                        <a:spcBef>
                          <a:spcPct val="20000"/>
                        </a:spcBef>
                        <a:defRPr sz="1200">
                          <a:solidFill>
                            <a:srgbClr val="000080"/>
                          </a:solidFill>
                          <a:latin typeface="Tahoma" panose="020B0604030504040204" pitchFamily="34" charset="0"/>
                        </a:defRPr>
                      </a:lvl3pPr>
                      <a:lvl4pPr>
                        <a:spcBef>
                          <a:spcPct val="20000"/>
                        </a:spcBef>
                        <a:defRPr sz="1000">
                          <a:solidFill>
                            <a:srgbClr val="000080"/>
                          </a:solidFill>
                          <a:latin typeface="Tahoma" panose="020B0604030504040204" pitchFamily="34" charset="0"/>
                        </a:defRPr>
                      </a:lvl4pPr>
                      <a:lvl5pPr>
                        <a:spcBef>
                          <a:spcPct val="20000"/>
                        </a:spcBef>
                        <a:defRPr sz="900">
                          <a:solidFill>
                            <a:srgbClr val="000080"/>
                          </a:solidFill>
                          <a:latin typeface="Tahoma" panose="020B0604030504040204" pitchFamily="34" charset="0"/>
                        </a:defRPr>
                      </a:lvl5pPr>
                      <a:lvl6pPr eaLnBrk="0" fontAlgn="base" hangingPunct="0">
                        <a:spcBef>
                          <a:spcPct val="20000"/>
                        </a:spcBef>
                        <a:spcAft>
                          <a:spcPct val="0"/>
                        </a:spcAft>
                        <a:defRPr sz="900">
                          <a:solidFill>
                            <a:srgbClr val="000080"/>
                          </a:solidFill>
                          <a:latin typeface="Tahoma" panose="020B0604030504040204" pitchFamily="34" charset="0"/>
                        </a:defRPr>
                      </a:lvl6pPr>
                      <a:lvl7pPr eaLnBrk="0" fontAlgn="base" hangingPunct="0">
                        <a:spcBef>
                          <a:spcPct val="20000"/>
                        </a:spcBef>
                        <a:spcAft>
                          <a:spcPct val="0"/>
                        </a:spcAft>
                        <a:defRPr sz="900">
                          <a:solidFill>
                            <a:srgbClr val="000080"/>
                          </a:solidFill>
                          <a:latin typeface="Tahoma" panose="020B0604030504040204" pitchFamily="34" charset="0"/>
                        </a:defRPr>
                      </a:lvl7pPr>
                      <a:lvl8pPr eaLnBrk="0" fontAlgn="base" hangingPunct="0">
                        <a:spcBef>
                          <a:spcPct val="20000"/>
                        </a:spcBef>
                        <a:spcAft>
                          <a:spcPct val="0"/>
                        </a:spcAft>
                        <a:defRPr sz="900">
                          <a:solidFill>
                            <a:srgbClr val="000080"/>
                          </a:solidFill>
                          <a:latin typeface="Tahoma" panose="020B0604030504040204" pitchFamily="34" charset="0"/>
                        </a:defRPr>
                      </a:lvl8pPr>
                      <a:lvl9pPr eaLnBrk="0" fontAlgn="base" hangingPunct="0">
                        <a:spcBef>
                          <a:spcPct val="20000"/>
                        </a:spcBef>
                        <a:spcAft>
                          <a:spcPct val="0"/>
                        </a:spcAft>
                        <a:defRPr sz="900">
                          <a:solidFill>
                            <a:srgbClr val="000080"/>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Pct val="62000"/>
                        <a:buFont typeface="Monotype Sorts" pitchFamily="2" charset="2"/>
                        <a:buNone/>
                        <a:tabLst/>
                      </a:pPr>
                      <a:r>
                        <a:rPr kumimoji="0" lang="en-US" sz="1200" b="1" i="0" u="none" strike="noStrike" cap="none" normalizeH="0" baseline="0" dirty="0" err="1" smtClean="0">
                          <a:ln>
                            <a:noFill/>
                          </a:ln>
                          <a:solidFill>
                            <a:srgbClr val="000080"/>
                          </a:solidFill>
                          <a:effectLst/>
                          <a:latin typeface="Tahoma" panose="020B0604030504040204" pitchFamily="34" charset="0"/>
                        </a:rPr>
                        <a:t>Các</a:t>
                      </a:r>
                      <a:r>
                        <a:rPr kumimoji="0" lang="en-US" sz="1200" b="1" i="0" u="none" strike="noStrike" cap="none" normalizeH="0" baseline="0" dirty="0" smtClean="0">
                          <a:ln>
                            <a:noFill/>
                          </a:ln>
                          <a:solidFill>
                            <a:srgbClr val="000080"/>
                          </a:solidFill>
                          <a:effectLst/>
                          <a:latin typeface="Tahoma" panose="020B0604030504040204" pitchFamily="34" charset="0"/>
                        </a:rPr>
                        <a:t> </a:t>
                      </a:r>
                      <a:r>
                        <a:rPr kumimoji="0" lang="en-US" sz="1200" b="1" i="0" u="none" strike="noStrike" cap="none" normalizeH="0" baseline="0" dirty="0" err="1" smtClean="0">
                          <a:ln>
                            <a:noFill/>
                          </a:ln>
                          <a:solidFill>
                            <a:srgbClr val="000080"/>
                          </a:solidFill>
                          <a:effectLst/>
                          <a:latin typeface="Tahoma" panose="020B0604030504040204" pitchFamily="34" charset="0"/>
                        </a:rPr>
                        <a:t>sản</a:t>
                      </a:r>
                      <a:r>
                        <a:rPr kumimoji="0" lang="en-US" sz="1200" b="1" i="0" u="none" strike="noStrike" cap="none" normalizeH="0" baseline="0" dirty="0" smtClean="0">
                          <a:ln>
                            <a:noFill/>
                          </a:ln>
                          <a:solidFill>
                            <a:srgbClr val="000080"/>
                          </a:solidFill>
                          <a:effectLst/>
                          <a:latin typeface="Tahoma" panose="020B0604030504040204" pitchFamily="34" charset="0"/>
                        </a:rPr>
                        <a:t> </a:t>
                      </a:r>
                      <a:r>
                        <a:rPr kumimoji="0" lang="en-US" sz="1200" b="1" i="0" u="none" strike="noStrike" cap="none" normalizeH="0" baseline="0" dirty="0" err="1" smtClean="0">
                          <a:ln>
                            <a:noFill/>
                          </a:ln>
                          <a:solidFill>
                            <a:srgbClr val="000080"/>
                          </a:solidFill>
                          <a:effectLst/>
                          <a:latin typeface="Tahoma" panose="020B0604030504040204" pitchFamily="34" charset="0"/>
                        </a:rPr>
                        <a:t>phẩm</a:t>
                      </a:r>
                      <a:r>
                        <a:rPr kumimoji="0" lang="en-US" sz="1200" b="1" i="0" u="none" strike="noStrike" cap="none" normalizeH="0" baseline="0" dirty="0" smtClean="0">
                          <a:ln>
                            <a:noFill/>
                          </a:ln>
                          <a:solidFill>
                            <a:srgbClr val="000080"/>
                          </a:solidFill>
                          <a:effectLst/>
                          <a:latin typeface="Tahoma" panose="020B0604030504040204" pitchFamily="34" charset="0"/>
                        </a:rPr>
                        <a:t> </a:t>
                      </a:r>
                      <a:r>
                        <a:rPr kumimoji="0" lang="en-US" sz="1200" b="1" i="0" u="none" strike="noStrike" cap="none" normalizeH="0" baseline="0" dirty="0" err="1" smtClean="0">
                          <a:ln>
                            <a:noFill/>
                          </a:ln>
                          <a:solidFill>
                            <a:srgbClr val="000080"/>
                          </a:solidFill>
                          <a:effectLst/>
                          <a:latin typeface="Tahoma" panose="020B0604030504040204" pitchFamily="34" charset="0"/>
                        </a:rPr>
                        <a:t>điển</a:t>
                      </a:r>
                      <a:r>
                        <a:rPr kumimoji="0" lang="en-US" sz="1200" b="1" i="0" u="none" strike="noStrike" cap="none" normalizeH="0" baseline="0" dirty="0" smtClean="0">
                          <a:ln>
                            <a:noFill/>
                          </a:ln>
                          <a:solidFill>
                            <a:srgbClr val="000080"/>
                          </a:solidFill>
                          <a:effectLst/>
                          <a:latin typeface="Tahoma" panose="020B0604030504040204" pitchFamily="34" charset="0"/>
                        </a:rPr>
                        <a:t> </a:t>
                      </a:r>
                      <a:r>
                        <a:rPr kumimoji="0" lang="en-US" sz="1200" b="1" i="0" u="none" strike="noStrike" cap="none" normalizeH="0" baseline="0" dirty="0" err="1" smtClean="0">
                          <a:ln>
                            <a:noFill/>
                          </a:ln>
                          <a:solidFill>
                            <a:srgbClr val="000080"/>
                          </a:solidFill>
                          <a:effectLst/>
                          <a:latin typeface="Tahoma" panose="020B0604030504040204" pitchFamily="34" charset="0"/>
                        </a:rPr>
                        <a:t>hình</a:t>
                      </a:r>
                      <a:endParaRPr kumimoji="0" lang="en-US" sz="1200" b="1" i="0" u="none" strike="noStrike" cap="none" normalizeH="0" baseline="0" dirty="0" smtClean="0">
                        <a:ln>
                          <a:noFill/>
                        </a:ln>
                        <a:solidFill>
                          <a:srgbClr val="000080"/>
                        </a:solidFill>
                        <a:effectLst/>
                        <a:latin typeface="Tahoma" panose="020B0604030504040204" pitchFamily="34" charset="0"/>
                      </a:endParaRPr>
                    </a:p>
                    <a:p>
                      <a:pPr marL="0" marR="0" lvl="0" indent="0" algn="l" defTabSz="914400" rtl="0" eaLnBrk="0" fontAlgn="base" latinLnBrk="0" hangingPunct="0">
                        <a:lnSpc>
                          <a:spcPct val="100000"/>
                        </a:lnSpc>
                        <a:spcBef>
                          <a:spcPct val="20000"/>
                        </a:spcBef>
                        <a:spcAft>
                          <a:spcPct val="0"/>
                        </a:spcAft>
                        <a:buClr>
                          <a:schemeClr val="tx1"/>
                        </a:buClr>
                        <a:buSzPct val="62000"/>
                        <a:buFont typeface="Monotype Sorts" pitchFamily="2" charset="2"/>
                        <a:buNone/>
                        <a:tabLst/>
                      </a:pPr>
                      <a:endParaRPr kumimoji="0" lang="en-US" sz="1200" b="1" i="0" u="none" strike="noStrike" cap="none" normalizeH="0" baseline="0" dirty="0" smtClean="0">
                        <a:ln>
                          <a:noFill/>
                        </a:ln>
                        <a:solidFill>
                          <a:srgbClr val="000080"/>
                        </a:solidFill>
                        <a:effectLst/>
                        <a:latin typeface="Tahoma" panose="020B0604030504040204" pitchFamily="34" charset="0"/>
                      </a:endParaRPr>
                    </a:p>
                    <a:p>
                      <a:pPr marL="0" marR="0" lvl="0" indent="0" algn="l" defTabSz="914400" rtl="0" eaLnBrk="0" fontAlgn="base" latinLnBrk="0" hangingPunct="0">
                        <a:lnSpc>
                          <a:spcPct val="110000"/>
                        </a:lnSpc>
                        <a:spcBef>
                          <a:spcPct val="20000"/>
                        </a:spcBef>
                        <a:spcAft>
                          <a:spcPct val="0"/>
                        </a:spcAft>
                        <a:buClr>
                          <a:schemeClr val="tx1"/>
                        </a:buClr>
                        <a:buSzTx/>
                        <a:buFontTx/>
                        <a:buChar char="•"/>
                        <a:tabLst/>
                      </a:pPr>
                      <a:r>
                        <a:rPr kumimoji="0" lang="en-US" sz="1200" b="1" i="0" u="none" strike="noStrike" cap="none" normalizeH="0" baseline="0" dirty="0" smtClean="0">
                          <a:ln>
                            <a:noFill/>
                          </a:ln>
                          <a:solidFill>
                            <a:srgbClr val="000080"/>
                          </a:solidFill>
                          <a:effectLst/>
                          <a:latin typeface="Tahoma" panose="020B0604030504040204" pitchFamily="34" charset="0"/>
                        </a:rPr>
                        <a:t> Evaluation reports</a:t>
                      </a:r>
                    </a:p>
                    <a:p>
                      <a:pPr marL="0" marR="0" lvl="0" indent="0" algn="l" defTabSz="914400" rtl="0" eaLnBrk="0" fontAlgn="base" latinLnBrk="0" hangingPunct="0">
                        <a:lnSpc>
                          <a:spcPct val="110000"/>
                        </a:lnSpc>
                        <a:spcBef>
                          <a:spcPct val="20000"/>
                        </a:spcBef>
                        <a:spcAft>
                          <a:spcPct val="0"/>
                        </a:spcAft>
                        <a:buClr>
                          <a:schemeClr val="tx1"/>
                        </a:buClr>
                        <a:buSzTx/>
                        <a:buFontTx/>
                        <a:buChar char="•"/>
                        <a:tabLst/>
                      </a:pPr>
                      <a:r>
                        <a:rPr kumimoji="0" lang="en-US" sz="1200" b="1" i="0" u="none" strike="noStrike" cap="none" normalizeH="0" baseline="0" dirty="0" smtClean="0">
                          <a:ln>
                            <a:noFill/>
                          </a:ln>
                          <a:solidFill>
                            <a:srgbClr val="000080"/>
                          </a:solidFill>
                          <a:effectLst/>
                          <a:latin typeface="Tahoma" panose="020B0604030504040204" pitchFamily="34" charset="0"/>
                        </a:rPr>
                        <a:t> Noncompliance reports</a:t>
                      </a:r>
                    </a:p>
                    <a:p>
                      <a:pPr marL="0" marR="0" lvl="0" indent="0" algn="l" defTabSz="914400" rtl="0" eaLnBrk="0" fontAlgn="base" latinLnBrk="0" hangingPunct="0">
                        <a:lnSpc>
                          <a:spcPct val="110000"/>
                        </a:lnSpc>
                        <a:spcBef>
                          <a:spcPct val="20000"/>
                        </a:spcBef>
                        <a:spcAft>
                          <a:spcPct val="0"/>
                        </a:spcAft>
                        <a:buClr>
                          <a:schemeClr val="tx1"/>
                        </a:buClr>
                        <a:buSzTx/>
                        <a:buFontTx/>
                        <a:buChar char="•"/>
                        <a:tabLst/>
                      </a:pPr>
                      <a:r>
                        <a:rPr kumimoji="0" lang="en-US" sz="1200" b="1" i="0" u="none" strike="noStrike" cap="none" normalizeH="0" baseline="0" dirty="0" smtClean="0">
                          <a:ln>
                            <a:noFill/>
                          </a:ln>
                          <a:solidFill>
                            <a:srgbClr val="000080"/>
                          </a:solidFill>
                          <a:effectLst/>
                          <a:latin typeface="Tahoma" panose="020B0604030504040204" pitchFamily="34" charset="0"/>
                        </a:rPr>
                        <a:t> Corrective actions</a:t>
                      </a:r>
                    </a:p>
                    <a:p>
                      <a:pPr marL="0" marR="0" lvl="0" indent="0" algn="l" defTabSz="914400" rtl="0" eaLnBrk="0" fontAlgn="base" latinLnBrk="0" hangingPunct="0">
                        <a:lnSpc>
                          <a:spcPct val="110000"/>
                        </a:lnSpc>
                        <a:spcBef>
                          <a:spcPct val="20000"/>
                        </a:spcBef>
                        <a:spcAft>
                          <a:spcPct val="0"/>
                        </a:spcAft>
                        <a:buClr>
                          <a:schemeClr val="tx1"/>
                        </a:buClr>
                        <a:buSzTx/>
                        <a:buFontTx/>
                        <a:buChar char="•"/>
                        <a:tabLst/>
                      </a:pPr>
                      <a:r>
                        <a:rPr kumimoji="0" lang="en-US" sz="1200" b="1" i="0" u="none" strike="noStrike" cap="none" normalizeH="0" baseline="0" dirty="0" smtClean="0">
                          <a:ln>
                            <a:noFill/>
                          </a:ln>
                          <a:solidFill>
                            <a:srgbClr val="000080"/>
                          </a:solidFill>
                          <a:effectLst/>
                          <a:latin typeface="Tahoma" panose="020B0604030504040204" pitchFamily="34" charset="0"/>
                        </a:rPr>
                        <a:t> Evaluation logs</a:t>
                      </a:r>
                    </a:p>
                    <a:p>
                      <a:pPr marL="0" marR="0" lvl="0" indent="0" algn="l" defTabSz="914400" rtl="0" eaLnBrk="0" fontAlgn="base" latinLnBrk="0" hangingPunct="0">
                        <a:lnSpc>
                          <a:spcPct val="110000"/>
                        </a:lnSpc>
                        <a:spcBef>
                          <a:spcPct val="20000"/>
                        </a:spcBef>
                        <a:spcAft>
                          <a:spcPct val="0"/>
                        </a:spcAft>
                        <a:buClr>
                          <a:schemeClr val="tx1"/>
                        </a:buClr>
                        <a:buSzTx/>
                        <a:buFontTx/>
                        <a:buChar char="•"/>
                        <a:tabLst/>
                      </a:pPr>
                      <a:r>
                        <a:rPr kumimoji="0" lang="en-US" sz="1200" b="1" i="0" u="none" strike="noStrike" cap="none" normalizeH="0" baseline="0" dirty="0" smtClean="0">
                          <a:ln>
                            <a:noFill/>
                          </a:ln>
                          <a:solidFill>
                            <a:srgbClr val="000080"/>
                          </a:solidFill>
                          <a:effectLst/>
                          <a:latin typeface="Tahoma" panose="020B0604030504040204" pitchFamily="34" charset="0"/>
                        </a:rPr>
                        <a:t> Quality Assurance Reports</a:t>
                      </a:r>
                    </a:p>
                    <a:p>
                      <a:pPr marL="0" marR="0" lvl="0" indent="0" algn="l" defTabSz="914400" rtl="0" eaLnBrk="0" fontAlgn="base" latinLnBrk="0" hangingPunct="0">
                        <a:lnSpc>
                          <a:spcPct val="110000"/>
                        </a:lnSpc>
                        <a:spcBef>
                          <a:spcPct val="20000"/>
                        </a:spcBef>
                        <a:spcAft>
                          <a:spcPct val="0"/>
                        </a:spcAft>
                        <a:buClr>
                          <a:schemeClr val="tx1"/>
                        </a:buClr>
                        <a:buSzTx/>
                        <a:buFontTx/>
                        <a:buChar char="•"/>
                        <a:tabLst/>
                      </a:pPr>
                      <a:r>
                        <a:rPr kumimoji="0" lang="en-US" sz="1200" b="1" i="0" u="none" strike="noStrike" cap="none" normalizeH="0" baseline="0" dirty="0" smtClean="0">
                          <a:ln>
                            <a:noFill/>
                          </a:ln>
                          <a:solidFill>
                            <a:srgbClr val="000080"/>
                          </a:solidFill>
                          <a:effectLst/>
                          <a:latin typeface="Tahoma" panose="020B0604030504040204" pitchFamily="34" charset="0"/>
                        </a:rPr>
                        <a:t> Status reports of corrective actions</a:t>
                      </a:r>
                    </a:p>
                    <a:p>
                      <a:pPr marL="0" marR="0" lvl="0" indent="0" algn="l" defTabSz="914400" rtl="0" eaLnBrk="0" fontAlgn="base" latinLnBrk="0" hangingPunct="0">
                        <a:lnSpc>
                          <a:spcPct val="110000"/>
                        </a:lnSpc>
                        <a:spcBef>
                          <a:spcPct val="20000"/>
                        </a:spcBef>
                        <a:spcAft>
                          <a:spcPct val="0"/>
                        </a:spcAft>
                        <a:buClr>
                          <a:schemeClr val="tx1"/>
                        </a:buClr>
                        <a:buSzTx/>
                        <a:buFontTx/>
                        <a:buChar char="•"/>
                        <a:tabLst/>
                      </a:pPr>
                      <a:r>
                        <a:rPr kumimoji="0" lang="en-US" sz="1200" b="1" i="0" u="none" strike="noStrike" cap="none" normalizeH="0" baseline="0" dirty="0" smtClean="0">
                          <a:ln>
                            <a:noFill/>
                          </a:ln>
                          <a:solidFill>
                            <a:srgbClr val="000080"/>
                          </a:solidFill>
                          <a:effectLst/>
                          <a:latin typeface="Tahoma" panose="020B0604030504040204" pitchFamily="34" charset="0"/>
                        </a:rPr>
                        <a:t> Reports of Quality trends</a:t>
                      </a:r>
                    </a:p>
                    <a:p>
                      <a:pPr marL="0" marR="0" lvl="0" indent="0" algn="l" defTabSz="914400" rtl="0" eaLnBrk="0" fontAlgn="base" latinLnBrk="0" hangingPunct="0">
                        <a:lnSpc>
                          <a:spcPct val="110000"/>
                        </a:lnSpc>
                        <a:spcBef>
                          <a:spcPct val="20000"/>
                        </a:spcBef>
                        <a:spcAft>
                          <a:spcPct val="0"/>
                        </a:spcAft>
                        <a:buClr>
                          <a:schemeClr val="tx1"/>
                        </a:buClr>
                        <a:buSzTx/>
                        <a:buFontTx/>
                        <a:buChar char="•"/>
                        <a:tabLst/>
                      </a:pPr>
                      <a:endParaRPr kumimoji="0" lang="en-US" sz="1200" b="1" i="0" u="none" strike="noStrike" cap="none" normalizeH="0" baseline="0" dirty="0" smtClean="0">
                        <a:ln>
                          <a:noFill/>
                        </a:ln>
                        <a:solidFill>
                          <a:srgbClr val="000080"/>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555223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9" y="167677"/>
            <a:ext cx="6665246" cy="584775"/>
          </a:xfrm>
          <a:prstGeom prst="rect">
            <a:avLst/>
          </a:prstGeom>
          <a:extLst/>
        </p:spPr>
        <p:txBody>
          <a:bodyPr wrap="square">
            <a:spAutoFit/>
          </a:bodyPr>
          <a:lstStyle/>
          <a:p>
            <a:r>
              <a:rPr lang="en-US" altLang="ja-JP" sz="3200" dirty="0" smtClean="0">
                <a:latin typeface="Tahoma" panose="020B0604030504040204" pitchFamily="34" charset="0"/>
                <a:ea typeface="Tahoma" panose="020B0604030504040204" pitchFamily="34" charset="0"/>
                <a:cs typeface="Tahoma" panose="020B0604030504040204" pitchFamily="34" charset="0"/>
              </a:rPr>
              <a:t>II. </a:t>
            </a:r>
            <a:r>
              <a:rPr lang="fr-FR" altLang="ja-JP" sz="3200" dirty="0" smtClean="0">
                <a:latin typeface="Tahoma" panose="020B0604030504040204" pitchFamily="34" charset="0"/>
                <a:ea typeface="Tahoma" panose="020B0604030504040204" pitchFamily="34" charset="0"/>
                <a:cs typeface="Tahoma" panose="020B0604030504040204" pitchFamily="34" charset="0"/>
              </a:rPr>
              <a:t>PPQA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trong</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dự</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án</a:t>
            </a:r>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a:spLocks noChangeArrowheads="1"/>
          </p:cNvSpPr>
          <p:nvPr/>
        </p:nvSpPr>
        <p:spPr bwMode="auto">
          <a:xfrm>
            <a:off x="366619" y="1124181"/>
            <a:ext cx="11275882" cy="444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charset="0"/>
              <a:buChar char="•"/>
              <a:defRPr kumimoji="1" sz="2800">
                <a:solidFill>
                  <a:schemeClr val="tx1"/>
                </a:solidFill>
                <a:latin typeface="Calibri" charset="0"/>
                <a:ea typeface="MS PGothic" charset="-128"/>
              </a:defRPr>
            </a:lvl1pPr>
            <a:lvl2pPr indent="-439738">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marL="0" indent="0">
              <a:buNone/>
            </a:pPr>
            <a:r>
              <a:rPr lang="en-US" b="1" dirty="0">
                <a:latin typeface="Tahoma" panose="020B0604030504040204" pitchFamily="34" charset="0"/>
                <a:ea typeface="Tahoma" panose="020B0604030504040204" pitchFamily="34" charset="0"/>
                <a:cs typeface="Tahoma" panose="020B0604030504040204" pitchFamily="34" charset="0"/>
              </a:rPr>
              <a:t>1</a:t>
            </a:r>
            <a:r>
              <a:rPr lang="vi-VN" b="1" dirty="0" smtClean="0">
                <a:latin typeface="Tahoma" panose="020B0604030504040204" pitchFamily="34" charset="0"/>
                <a:ea typeface="Tahoma" panose="020B0604030504040204" pitchFamily="34" charset="0"/>
                <a:cs typeface="Tahoma" panose="020B0604030504040204" pitchFamily="34" charset="0"/>
              </a:rPr>
              <a:t>) </a:t>
            </a:r>
            <a:r>
              <a:rPr lang="en-US" b="1" dirty="0" smtClean="0">
                <a:latin typeface="Tahoma" panose="020B0604030504040204" pitchFamily="34" charset="0"/>
                <a:ea typeface="Tahoma" panose="020B0604030504040204" pitchFamily="34" charset="0"/>
                <a:cs typeface="Tahoma" panose="020B0604030504040204" pitchFamily="34" charset="0"/>
              </a:rPr>
              <a:t>Planning</a:t>
            </a:r>
            <a:endParaRPr lang="vi-VN" dirty="0">
              <a:latin typeface="Tahoma" panose="020B0604030504040204" pitchFamily="34" charset="0"/>
              <a:ea typeface="Tahoma" panose="020B0604030504040204" pitchFamily="34" charset="0"/>
              <a:cs typeface="Tahoma" panose="020B0604030504040204" pitchFamily="34" charset="0"/>
            </a:endParaRPr>
          </a:p>
          <a:p>
            <a:pPr marL="17462" lvl="1" indent="0" eaLnBrk="1" hangingPunct="1">
              <a:lnSpc>
                <a:spcPct val="100000"/>
              </a:lnSpc>
              <a:spcBef>
                <a:spcPts val="300"/>
              </a:spcBef>
              <a:buNone/>
            </a:pPr>
            <a:r>
              <a:rPr lang="en-US" altLang="ja-JP" dirty="0" smtClean="0">
                <a:latin typeface="Tahoma" panose="020B0604030504040204" pitchFamily="34" charset="0"/>
                <a:ea typeface="Tahoma" panose="020B0604030504040204" pitchFamily="34" charset="0"/>
                <a:cs typeface="Tahoma" panose="020B0604030504040204" pitchFamily="34" charset="0"/>
              </a:rPr>
              <a:t>- PM </a:t>
            </a:r>
            <a:r>
              <a:rPr lang="en-US" altLang="ja-JP" dirty="0" err="1" smtClean="0">
                <a:latin typeface="Tahoma" panose="020B0604030504040204" pitchFamily="34" charset="0"/>
                <a:ea typeface="Tahoma" panose="020B0604030504040204" pitchFamily="34" charset="0"/>
                <a:cs typeface="Tahoma" panose="020B0604030504040204" pitchFamily="34" charset="0"/>
              </a:rPr>
              <a:t>với</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sự</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hỗ</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trợ</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của</a:t>
            </a:r>
            <a:r>
              <a:rPr lang="en-US" altLang="ja-JP" dirty="0" smtClean="0">
                <a:latin typeface="Tahoma" panose="020B0604030504040204" pitchFamily="34" charset="0"/>
                <a:ea typeface="Tahoma" panose="020B0604030504040204" pitchFamily="34" charset="0"/>
                <a:cs typeface="Tahoma" panose="020B0604030504040204" pitchFamily="34" charset="0"/>
              </a:rPr>
              <a:t> QA </a:t>
            </a:r>
            <a:r>
              <a:rPr lang="en-US" altLang="ja-JP" dirty="0" err="1" smtClean="0">
                <a:latin typeface="Tahoma" panose="020B0604030504040204" pitchFamily="34" charset="0"/>
                <a:ea typeface="Tahoma" panose="020B0604030504040204" pitchFamily="34" charset="0"/>
                <a:cs typeface="Tahoma" panose="020B0604030504040204" pitchFamily="34" charset="0"/>
              </a:rPr>
              <a:t>thực</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hiện</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làm</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các</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tài</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liệu</a:t>
            </a:r>
            <a:r>
              <a:rPr lang="en-US" altLang="ja-JP" dirty="0" smtClean="0">
                <a:latin typeface="Tahoma" panose="020B0604030504040204" pitchFamily="34" charset="0"/>
                <a:ea typeface="Tahoma" panose="020B0604030504040204" pitchFamily="34" charset="0"/>
                <a:cs typeface="Tahoma" panose="020B0604030504040204" pitchFamily="34" charset="0"/>
              </a:rPr>
              <a:t> planning (WO, Project management plan)</a:t>
            </a:r>
            <a:endParaRPr lang="vi-VN" sz="2400" dirty="0">
              <a:latin typeface="Tahoma" panose="020B0604030504040204" pitchFamily="34" charset="0"/>
              <a:ea typeface="Tahoma" panose="020B0604030504040204" pitchFamily="34" charset="0"/>
              <a:cs typeface="Tahoma" panose="020B0604030504040204" pitchFamily="34" charset="0"/>
            </a:endParaRPr>
          </a:p>
          <a:p>
            <a:pPr lvl="2">
              <a:buFont typeface="Wingdings" panose="05000000000000000000" pitchFamily="2" charset="2"/>
              <a:buChar char="ü"/>
            </a:pP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Xác</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định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quy</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trình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và</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các</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sản</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phẩm</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liên</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quan</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cần</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đánh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giá</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đảm</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bảo</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chất</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lượng</a:t>
            </a:r>
            <a:r>
              <a:rPr lang="en-US" sz="2400" dirty="0">
                <a:latin typeface="Tahoma" panose="020B0604030504040204" pitchFamily="34" charset="0"/>
                <a:ea typeface="Tahoma" panose="020B0604030504040204" pitchFamily="34" charset="0"/>
                <a:cs typeface="Tahoma" panose="020B0604030504040204" pitchFamily="34" charset="0"/>
              </a:rPr>
              <a:t> (sheet </a:t>
            </a:r>
            <a:r>
              <a:rPr lang="en-US" sz="2400" dirty="0" smtClean="0">
                <a:latin typeface="Tahoma" panose="020B0604030504040204" pitchFamily="34" charset="0"/>
                <a:ea typeface="Tahoma" panose="020B0604030504040204" pitchFamily="34" charset="0"/>
                <a:cs typeface="Tahoma" panose="020B0604030504040204" pitchFamily="34" charset="0"/>
              </a:rPr>
              <a:t>4.Overview, </a:t>
            </a:r>
            <a:r>
              <a:rPr lang="en-US" sz="2400" dirty="0" err="1" smtClean="0">
                <a:latin typeface="Tahoma" panose="020B0604030504040204" pitchFamily="34" charset="0"/>
                <a:ea typeface="Tahoma" panose="020B0604030504040204" pitchFamily="34" charset="0"/>
                <a:cs typeface="Tahoma" panose="020B0604030504040204" pitchFamily="34" charset="0"/>
              </a:rPr>
              <a:t>mục</a:t>
            </a:r>
            <a:r>
              <a:rPr lang="en-US" sz="2400" dirty="0">
                <a:latin typeface="Tahoma" panose="020B0604030504040204" pitchFamily="34" charset="0"/>
                <a:ea typeface="Tahoma" panose="020B0604030504040204" pitchFamily="34" charset="0"/>
                <a:cs typeface="Tahoma" panose="020B0604030504040204" pitchFamily="34" charset="0"/>
              </a:rPr>
              <a:t> 4. Acceptance Criteria; sheet 9.Development Process, sheet 10.Development Process (Detail</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tài</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liệu</a:t>
            </a:r>
            <a:r>
              <a:rPr lang="en-US" sz="2400" dirty="0" smtClean="0">
                <a:latin typeface="Tahoma" panose="020B0604030504040204" pitchFamily="34" charset="0"/>
                <a:ea typeface="Tahoma" panose="020B0604030504040204" pitchFamily="34" charset="0"/>
                <a:cs typeface="Tahoma" panose="020B0604030504040204" pitchFamily="34" charset="0"/>
              </a:rPr>
              <a:t> PMP)</a:t>
            </a:r>
          </a:p>
          <a:p>
            <a:pPr lvl="2">
              <a:buFont typeface="Wingdings" panose="05000000000000000000" pitchFamily="2" charset="2"/>
              <a:buChar char="ü"/>
            </a:pP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Xây</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dựng</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các</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tiêu</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chí</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đánh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giá</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rõ</a:t>
            </a:r>
            <a:r>
              <a:rPr lang="en-US" sz="2400" dirty="0" smtClean="0">
                <a:latin typeface="Tahoma" panose="020B0604030504040204" pitchFamily="34" charset="0"/>
                <a:ea typeface="Tahoma" panose="020B0604030504040204" pitchFamily="34" charset="0"/>
                <a:cs typeface="Tahoma" panose="020B0604030504040204" pitchFamily="34" charset="0"/>
              </a:rPr>
              <a:t> rang (</a:t>
            </a:r>
            <a:r>
              <a:rPr lang="en-US" sz="2400" dirty="0" err="1" smtClean="0">
                <a:latin typeface="Tahoma" panose="020B0604030504040204" pitchFamily="34" charset="0"/>
                <a:ea typeface="Tahoma" panose="020B0604030504040204" pitchFamily="34" charset="0"/>
                <a:cs typeface="Tahoma" panose="020B0604030504040204" pitchFamily="34" charset="0"/>
              </a:rPr>
              <a:t>Đánh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giá</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cái</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gì</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khi</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nào</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đánh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giá</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đánh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giá</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như</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thế</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nào</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ai</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sẽ</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phải</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tham</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gia</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vào</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việc</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đánh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giá</a:t>
            </a:r>
            <a:r>
              <a:rPr lang="en-US" sz="2400" dirty="0" smtClean="0">
                <a:latin typeface="Tahoma" panose="020B0604030504040204" pitchFamily="34" charset="0"/>
                <a:ea typeface="Tahoma" panose="020B0604030504040204" pitchFamily="34" charset="0"/>
                <a:cs typeface="Tahoma" panose="020B0604030504040204" pitchFamily="34" charset="0"/>
              </a:rPr>
              <a:t>)</a:t>
            </a:r>
          </a:p>
          <a:p>
            <a:pPr lvl="2">
              <a:buFont typeface="Wingdings" panose="05000000000000000000" pitchFamily="2" charset="2"/>
              <a:buChar char="ü"/>
            </a:pP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Xác</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định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các</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kênh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báo</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cáo</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đảm</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bảo</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chất</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lượng</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và</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cách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mà</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đảm</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bảo</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tính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khác</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quan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(Project </a:t>
            </a:r>
            <a:r>
              <a:rPr lang="en-US" sz="2400" dirty="0">
                <a:latin typeface="Tahoma" panose="020B0604030504040204" pitchFamily="34" charset="0"/>
                <a:ea typeface="Tahoma" panose="020B0604030504040204" pitchFamily="34" charset="0"/>
                <a:cs typeface="Tahoma" panose="020B0604030504040204" pitchFamily="34" charset="0"/>
              </a:rPr>
              <a:t>Milestone </a:t>
            </a:r>
            <a:r>
              <a:rPr lang="en-US" sz="2400" dirty="0" smtClean="0">
                <a:latin typeface="Tahoma" panose="020B0604030504040204" pitchFamily="34" charset="0"/>
                <a:ea typeface="Tahoma" panose="020B0604030504040204" pitchFamily="34" charset="0"/>
                <a:cs typeface="Tahoma" panose="020B0604030504040204" pitchFamily="34" charset="0"/>
              </a:rPr>
              <a:t>Report, None </a:t>
            </a:r>
            <a:r>
              <a:rPr lang="en-US" sz="2400" dirty="0" err="1" smtClean="0">
                <a:latin typeface="Tahoma" panose="020B0604030504040204" pitchFamily="34" charset="0"/>
                <a:ea typeface="Tahoma" panose="020B0604030504040204" pitchFamily="34" charset="0"/>
                <a:cs typeface="Tahoma" panose="020B0604030504040204" pitchFamily="34" charset="0"/>
              </a:rPr>
              <a:t>Comformity</a:t>
            </a:r>
            <a:r>
              <a:rPr lang="en-US" sz="2400" dirty="0" smtClean="0">
                <a:latin typeface="Tahoma" panose="020B0604030504040204" pitchFamily="34" charset="0"/>
                <a:ea typeface="Tahoma" panose="020B0604030504040204" pitchFamily="34" charset="0"/>
                <a:cs typeface="Tahoma" panose="020B0604030504040204" pitchFamily="34" charset="0"/>
              </a:rPr>
              <a:t>, Weekly report</a:t>
            </a:r>
            <a:r>
              <a:rPr lang="en-US" sz="2400" dirty="0">
                <a:latin typeface="Tahoma" panose="020B0604030504040204" pitchFamily="34" charset="0"/>
                <a:ea typeface="Tahoma" panose="020B0604030504040204" pitchFamily="34" charset="0"/>
                <a:cs typeface="Tahoma" panose="020B0604030504040204" pitchFamily="34" charset="0"/>
              </a:rPr>
              <a:t>, sheet 8. Quality </a:t>
            </a:r>
            <a:r>
              <a:rPr lang="en-US" sz="2400" dirty="0" smtClean="0">
                <a:latin typeface="Tahoma" panose="020B0604030504040204" pitchFamily="34" charset="0"/>
                <a:ea typeface="Tahoma" panose="020B0604030504040204" pitchFamily="34" charset="0"/>
                <a:cs typeface="Tahoma" panose="020B0604030504040204" pitchFamily="34" charset="0"/>
              </a:rPr>
              <a:t>Management </a:t>
            </a:r>
            <a:r>
              <a:rPr lang="en-US" sz="2400" dirty="0" err="1" smtClean="0">
                <a:latin typeface="Tahoma" panose="020B0604030504040204" pitchFamily="34" charset="0"/>
                <a:ea typeface="Tahoma" panose="020B0604030504040204" pitchFamily="34" charset="0"/>
                <a:cs typeface="Tahoma" panose="020B0604030504040204" pitchFamily="34" charset="0"/>
              </a:rPr>
              <a:t>tài</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liệu</a:t>
            </a:r>
            <a:r>
              <a:rPr lang="en-US" sz="2400" dirty="0" smtClean="0">
                <a:latin typeface="Tahoma" panose="020B0604030504040204" pitchFamily="34" charset="0"/>
                <a:ea typeface="Tahoma" panose="020B0604030504040204" pitchFamily="34" charset="0"/>
                <a:cs typeface="Tahoma" panose="020B0604030504040204" pitchFamily="34" charset="0"/>
              </a:rPr>
              <a:t> PMP…)</a:t>
            </a:r>
            <a:endParaRPr lang="vi-VN" sz="24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6743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custDataLst>
              <p:tags r:id="rId1"/>
            </p:custDataLst>
          </p:nvPr>
        </p:nvSpPr>
        <p:spPr bwMode="gray">
          <a:xfrm>
            <a:off x="366619" y="167677"/>
            <a:ext cx="6665246" cy="584775"/>
          </a:xfrm>
          <a:prstGeom prst="rect">
            <a:avLst/>
          </a:prstGeom>
          <a:extLst/>
        </p:spPr>
        <p:txBody>
          <a:bodyPr wrap="square">
            <a:spAutoFit/>
          </a:bodyPr>
          <a:lstStyle/>
          <a:p>
            <a:r>
              <a:rPr lang="en-US" altLang="ja-JP" sz="3200" dirty="0" smtClean="0">
                <a:latin typeface="Tahoma" panose="020B0604030504040204" pitchFamily="34" charset="0"/>
                <a:ea typeface="Tahoma" panose="020B0604030504040204" pitchFamily="34" charset="0"/>
                <a:cs typeface="Tahoma" panose="020B0604030504040204" pitchFamily="34" charset="0"/>
              </a:rPr>
              <a:t>II. </a:t>
            </a:r>
            <a:r>
              <a:rPr lang="fr-FR" altLang="ja-JP" sz="3200" dirty="0" smtClean="0">
                <a:latin typeface="Tahoma" panose="020B0604030504040204" pitchFamily="34" charset="0"/>
                <a:ea typeface="Tahoma" panose="020B0604030504040204" pitchFamily="34" charset="0"/>
                <a:cs typeface="Tahoma" panose="020B0604030504040204" pitchFamily="34" charset="0"/>
              </a:rPr>
              <a:t>PPQA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trong</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dự</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án</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Tiếp</a:t>
            </a:r>
            <a:r>
              <a:rPr lang="fr-FR" altLang="ja-JP" sz="3200" dirty="0" smtClean="0">
                <a:latin typeface="Tahoma" panose="020B0604030504040204" pitchFamily="34" charset="0"/>
                <a:ea typeface="Tahoma" panose="020B0604030504040204" pitchFamily="34" charset="0"/>
                <a:cs typeface="Tahoma" panose="020B0604030504040204" pitchFamily="34" charset="0"/>
              </a:rPr>
              <a:t> </a:t>
            </a:r>
            <a:r>
              <a:rPr lang="fr-FR" altLang="ja-JP" sz="3200" dirty="0" err="1" smtClean="0">
                <a:latin typeface="Tahoma" panose="020B0604030504040204" pitchFamily="34" charset="0"/>
                <a:ea typeface="Tahoma" panose="020B0604030504040204" pitchFamily="34" charset="0"/>
                <a:cs typeface="Tahoma" panose="020B0604030504040204" pitchFamily="34" charset="0"/>
              </a:rPr>
              <a:t>theo</a:t>
            </a:r>
            <a:r>
              <a:rPr lang="fr-FR" altLang="ja-JP" sz="3200" dirty="0" smtClean="0">
                <a:latin typeface="Tahoma" panose="020B0604030504040204" pitchFamily="34" charset="0"/>
                <a:ea typeface="Tahoma" panose="020B0604030504040204" pitchFamily="34" charset="0"/>
                <a:cs typeface="Tahoma" panose="020B0604030504040204" pitchFamily="34" charset="0"/>
              </a:rPr>
              <a:t>)</a:t>
            </a:r>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a:spLocks noChangeArrowheads="1"/>
          </p:cNvSpPr>
          <p:nvPr/>
        </p:nvSpPr>
        <p:spPr bwMode="auto">
          <a:xfrm>
            <a:off x="366619" y="1124181"/>
            <a:ext cx="11275882" cy="481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charset="0"/>
              <a:buChar char="•"/>
              <a:defRPr kumimoji="1" sz="2800">
                <a:solidFill>
                  <a:schemeClr val="tx1"/>
                </a:solidFill>
                <a:latin typeface="Calibri" charset="0"/>
                <a:ea typeface="MS PGothic" charset="-128"/>
              </a:defRPr>
            </a:lvl1pPr>
            <a:lvl2pPr indent="-439738">
              <a:lnSpc>
                <a:spcPct val="90000"/>
              </a:lnSpc>
              <a:spcBef>
                <a:spcPts val="500"/>
              </a:spcBef>
              <a:buFont typeface="Arial" charset="0"/>
              <a:buChar char="•"/>
              <a:defRPr kumimoji="1" sz="2400">
                <a:solidFill>
                  <a:schemeClr val="tx1"/>
                </a:solidFill>
                <a:latin typeface="Calibri" charset="0"/>
                <a:ea typeface="MS PGothic" charset="-128"/>
              </a:defRPr>
            </a:lvl2pPr>
            <a:lvl3pPr marL="1143000" indent="-228600">
              <a:lnSpc>
                <a:spcPct val="90000"/>
              </a:lnSpc>
              <a:spcBef>
                <a:spcPts val="500"/>
              </a:spcBef>
              <a:buFont typeface="Arial" charset="0"/>
              <a:buChar char="•"/>
              <a:defRPr kumimoji="1" sz="2000">
                <a:solidFill>
                  <a:schemeClr val="tx1"/>
                </a:solidFill>
                <a:latin typeface="Calibri" charset="0"/>
                <a:ea typeface="MS PGothic" charset="-128"/>
              </a:defRPr>
            </a:lvl3pPr>
            <a:lvl4pPr marL="1600200" indent="-228600">
              <a:lnSpc>
                <a:spcPct val="90000"/>
              </a:lnSpc>
              <a:spcBef>
                <a:spcPts val="500"/>
              </a:spcBef>
              <a:buFont typeface="Arial" charset="0"/>
              <a:buChar char="•"/>
              <a:defRPr kumimoji="1" sz="2000">
                <a:solidFill>
                  <a:schemeClr val="tx1"/>
                </a:solidFill>
                <a:latin typeface="Calibri" charset="0"/>
                <a:ea typeface="MS PGothic" charset="-128"/>
              </a:defRPr>
            </a:lvl4pPr>
            <a:lvl5pPr marL="2057400" indent="-228600">
              <a:lnSpc>
                <a:spcPct val="90000"/>
              </a:lnSpc>
              <a:spcBef>
                <a:spcPts val="500"/>
              </a:spcBef>
              <a:buFont typeface="Arial" charset="0"/>
              <a:buChar char="•"/>
              <a:defRPr kumimoji="1" sz="2000">
                <a:solidFill>
                  <a:schemeClr val="tx1"/>
                </a:solidFill>
                <a:latin typeface="Calibri" charset="0"/>
                <a:ea typeface="MS PGothic" charset="-128"/>
              </a:defRPr>
            </a:lvl5pPr>
            <a:lvl6pPr marL="25146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6pPr>
            <a:lvl7pPr marL="29718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7pPr>
            <a:lvl8pPr marL="34290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8pPr>
            <a:lvl9pPr marL="3886200" indent="-228600" eaLnBrk="0" fontAlgn="base" hangingPunct="0">
              <a:lnSpc>
                <a:spcPct val="90000"/>
              </a:lnSpc>
              <a:spcBef>
                <a:spcPts val="500"/>
              </a:spcBef>
              <a:spcAft>
                <a:spcPct val="0"/>
              </a:spcAft>
              <a:buFont typeface="Arial" charset="0"/>
              <a:buChar char="•"/>
              <a:defRPr kumimoji="1" sz="2000">
                <a:solidFill>
                  <a:schemeClr val="tx1"/>
                </a:solidFill>
                <a:latin typeface="Calibri" charset="0"/>
                <a:ea typeface="MS PGothic" charset="-128"/>
              </a:defRPr>
            </a:lvl9pPr>
          </a:lstStyle>
          <a:p>
            <a:pPr marL="0" indent="0">
              <a:buNone/>
            </a:pPr>
            <a:r>
              <a:rPr lang="en-US" b="1" dirty="0" smtClean="0">
                <a:latin typeface="Tahoma" panose="020B0604030504040204" pitchFamily="34" charset="0"/>
                <a:ea typeface="Tahoma" panose="020B0604030504040204" pitchFamily="34" charset="0"/>
                <a:cs typeface="Tahoma" panose="020B0604030504040204" pitchFamily="34" charset="0"/>
              </a:rPr>
              <a:t>2</a:t>
            </a:r>
            <a:r>
              <a:rPr lang="vi-VN" b="1" dirty="0" smtClean="0">
                <a:latin typeface="Tahoma" panose="020B0604030504040204" pitchFamily="34" charset="0"/>
                <a:ea typeface="Tahoma" panose="020B0604030504040204" pitchFamily="34" charset="0"/>
                <a:cs typeface="Tahoma" panose="020B0604030504040204" pitchFamily="34" charset="0"/>
              </a:rPr>
              <a:t>) </a:t>
            </a:r>
            <a:r>
              <a:rPr lang="en-US" b="1" dirty="0" err="1" smtClean="0">
                <a:latin typeface="Tahoma" panose="020B0604030504040204" pitchFamily="34" charset="0"/>
                <a:ea typeface="Tahoma" panose="020B0604030504040204" pitchFamily="34" charset="0"/>
                <a:cs typeface="Tahoma" panose="020B0604030504040204" pitchFamily="34" charset="0"/>
              </a:rPr>
              <a:t>Mornitoring</a:t>
            </a:r>
            <a:r>
              <a:rPr lang="en-US" b="1" dirty="0" smtClean="0">
                <a:latin typeface="Tahoma" panose="020B0604030504040204" pitchFamily="34" charset="0"/>
                <a:ea typeface="Tahoma" panose="020B0604030504040204" pitchFamily="34" charset="0"/>
                <a:cs typeface="Tahoma" panose="020B0604030504040204" pitchFamily="34" charset="0"/>
              </a:rPr>
              <a:t> &amp; Control</a:t>
            </a:r>
            <a:endParaRPr lang="vi-VN" dirty="0">
              <a:latin typeface="Tahoma" panose="020B0604030504040204" pitchFamily="34" charset="0"/>
              <a:ea typeface="Tahoma" panose="020B0604030504040204" pitchFamily="34" charset="0"/>
              <a:cs typeface="Tahoma" panose="020B0604030504040204" pitchFamily="34" charset="0"/>
            </a:endParaRPr>
          </a:p>
          <a:p>
            <a:pPr lvl="1" eaLnBrk="1" hangingPunct="1">
              <a:lnSpc>
                <a:spcPct val="100000"/>
              </a:lnSpc>
              <a:spcBef>
                <a:spcPts val="300"/>
              </a:spcBef>
              <a:buFontTx/>
              <a:buChar char="-"/>
            </a:pPr>
            <a:r>
              <a:rPr lang="en-US" altLang="ja-JP" dirty="0" smtClean="0">
                <a:latin typeface="Tahoma" panose="020B0604030504040204" pitchFamily="34" charset="0"/>
                <a:ea typeface="Tahoma" panose="020B0604030504040204" pitchFamily="34" charset="0"/>
                <a:cs typeface="Tahoma" panose="020B0604030504040204" pitchFamily="34" charset="0"/>
              </a:rPr>
              <a:t>PM </a:t>
            </a:r>
            <a:r>
              <a:rPr lang="en-US" altLang="ja-JP" dirty="0" err="1" smtClean="0">
                <a:latin typeface="Tahoma" panose="020B0604030504040204" pitchFamily="34" charset="0"/>
                <a:ea typeface="Tahoma" panose="020B0604030504040204" pitchFamily="34" charset="0"/>
                <a:cs typeface="Tahoma" panose="020B0604030504040204" pitchFamily="34" charset="0"/>
              </a:rPr>
              <a:t>tạo</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môi</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trường</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thúc</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đẩy</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khuyến</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khích</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nhân</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viên</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xác</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định</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và</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báo</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cáo</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các</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vấn</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đề</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về</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chất</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lượng</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quy</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trình</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sản</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phẩm</a:t>
            </a:r>
            <a:endParaRPr lang="en-US" altLang="ja-JP" dirty="0" smtClean="0">
              <a:latin typeface="Tahoma" panose="020B0604030504040204" pitchFamily="34" charset="0"/>
              <a:ea typeface="Tahoma" panose="020B0604030504040204" pitchFamily="34" charset="0"/>
              <a:cs typeface="Tahoma" panose="020B0604030504040204" pitchFamily="34" charset="0"/>
            </a:endParaRPr>
          </a:p>
          <a:p>
            <a:pPr lvl="1" eaLnBrk="1" hangingPunct="1">
              <a:lnSpc>
                <a:spcPct val="100000"/>
              </a:lnSpc>
              <a:spcBef>
                <a:spcPts val="300"/>
              </a:spcBef>
              <a:buFontTx/>
              <a:buChar char="-"/>
            </a:pPr>
            <a:r>
              <a:rPr lang="en-US" altLang="ja-JP" dirty="0" smtClean="0">
                <a:latin typeface="Tahoma" panose="020B0604030504040204" pitchFamily="34" charset="0"/>
                <a:ea typeface="Tahoma" panose="020B0604030504040204" pitchFamily="34" charset="0"/>
                <a:cs typeface="Tahoma" panose="020B0604030504040204" pitchFamily="34" charset="0"/>
              </a:rPr>
              <a:t>PM, QA </a:t>
            </a:r>
            <a:r>
              <a:rPr lang="en-US" altLang="ja-JP" dirty="0" err="1" smtClean="0">
                <a:latin typeface="Tahoma" panose="020B0604030504040204" pitchFamily="34" charset="0"/>
                <a:ea typeface="Tahoma" panose="020B0604030504040204" pitchFamily="34" charset="0"/>
                <a:cs typeface="Tahoma" panose="020B0604030504040204" pitchFamily="34" charset="0"/>
              </a:rPr>
              <a:t>thực</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hiện</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đánh</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giá</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tại</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các</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thời</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điểm</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đã</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chọn</a:t>
            </a:r>
            <a:endParaRPr lang="en-US" altLang="ja-JP" dirty="0" smtClean="0">
              <a:latin typeface="Tahoma" panose="020B0604030504040204" pitchFamily="34" charset="0"/>
              <a:ea typeface="Tahoma" panose="020B0604030504040204" pitchFamily="34" charset="0"/>
              <a:cs typeface="Tahoma" panose="020B0604030504040204" pitchFamily="34" charset="0"/>
            </a:endParaRPr>
          </a:p>
          <a:p>
            <a:pPr lvl="1" eaLnBrk="1" hangingPunct="1">
              <a:lnSpc>
                <a:spcPct val="100000"/>
              </a:lnSpc>
              <a:spcBef>
                <a:spcPts val="300"/>
              </a:spcBef>
              <a:buFontTx/>
              <a:buChar char="-"/>
            </a:pPr>
            <a:r>
              <a:rPr lang="en-US" altLang="ja-JP" dirty="0" smtClean="0">
                <a:latin typeface="Tahoma" panose="020B0604030504040204" pitchFamily="34" charset="0"/>
                <a:ea typeface="Tahoma" panose="020B0604030504040204" pitchFamily="34" charset="0"/>
                <a:cs typeface="Tahoma" panose="020B0604030504040204" pitchFamily="34" charset="0"/>
              </a:rPr>
              <a:t>PM, QA </a:t>
            </a:r>
            <a:r>
              <a:rPr lang="en-US" altLang="ja-JP" dirty="0" err="1" smtClean="0">
                <a:latin typeface="Tahoma" panose="020B0604030504040204" pitchFamily="34" charset="0"/>
                <a:ea typeface="Tahoma" panose="020B0604030504040204" pitchFamily="34" charset="0"/>
                <a:cs typeface="Tahoma" panose="020B0604030504040204" pitchFamily="34" charset="0"/>
              </a:rPr>
              <a:t>thực</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hiện</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đánh</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giá</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dựa</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trên</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các</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tiêu</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chí</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đã</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nêu</a:t>
            </a:r>
            <a:r>
              <a:rPr lang="en-US" altLang="ja-JP" dirty="0" smtClean="0">
                <a:latin typeface="Tahoma" panose="020B0604030504040204" pitchFamily="34" charset="0"/>
                <a:ea typeface="Tahoma" panose="020B0604030504040204" pitchFamily="34" charset="0"/>
                <a:cs typeface="Tahoma" panose="020B0604030504040204" pitchFamily="34" charset="0"/>
              </a:rPr>
              <a:t> ở </a:t>
            </a:r>
            <a:r>
              <a:rPr lang="en-US" altLang="ja-JP" dirty="0" err="1" smtClean="0">
                <a:latin typeface="Tahoma" panose="020B0604030504040204" pitchFamily="34" charset="0"/>
                <a:ea typeface="Tahoma" panose="020B0604030504040204" pitchFamily="34" charset="0"/>
                <a:cs typeface="Tahoma" panose="020B0604030504040204" pitchFamily="34" charset="0"/>
              </a:rPr>
              <a:t>giai</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đoạn</a:t>
            </a:r>
            <a:r>
              <a:rPr lang="en-US" altLang="ja-JP" dirty="0" smtClean="0">
                <a:latin typeface="Tahoma" panose="020B0604030504040204" pitchFamily="34" charset="0"/>
                <a:ea typeface="Tahoma" panose="020B0604030504040204" pitchFamily="34" charset="0"/>
                <a:cs typeface="Tahoma" panose="020B0604030504040204" pitchFamily="34" charset="0"/>
              </a:rPr>
              <a:t> planning</a:t>
            </a:r>
          </a:p>
          <a:p>
            <a:pPr lvl="1" eaLnBrk="1" hangingPunct="1">
              <a:lnSpc>
                <a:spcPct val="100000"/>
              </a:lnSpc>
              <a:spcBef>
                <a:spcPts val="300"/>
              </a:spcBef>
              <a:buFontTx/>
              <a:buChar char="-"/>
            </a:pPr>
            <a:r>
              <a:rPr lang="en-US" altLang="ja-JP" dirty="0" smtClean="0">
                <a:latin typeface="Tahoma" panose="020B0604030504040204" pitchFamily="34" charset="0"/>
                <a:ea typeface="Tahoma" panose="020B0604030504040204" pitchFamily="34" charset="0"/>
                <a:cs typeface="Tahoma" panose="020B0604030504040204" pitchFamily="34" charset="0"/>
              </a:rPr>
              <a:t>PM, QA </a:t>
            </a:r>
            <a:r>
              <a:rPr lang="en-US" altLang="ja-JP" dirty="0" err="1" smtClean="0">
                <a:latin typeface="Tahoma" panose="020B0604030504040204" pitchFamily="34" charset="0"/>
                <a:ea typeface="Tahoma" panose="020B0604030504040204" pitchFamily="34" charset="0"/>
                <a:cs typeface="Tahoma" panose="020B0604030504040204" pitchFamily="34" charset="0"/>
              </a:rPr>
              <a:t>xác</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định</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việc</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không</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tuân</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thủ</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được</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tìm</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thấy</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trong</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quá</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trình</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đánh</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giá</a:t>
            </a:r>
            <a:endParaRPr lang="en-US" altLang="ja-JP" dirty="0" smtClean="0">
              <a:latin typeface="Tahoma" panose="020B0604030504040204" pitchFamily="34" charset="0"/>
              <a:ea typeface="Tahoma" panose="020B0604030504040204" pitchFamily="34" charset="0"/>
              <a:cs typeface="Tahoma" panose="020B0604030504040204" pitchFamily="34" charset="0"/>
            </a:endParaRPr>
          </a:p>
          <a:p>
            <a:pPr lvl="1" eaLnBrk="1" hangingPunct="1">
              <a:lnSpc>
                <a:spcPct val="100000"/>
              </a:lnSpc>
              <a:spcBef>
                <a:spcPts val="300"/>
              </a:spcBef>
              <a:buFontTx/>
              <a:buChar char="-"/>
            </a:pPr>
            <a:r>
              <a:rPr lang="en-US" altLang="ja-JP" dirty="0" smtClean="0">
                <a:latin typeface="Tahoma" panose="020B0604030504040204" pitchFamily="34" charset="0"/>
                <a:ea typeface="Tahoma" panose="020B0604030504040204" pitchFamily="34" charset="0"/>
                <a:cs typeface="Tahoma" panose="020B0604030504040204" pitchFamily="34" charset="0"/>
              </a:rPr>
              <a:t>PM, </a:t>
            </a:r>
            <a:r>
              <a:rPr lang="en-US" altLang="ja-JP" dirty="0" smtClean="0">
                <a:latin typeface="Tahoma" panose="020B0604030504040204" pitchFamily="34" charset="0"/>
                <a:ea typeface="Tahoma" panose="020B0604030504040204" pitchFamily="34" charset="0"/>
                <a:cs typeface="Tahoma" panose="020B0604030504040204" pitchFamily="34" charset="0"/>
              </a:rPr>
              <a:t>QA </a:t>
            </a:r>
            <a:r>
              <a:rPr lang="en-US" altLang="ja-JP" dirty="0" err="1" smtClean="0">
                <a:latin typeface="Tahoma" panose="020B0604030504040204" pitchFamily="34" charset="0"/>
                <a:ea typeface="Tahoma" panose="020B0604030504040204" pitchFamily="34" charset="0"/>
                <a:cs typeface="Tahoma" panose="020B0604030504040204" pitchFamily="34" charset="0"/>
              </a:rPr>
              <a:t>thực</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hiện</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báo</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cáo</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đánh</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giá</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hiệu</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quả</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thực</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hiện</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các</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hoạt</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động</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đảm</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bảo</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chất</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lượng</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theo</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các</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kênh</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và</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phương</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pháp</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đã</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đề</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ra</a:t>
            </a:r>
            <a:r>
              <a:rPr lang="en-US" altLang="ja-JP" dirty="0" smtClean="0">
                <a:latin typeface="Tahoma" panose="020B0604030504040204" pitchFamily="34" charset="0"/>
                <a:ea typeface="Tahoma" panose="020B0604030504040204" pitchFamily="34" charset="0"/>
                <a:cs typeface="Tahoma" panose="020B0604030504040204" pitchFamily="34" charset="0"/>
              </a:rPr>
              <a:t> ở </a:t>
            </a:r>
            <a:r>
              <a:rPr lang="en-US" altLang="ja-JP" dirty="0" err="1" smtClean="0">
                <a:latin typeface="Tahoma" panose="020B0604030504040204" pitchFamily="34" charset="0"/>
                <a:ea typeface="Tahoma" panose="020B0604030504040204" pitchFamily="34" charset="0"/>
                <a:cs typeface="Tahoma" panose="020B0604030504040204" pitchFamily="34" charset="0"/>
              </a:rPr>
              <a:t>giai</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đoạn</a:t>
            </a:r>
            <a:r>
              <a:rPr lang="en-US" altLang="ja-JP" dirty="0" smtClean="0">
                <a:latin typeface="Tahoma" panose="020B0604030504040204" pitchFamily="34" charset="0"/>
                <a:ea typeface="Tahoma" panose="020B0604030504040204" pitchFamily="34" charset="0"/>
                <a:cs typeface="Tahoma" panose="020B0604030504040204" pitchFamily="34" charset="0"/>
              </a:rPr>
              <a:t> planning (Weekly report, QA report, Milestone report)</a:t>
            </a:r>
          </a:p>
          <a:p>
            <a:pPr lvl="1" eaLnBrk="1" hangingPunct="1">
              <a:lnSpc>
                <a:spcPct val="100000"/>
              </a:lnSpc>
              <a:spcBef>
                <a:spcPts val="300"/>
              </a:spcBef>
              <a:buFontTx/>
              <a:buChar char="-"/>
            </a:pPr>
            <a:r>
              <a:rPr lang="en-US" altLang="ja-JP" dirty="0" err="1" smtClean="0">
                <a:latin typeface="Tahoma" panose="020B0604030504040204" pitchFamily="34" charset="0"/>
                <a:ea typeface="Tahoma" panose="020B0604030504040204" pitchFamily="34" charset="0"/>
                <a:cs typeface="Tahoma" panose="020B0604030504040204" pitchFamily="34" charset="0"/>
              </a:rPr>
              <a:t>Xác</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định</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các</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bài</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học</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kinh</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nghiệm</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có</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thể</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cải</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tiến</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quy</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trình</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nâng</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cao</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chất</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lượng</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sản</a:t>
            </a:r>
            <a:r>
              <a:rPr lang="en-US" altLang="ja-JP" dirty="0" smtClean="0">
                <a:latin typeface="Tahoma" panose="020B0604030504040204" pitchFamily="34" charset="0"/>
                <a:ea typeface="Tahoma" panose="020B0604030504040204" pitchFamily="34" charset="0"/>
                <a:cs typeface="Tahoma" panose="020B0604030504040204" pitchFamily="34" charset="0"/>
              </a:rPr>
              <a:t> </a:t>
            </a:r>
            <a:r>
              <a:rPr lang="en-US" altLang="ja-JP" dirty="0" err="1" smtClean="0">
                <a:latin typeface="Tahoma" panose="020B0604030504040204" pitchFamily="34" charset="0"/>
                <a:ea typeface="Tahoma" panose="020B0604030504040204" pitchFamily="34" charset="0"/>
                <a:cs typeface="Tahoma" panose="020B0604030504040204" pitchFamily="34" charset="0"/>
              </a:rPr>
              <a:t>phẩm</a:t>
            </a:r>
            <a:endParaRPr lang="en-US" altLang="ja-JP" dirty="0" smtClean="0">
              <a:latin typeface="Tahoma" panose="020B0604030504040204" pitchFamily="34" charset="0"/>
              <a:ea typeface="Tahoma" panose="020B0604030504040204" pitchFamily="34" charset="0"/>
              <a:cs typeface="Tahoma" panose="020B0604030504040204" pitchFamily="34" charset="0"/>
            </a:endParaRPr>
          </a:p>
          <a:p>
            <a:pPr marL="17462" lvl="1" indent="0" eaLnBrk="1" hangingPunct="1">
              <a:lnSpc>
                <a:spcPct val="100000"/>
              </a:lnSpc>
              <a:spcBef>
                <a:spcPts val="300"/>
              </a:spcBef>
              <a:buNone/>
            </a:pPr>
            <a:endParaRPr lang="vi-VN"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2720087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10.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11.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2.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3.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4.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5.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6.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7.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8.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ags/tag9.xml><?xml version="1.0" encoding="utf-8"?>
<p:tagLst xmlns:a="http://schemas.openxmlformats.org/drawingml/2006/main" xmlns:r="http://schemas.openxmlformats.org/officeDocument/2006/relationships" xmlns:p="http://schemas.openxmlformats.org/presentationml/2006/main">
  <p:tag name="VCT-RADIUS" val="7"/>
  <p:tag name="THINKCELLSHAPEDONOTDELETE" val="pyB3Ey.XoMkeGteJmYsvji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31368</TotalTime>
  <Words>978</Words>
  <Application>Microsoft Office PowerPoint</Application>
  <PresentationFormat>Widescreen</PresentationFormat>
  <Paragraphs>98</Paragraphs>
  <Slides>11</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Hiragino Kaku Gothic Pro W3</vt:lpstr>
      <vt:lpstr>Hiragino Kaku Gothic Pro W6</vt:lpstr>
      <vt:lpstr>MS PGothic</vt:lpstr>
      <vt:lpstr>Arial</vt:lpstr>
      <vt:lpstr>Calibri</vt:lpstr>
      <vt:lpstr>Calibri Light</vt:lpstr>
      <vt:lpstr>Monotype Sorts</vt:lpstr>
      <vt:lpstr>Tahoma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it</cp:lastModifiedBy>
  <cp:revision>729</cp:revision>
  <cp:lastPrinted>2017-03-21T17:53:50Z</cp:lastPrinted>
  <dcterms:created xsi:type="dcterms:W3CDTF">2016-09-28T07:25:33Z</dcterms:created>
  <dcterms:modified xsi:type="dcterms:W3CDTF">2018-09-12T09:05:05Z</dcterms:modified>
</cp:coreProperties>
</file>