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08" r:id="rId2"/>
    <p:sldId id="311" r:id="rId3"/>
    <p:sldId id="304" r:id="rId4"/>
    <p:sldId id="31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F1E192-1533-49FD-873B-DFD9DCD4BE8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2193EE-9883-4273-A1EF-868E76930CFD}">
      <dgm:prSet phldrT="[Text]"/>
      <dgm:spPr/>
      <dgm:t>
        <a:bodyPr/>
        <a:lstStyle/>
        <a:p>
          <a:r>
            <a:rPr lang="en-US" dirty="0" smtClean="0">
              <a:effectLst>
                <a:reflection stA="45000" endPos="2000" dist="50800" dir="5400000" sy="-100000" algn="bl" rotWithShape="0"/>
              </a:effectLst>
            </a:rPr>
            <a:t>Flight Application</a:t>
          </a:r>
          <a:endParaRPr lang="en-US" dirty="0">
            <a:effectLst>
              <a:reflection stA="45000" endPos="2000" dist="50800" dir="5400000" sy="-100000" algn="bl" rotWithShape="0"/>
            </a:effectLst>
          </a:endParaRPr>
        </a:p>
      </dgm:t>
    </dgm:pt>
    <dgm:pt modelId="{B473401C-BD9B-4ACD-AC1D-ED95F87D7C4A}" type="parTrans" cxnId="{15246DCD-B57E-466E-B7A9-F181DFC9D5CF}">
      <dgm:prSet/>
      <dgm:spPr/>
      <dgm:t>
        <a:bodyPr/>
        <a:lstStyle/>
        <a:p>
          <a:endParaRPr lang="en-US">
            <a:effectLst>
              <a:reflection stA="45000" endPos="2000" dist="50800" dir="5400000" sy="-100000" algn="bl" rotWithShape="0"/>
            </a:effectLst>
          </a:endParaRPr>
        </a:p>
      </dgm:t>
    </dgm:pt>
    <dgm:pt modelId="{373AC52E-DA4A-4390-A2A0-9AB7D91017EC}" type="sibTrans" cxnId="{15246DCD-B57E-466E-B7A9-F181DFC9D5CF}">
      <dgm:prSet/>
      <dgm:spPr/>
      <dgm:t>
        <a:bodyPr/>
        <a:lstStyle/>
        <a:p>
          <a:endParaRPr lang="en-US">
            <a:effectLst>
              <a:reflection stA="45000" endPos="2000" dist="50800" dir="5400000" sy="-100000" algn="bl" rotWithShape="0"/>
            </a:effectLst>
          </a:endParaRPr>
        </a:p>
      </dgm:t>
    </dgm:pt>
    <dgm:pt modelId="{67D206FF-E867-40B1-B6AF-7471A1282220}">
      <dgm:prSet phldrT="[Text]"/>
      <dgm:spPr/>
      <dgm:t>
        <a:bodyPr/>
        <a:lstStyle/>
        <a:p>
          <a:r>
            <a:rPr lang="en-US" dirty="0" smtClean="0">
              <a:effectLst>
                <a:reflection stA="45000" endPos="2000" dist="50800" dir="5400000" sy="-100000" algn="bl" rotWithShape="0"/>
              </a:effectLst>
            </a:rPr>
            <a:t>EPIC- Login</a:t>
          </a:r>
          <a:endParaRPr lang="en-US" dirty="0">
            <a:effectLst>
              <a:reflection stA="45000" endPos="2000" dist="50800" dir="5400000" sy="-100000" algn="bl" rotWithShape="0"/>
            </a:effectLst>
          </a:endParaRPr>
        </a:p>
      </dgm:t>
    </dgm:pt>
    <dgm:pt modelId="{B6650473-2F1C-4810-BD95-BEA087A46759}" type="parTrans" cxnId="{C306E62E-38BD-4D07-A7AD-129B271C67D0}">
      <dgm:prSet/>
      <dgm:spPr/>
      <dgm:t>
        <a:bodyPr/>
        <a:lstStyle/>
        <a:p>
          <a:endParaRPr lang="en-US">
            <a:effectLst>
              <a:reflection stA="45000" endPos="2000" dist="50800" dir="5400000" sy="-100000" algn="bl" rotWithShape="0"/>
            </a:effectLst>
          </a:endParaRPr>
        </a:p>
      </dgm:t>
    </dgm:pt>
    <dgm:pt modelId="{AE0F87D0-AD60-4595-A6E7-B5EBAB04F9F3}" type="sibTrans" cxnId="{C306E62E-38BD-4D07-A7AD-129B271C67D0}">
      <dgm:prSet/>
      <dgm:spPr/>
      <dgm:t>
        <a:bodyPr/>
        <a:lstStyle/>
        <a:p>
          <a:endParaRPr lang="en-US">
            <a:effectLst>
              <a:reflection stA="45000" endPos="2000" dist="50800" dir="5400000" sy="-100000" algn="bl" rotWithShape="0"/>
            </a:effectLst>
          </a:endParaRPr>
        </a:p>
      </dgm:t>
    </dgm:pt>
    <dgm:pt modelId="{60C667E1-647B-4049-8170-495F8B4FE6A1}">
      <dgm:prSet phldrT="[Text]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>
              <a:effectLst>
                <a:reflection stA="45000" endPos="2000" dist="50800" dir="5400000" sy="-100000" algn="bl" rotWithShape="0"/>
              </a:effectLst>
            </a:rPr>
            <a:t>Login – Existing Users</a:t>
          </a:r>
          <a:endParaRPr lang="en-US" dirty="0">
            <a:effectLst>
              <a:reflection stA="45000" endPos="2000" dist="50800" dir="5400000" sy="-100000" algn="bl" rotWithShape="0"/>
            </a:effectLst>
          </a:endParaRPr>
        </a:p>
      </dgm:t>
    </dgm:pt>
    <dgm:pt modelId="{D93756D2-4E8D-4B38-BD98-FF4037B65884}" type="parTrans" cxnId="{70E2E3A9-6073-4186-916F-DB0383854B70}">
      <dgm:prSet/>
      <dgm:spPr/>
      <dgm:t>
        <a:bodyPr/>
        <a:lstStyle/>
        <a:p>
          <a:endParaRPr lang="en-US">
            <a:effectLst>
              <a:reflection stA="45000" endPos="2000" dist="50800" dir="5400000" sy="-100000" algn="bl" rotWithShape="0"/>
            </a:effectLst>
          </a:endParaRPr>
        </a:p>
      </dgm:t>
    </dgm:pt>
    <dgm:pt modelId="{254194EF-7347-4084-8B85-C4801B3CDDD6}" type="sibTrans" cxnId="{70E2E3A9-6073-4186-916F-DB0383854B70}">
      <dgm:prSet/>
      <dgm:spPr/>
      <dgm:t>
        <a:bodyPr/>
        <a:lstStyle/>
        <a:p>
          <a:endParaRPr lang="en-US">
            <a:effectLst>
              <a:reflection stA="45000" endPos="2000" dist="50800" dir="5400000" sy="-100000" algn="bl" rotWithShape="0"/>
            </a:effectLst>
          </a:endParaRPr>
        </a:p>
      </dgm:t>
    </dgm:pt>
    <dgm:pt modelId="{693DCD10-3648-41BD-9FB8-1DC1D77E7379}">
      <dgm:prSet phldrT="[Text]"/>
      <dgm:spPr/>
      <dgm:t>
        <a:bodyPr/>
        <a:lstStyle/>
        <a:p>
          <a:r>
            <a:rPr lang="en-US" dirty="0" smtClean="0">
              <a:effectLst>
                <a:reflection stA="45000" endPos="2000" dist="50800" dir="5400000" sy="-100000" algn="bl" rotWithShape="0"/>
              </a:effectLst>
            </a:rPr>
            <a:t>Login – New User </a:t>
          </a:r>
          <a:r>
            <a:rPr lang="en-US" dirty="0" err="1" smtClean="0">
              <a:effectLst>
                <a:reflection stA="45000" endPos="2000" dist="50800" dir="5400000" sy="-100000" algn="bl" rotWithShape="0"/>
              </a:effectLst>
            </a:rPr>
            <a:t>SignUp</a:t>
          </a:r>
          <a:endParaRPr lang="en-US" dirty="0">
            <a:effectLst>
              <a:reflection stA="45000" endPos="2000" dist="50800" dir="5400000" sy="-100000" algn="bl" rotWithShape="0"/>
            </a:effectLst>
          </a:endParaRPr>
        </a:p>
      </dgm:t>
    </dgm:pt>
    <dgm:pt modelId="{F21AA92D-B19A-4E8E-A4CC-7BCF6BE1AD62}" type="parTrans" cxnId="{76D6BB9D-832B-42D0-A11D-6A995A6C4270}">
      <dgm:prSet/>
      <dgm:spPr/>
      <dgm:t>
        <a:bodyPr/>
        <a:lstStyle/>
        <a:p>
          <a:endParaRPr lang="en-US">
            <a:effectLst>
              <a:reflection stA="45000" endPos="2000" dist="50800" dir="5400000" sy="-100000" algn="bl" rotWithShape="0"/>
            </a:effectLst>
          </a:endParaRPr>
        </a:p>
      </dgm:t>
    </dgm:pt>
    <dgm:pt modelId="{102EEEEA-3B5B-4B0D-AC59-097EBA859095}" type="sibTrans" cxnId="{76D6BB9D-832B-42D0-A11D-6A995A6C4270}">
      <dgm:prSet/>
      <dgm:spPr/>
      <dgm:t>
        <a:bodyPr/>
        <a:lstStyle/>
        <a:p>
          <a:endParaRPr lang="en-US">
            <a:effectLst>
              <a:reflection stA="45000" endPos="2000" dist="50800" dir="5400000" sy="-100000" algn="bl" rotWithShape="0"/>
            </a:effectLst>
          </a:endParaRPr>
        </a:p>
      </dgm:t>
    </dgm:pt>
    <dgm:pt modelId="{A9C9EB11-221B-4948-9FD2-E405F9D4B8C0}">
      <dgm:prSet phldrT="[Text]"/>
      <dgm:spPr/>
      <dgm:t>
        <a:bodyPr/>
        <a:lstStyle/>
        <a:p>
          <a:r>
            <a:rPr lang="en-US" dirty="0" smtClean="0">
              <a:effectLst>
                <a:reflection stA="45000" endPos="2000" dist="50800" dir="5400000" sy="-100000" algn="bl" rotWithShape="0"/>
              </a:effectLst>
            </a:rPr>
            <a:t>EPIC – Manage Booking</a:t>
          </a:r>
          <a:endParaRPr lang="en-US" dirty="0">
            <a:effectLst>
              <a:reflection stA="45000" endPos="2000" dist="50800" dir="5400000" sy="-100000" algn="bl" rotWithShape="0"/>
            </a:effectLst>
          </a:endParaRPr>
        </a:p>
      </dgm:t>
    </dgm:pt>
    <dgm:pt modelId="{9B9B1115-3A93-4AA5-A46A-DF58FE24AAF4}" type="parTrans" cxnId="{7CB38916-EA87-4161-AB2D-AE6BEC464623}">
      <dgm:prSet/>
      <dgm:spPr/>
      <dgm:t>
        <a:bodyPr/>
        <a:lstStyle/>
        <a:p>
          <a:endParaRPr lang="en-US">
            <a:effectLst>
              <a:reflection stA="45000" endPos="2000" dist="50800" dir="5400000" sy="-100000" algn="bl" rotWithShape="0"/>
            </a:effectLst>
          </a:endParaRPr>
        </a:p>
      </dgm:t>
    </dgm:pt>
    <dgm:pt modelId="{67E0565D-1C6F-450D-A9F1-84FE379776AC}" type="sibTrans" cxnId="{7CB38916-EA87-4161-AB2D-AE6BEC464623}">
      <dgm:prSet/>
      <dgm:spPr/>
      <dgm:t>
        <a:bodyPr/>
        <a:lstStyle/>
        <a:p>
          <a:endParaRPr lang="en-US">
            <a:effectLst>
              <a:reflection stA="45000" endPos="2000" dist="50800" dir="5400000" sy="-100000" algn="bl" rotWithShape="0"/>
            </a:effectLst>
          </a:endParaRPr>
        </a:p>
      </dgm:t>
    </dgm:pt>
    <dgm:pt modelId="{F392B54C-76A1-4E9E-9406-A27E23D2D4BA}">
      <dgm:prSet phldrT="[Text]"/>
      <dgm:spPr/>
      <dgm:t>
        <a:bodyPr/>
        <a:lstStyle/>
        <a:p>
          <a:r>
            <a:rPr lang="en-US" dirty="0" smtClean="0">
              <a:effectLst>
                <a:reflection stA="45000" endPos="2000" dist="50800" dir="5400000" sy="-100000" algn="bl" rotWithShape="0"/>
              </a:effectLst>
            </a:rPr>
            <a:t>Book Flight Round Trip</a:t>
          </a:r>
          <a:endParaRPr lang="en-US" dirty="0">
            <a:effectLst>
              <a:reflection stA="45000" endPos="2000" dist="50800" dir="5400000" sy="-100000" algn="bl" rotWithShape="0"/>
            </a:effectLst>
          </a:endParaRPr>
        </a:p>
      </dgm:t>
    </dgm:pt>
    <dgm:pt modelId="{8886C89D-988F-4D76-96AB-E4C340DE50F7}" type="parTrans" cxnId="{5B2A3435-C021-4203-9A7F-D6B372E4C0AE}">
      <dgm:prSet/>
      <dgm:spPr/>
      <dgm:t>
        <a:bodyPr/>
        <a:lstStyle/>
        <a:p>
          <a:endParaRPr lang="en-US">
            <a:effectLst>
              <a:reflection stA="45000" endPos="2000" dist="50800" dir="5400000" sy="-100000" algn="bl" rotWithShape="0"/>
            </a:effectLst>
          </a:endParaRPr>
        </a:p>
      </dgm:t>
    </dgm:pt>
    <dgm:pt modelId="{74096AEB-4A49-458F-B99A-2FCDBAFD498B}" type="sibTrans" cxnId="{5B2A3435-C021-4203-9A7F-D6B372E4C0AE}">
      <dgm:prSet/>
      <dgm:spPr/>
      <dgm:t>
        <a:bodyPr/>
        <a:lstStyle/>
        <a:p>
          <a:endParaRPr lang="en-US">
            <a:effectLst>
              <a:reflection stA="45000" endPos="2000" dist="50800" dir="5400000" sy="-100000" algn="bl" rotWithShape="0"/>
            </a:effectLst>
          </a:endParaRPr>
        </a:p>
      </dgm:t>
    </dgm:pt>
    <dgm:pt modelId="{CC8DDF8E-45EF-4E18-93BC-23512C3D24C4}">
      <dgm:prSet phldrT="[Text]"/>
      <dgm:spPr/>
      <dgm:t>
        <a:bodyPr/>
        <a:lstStyle/>
        <a:p>
          <a:r>
            <a:rPr lang="en-US" dirty="0" smtClean="0">
              <a:effectLst>
                <a:reflection stA="45000" endPos="2000" dist="50800" dir="5400000" sy="-100000" algn="bl" rotWithShape="0"/>
              </a:effectLst>
            </a:rPr>
            <a:t>Login – Forgot Password</a:t>
          </a:r>
          <a:endParaRPr lang="en-US" dirty="0">
            <a:effectLst>
              <a:reflection stA="45000" endPos="2000" dist="50800" dir="5400000" sy="-100000" algn="bl" rotWithShape="0"/>
            </a:effectLst>
          </a:endParaRPr>
        </a:p>
      </dgm:t>
    </dgm:pt>
    <dgm:pt modelId="{19FDB471-03F8-4C32-8AA1-C1BD47E94DEF}" type="parTrans" cxnId="{ACF03F3E-AD22-42DE-A288-D7C2670437E2}">
      <dgm:prSet/>
      <dgm:spPr/>
      <dgm:t>
        <a:bodyPr/>
        <a:lstStyle/>
        <a:p>
          <a:endParaRPr lang="en-US">
            <a:effectLst>
              <a:reflection stA="45000" endPos="2000" dist="50800" dir="5400000" sy="-100000" algn="bl" rotWithShape="0"/>
            </a:effectLst>
          </a:endParaRPr>
        </a:p>
      </dgm:t>
    </dgm:pt>
    <dgm:pt modelId="{F586C221-FB95-47EF-86C0-EBB8843FE508}" type="sibTrans" cxnId="{ACF03F3E-AD22-42DE-A288-D7C2670437E2}">
      <dgm:prSet/>
      <dgm:spPr/>
      <dgm:t>
        <a:bodyPr/>
        <a:lstStyle/>
        <a:p>
          <a:endParaRPr lang="en-US">
            <a:effectLst>
              <a:reflection stA="45000" endPos="2000" dist="50800" dir="5400000" sy="-100000" algn="bl" rotWithShape="0"/>
            </a:effectLst>
          </a:endParaRPr>
        </a:p>
      </dgm:t>
    </dgm:pt>
    <dgm:pt modelId="{D8978731-28ED-463C-B781-EA59445DED2E}">
      <dgm:prSet phldrT="[Text]"/>
      <dgm:spPr/>
      <dgm:t>
        <a:bodyPr/>
        <a:lstStyle/>
        <a:p>
          <a:r>
            <a:rPr lang="en-US" dirty="0" smtClean="0">
              <a:effectLst>
                <a:reflection stA="45000" endPos="2000" dist="50800" dir="5400000" sy="-100000" algn="bl" rotWithShape="0"/>
              </a:effectLst>
            </a:rPr>
            <a:t>Book Flight One Way</a:t>
          </a:r>
          <a:endParaRPr lang="en-US" dirty="0">
            <a:effectLst>
              <a:reflection stA="45000" endPos="2000" dist="50800" dir="5400000" sy="-100000" algn="bl" rotWithShape="0"/>
            </a:effectLst>
          </a:endParaRPr>
        </a:p>
      </dgm:t>
    </dgm:pt>
    <dgm:pt modelId="{461DD059-E65B-462D-9911-18DE8856B9D1}" type="parTrans" cxnId="{9D6E059D-21E9-4E20-BCD1-863072891789}">
      <dgm:prSet/>
      <dgm:spPr/>
      <dgm:t>
        <a:bodyPr/>
        <a:lstStyle/>
        <a:p>
          <a:endParaRPr lang="en-US">
            <a:effectLst>
              <a:reflection stA="45000" endPos="2000" dist="50800" dir="5400000" sy="-100000" algn="bl" rotWithShape="0"/>
            </a:effectLst>
          </a:endParaRPr>
        </a:p>
      </dgm:t>
    </dgm:pt>
    <dgm:pt modelId="{491E428E-2757-4EB5-BE5A-C177E08CDCBF}" type="sibTrans" cxnId="{9D6E059D-21E9-4E20-BCD1-863072891789}">
      <dgm:prSet/>
      <dgm:spPr/>
      <dgm:t>
        <a:bodyPr/>
        <a:lstStyle/>
        <a:p>
          <a:endParaRPr lang="en-US">
            <a:effectLst>
              <a:reflection stA="45000" endPos="2000" dist="50800" dir="5400000" sy="-100000" algn="bl" rotWithShape="0"/>
            </a:effectLst>
          </a:endParaRPr>
        </a:p>
      </dgm:t>
    </dgm:pt>
    <dgm:pt modelId="{29BFFB03-99A3-4574-B31D-21778EFCEB40}">
      <dgm:prSet phldrT="[Text]"/>
      <dgm:spPr/>
      <dgm:t>
        <a:bodyPr/>
        <a:lstStyle/>
        <a:p>
          <a:r>
            <a:rPr lang="en-US" dirty="0" smtClean="0">
              <a:effectLst>
                <a:reflection stA="45000" endPos="2000" dist="50800" dir="5400000" sy="-100000" algn="bl" rotWithShape="0"/>
              </a:effectLst>
            </a:rPr>
            <a:t>Book Flight + Hotel Round Trip</a:t>
          </a:r>
          <a:endParaRPr lang="en-US" dirty="0">
            <a:effectLst>
              <a:reflection stA="45000" endPos="2000" dist="50800" dir="5400000" sy="-100000" algn="bl" rotWithShape="0"/>
            </a:effectLst>
          </a:endParaRPr>
        </a:p>
      </dgm:t>
    </dgm:pt>
    <dgm:pt modelId="{B82781FA-76DC-42CA-BE0D-043196C8D974}" type="parTrans" cxnId="{B11BD8FE-4683-45B9-B959-32D09C415F21}">
      <dgm:prSet/>
      <dgm:spPr/>
      <dgm:t>
        <a:bodyPr/>
        <a:lstStyle/>
        <a:p>
          <a:endParaRPr lang="en-US">
            <a:effectLst>
              <a:reflection stA="45000" endPos="2000" dist="50800" dir="5400000" sy="-100000" algn="bl" rotWithShape="0"/>
            </a:effectLst>
          </a:endParaRPr>
        </a:p>
      </dgm:t>
    </dgm:pt>
    <dgm:pt modelId="{16D4F03F-347F-45D5-82FB-909708089771}" type="sibTrans" cxnId="{B11BD8FE-4683-45B9-B959-32D09C415F21}">
      <dgm:prSet/>
      <dgm:spPr/>
      <dgm:t>
        <a:bodyPr/>
        <a:lstStyle/>
        <a:p>
          <a:endParaRPr lang="en-US">
            <a:effectLst>
              <a:reflection stA="45000" endPos="2000" dist="50800" dir="5400000" sy="-100000" algn="bl" rotWithShape="0"/>
            </a:effectLst>
          </a:endParaRPr>
        </a:p>
      </dgm:t>
    </dgm:pt>
    <dgm:pt modelId="{456881E8-2E9E-4749-9B0F-8F9315681FA2}">
      <dgm:prSet phldrT="[Text]"/>
      <dgm:spPr/>
      <dgm:t>
        <a:bodyPr/>
        <a:lstStyle/>
        <a:p>
          <a:r>
            <a:rPr lang="en-US" dirty="0" smtClean="0">
              <a:effectLst>
                <a:reflection stA="45000" endPos="2000" dist="50800" dir="5400000" sy="-100000" algn="bl" rotWithShape="0"/>
              </a:effectLst>
            </a:rPr>
            <a:t>Book Flight + Hotel One Way</a:t>
          </a:r>
          <a:endParaRPr lang="en-US" dirty="0">
            <a:effectLst>
              <a:reflection stA="45000" endPos="2000" dist="50800" dir="5400000" sy="-100000" algn="bl" rotWithShape="0"/>
            </a:effectLst>
          </a:endParaRPr>
        </a:p>
      </dgm:t>
    </dgm:pt>
    <dgm:pt modelId="{423BAB9C-17D9-4BEB-9A74-7771BF0E59F6}" type="parTrans" cxnId="{B7411098-2EAA-4A32-95AB-A035C9DE4CAF}">
      <dgm:prSet/>
      <dgm:spPr/>
      <dgm:t>
        <a:bodyPr/>
        <a:lstStyle/>
        <a:p>
          <a:endParaRPr lang="en-US">
            <a:effectLst>
              <a:reflection stA="45000" endPos="2000" dist="50800" dir="5400000" sy="-100000" algn="bl" rotWithShape="0"/>
            </a:effectLst>
          </a:endParaRPr>
        </a:p>
      </dgm:t>
    </dgm:pt>
    <dgm:pt modelId="{AE91F61C-FC0C-4498-B0C5-28C6D15F202E}" type="sibTrans" cxnId="{B7411098-2EAA-4A32-95AB-A035C9DE4CAF}">
      <dgm:prSet/>
      <dgm:spPr/>
      <dgm:t>
        <a:bodyPr/>
        <a:lstStyle/>
        <a:p>
          <a:endParaRPr lang="en-US">
            <a:effectLst>
              <a:reflection stA="45000" endPos="2000" dist="50800" dir="5400000" sy="-100000" algn="bl" rotWithShape="0"/>
            </a:effectLst>
          </a:endParaRPr>
        </a:p>
      </dgm:t>
    </dgm:pt>
    <dgm:pt modelId="{88859132-1040-4E0F-AB13-EDD2392CC8A4}">
      <dgm:prSet phldrT="[Text]"/>
      <dgm:spPr/>
      <dgm:t>
        <a:bodyPr/>
        <a:lstStyle/>
        <a:p>
          <a:r>
            <a:rPr lang="en-US" dirty="0" smtClean="0">
              <a:effectLst>
                <a:reflection stA="45000" endPos="2000" dist="50800" dir="5400000" sy="-100000" algn="bl" rotWithShape="0"/>
              </a:effectLst>
            </a:rPr>
            <a:t>EPIC – Search Flights</a:t>
          </a:r>
          <a:endParaRPr lang="en-US" dirty="0">
            <a:effectLst>
              <a:reflection stA="45000" endPos="2000" dist="50800" dir="5400000" sy="-100000" algn="bl" rotWithShape="0"/>
            </a:effectLst>
          </a:endParaRPr>
        </a:p>
      </dgm:t>
    </dgm:pt>
    <dgm:pt modelId="{AEEC6EFF-4378-4D40-AC47-9FBB5AB9794F}" type="parTrans" cxnId="{0066708F-09A4-4992-AE35-3DCD833B2493}">
      <dgm:prSet/>
      <dgm:spPr/>
      <dgm:t>
        <a:bodyPr/>
        <a:lstStyle/>
        <a:p>
          <a:endParaRPr lang="en-US">
            <a:effectLst>
              <a:reflection stA="45000" endPos="2000" dist="50800" dir="5400000" sy="-100000" algn="bl" rotWithShape="0"/>
            </a:effectLst>
          </a:endParaRPr>
        </a:p>
      </dgm:t>
    </dgm:pt>
    <dgm:pt modelId="{B0CA3066-A0EC-476D-AE5F-4E052F4397FF}" type="sibTrans" cxnId="{0066708F-09A4-4992-AE35-3DCD833B2493}">
      <dgm:prSet/>
      <dgm:spPr/>
      <dgm:t>
        <a:bodyPr/>
        <a:lstStyle/>
        <a:p>
          <a:endParaRPr lang="en-US">
            <a:effectLst>
              <a:reflection stA="45000" endPos="2000" dist="50800" dir="5400000" sy="-100000" algn="bl" rotWithShape="0"/>
            </a:effectLst>
          </a:endParaRPr>
        </a:p>
      </dgm:t>
    </dgm:pt>
    <dgm:pt modelId="{4CCB4187-CED6-4D3D-9D49-47BBF5B5FBF8}">
      <dgm:prSet phldrT="[Text]"/>
      <dgm:spPr/>
      <dgm:t>
        <a:bodyPr/>
        <a:lstStyle/>
        <a:p>
          <a:r>
            <a:rPr lang="en-US" dirty="0" smtClean="0">
              <a:effectLst>
                <a:reflection stA="45000" endPos="2000" dist="50800" dir="5400000" sy="-100000" algn="bl" rotWithShape="0"/>
              </a:effectLst>
            </a:rPr>
            <a:t>EPIC – Check In</a:t>
          </a:r>
          <a:endParaRPr lang="en-US" dirty="0">
            <a:effectLst>
              <a:reflection stA="45000" endPos="2000" dist="50800" dir="5400000" sy="-100000" algn="bl" rotWithShape="0"/>
            </a:effectLst>
          </a:endParaRPr>
        </a:p>
      </dgm:t>
    </dgm:pt>
    <dgm:pt modelId="{A733BF59-A330-4E59-A24E-D1F39D047FCB}" type="parTrans" cxnId="{43ED30BB-63EA-4D9B-9200-94824864BC2F}">
      <dgm:prSet/>
      <dgm:spPr/>
      <dgm:t>
        <a:bodyPr/>
        <a:lstStyle/>
        <a:p>
          <a:endParaRPr lang="en-US">
            <a:effectLst>
              <a:reflection stA="45000" endPos="2000" dist="50800" dir="5400000" sy="-100000" algn="bl" rotWithShape="0"/>
            </a:effectLst>
          </a:endParaRPr>
        </a:p>
      </dgm:t>
    </dgm:pt>
    <dgm:pt modelId="{2039954D-89C6-463E-B0D1-239D99F43F34}" type="sibTrans" cxnId="{43ED30BB-63EA-4D9B-9200-94824864BC2F}">
      <dgm:prSet/>
      <dgm:spPr/>
      <dgm:t>
        <a:bodyPr/>
        <a:lstStyle/>
        <a:p>
          <a:endParaRPr lang="en-US">
            <a:effectLst>
              <a:reflection stA="45000" endPos="2000" dist="50800" dir="5400000" sy="-100000" algn="bl" rotWithShape="0"/>
            </a:effectLst>
          </a:endParaRPr>
        </a:p>
      </dgm:t>
    </dgm:pt>
    <dgm:pt modelId="{197F27B9-30A6-41D0-8C8E-E969B6C675B0}">
      <dgm:prSet phldrT="[Text]"/>
      <dgm:spPr/>
      <dgm:t>
        <a:bodyPr/>
        <a:lstStyle/>
        <a:p>
          <a:r>
            <a:rPr lang="en-US" dirty="0" smtClean="0">
              <a:effectLst>
                <a:reflection stA="45000" endPos="2000" dist="50800" dir="5400000" sy="-100000" algn="bl" rotWithShape="0"/>
              </a:effectLst>
            </a:rPr>
            <a:t>EPIC  - Logout </a:t>
          </a:r>
          <a:endParaRPr lang="en-US" dirty="0">
            <a:effectLst>
              <a:reflection stA="45000" endPos="2000" dist="50800" dir="5400000" sy="-100000" algn="bl" rotWithShape="0"/>
            </a:effectLst>
          </a:endParaRPr>
        </a:p>
      </dgm:t>
    </dgm:pt>
    <dgm:pt modelId="{ABCCD726-7F5F-447B-B06D-077DF7F8F91A}" type="parTrans" cxnId="{66674B0E-E977-4F6C-88A2-F1C9F7B99F2C}">
      <dgm:prSet/>
      <dgm:spPr/>
      <dgm:t>
        <a:bodyPr/>
        <a:lstStyle/>
        <a:p>
          <a:endParaRPr lang="en-US">
            <a:effectLst>
              <a:reflection stA="45000" endPos="2000" dist="50800" dir="5400000" sy="-100000" algn="bl" rotWithShape="0"/>
            </a:effectLst>
          </a:endParaRPr>
        </a:p>
      </dgm:t>
    </dgm:pt>
    <dgm:pt modelId="{DEADAC89-72DF-4C5B-8B2D-F048E772052C}" type="sibTrans" cxnId="{66674B0E-E977-4F6C-88A2-F1C9F7B99F2C}">
      <dgm:prSet/>
      <dgm:spPr/>
      <dgm:t>
        <a:bodyPr/>
        <a:lstStyle/>
        <a:p>
          <a:endParaRPr lang="en-US">
            <a:effectLst>
              <a:reflection stA="45000" endPos="2000" dist="50800" dir="5400000" sy="-100000" algn="bl" rotWithShape="0"/>
            </a:effectLst>
          </a:endParaRPr>
        </a:p>
      </dgm:t>
    </dgm:pt>
    <dgm:pt modelId="{96D2A694-0B96-4891-A415-179894AFA98A}">
      <dgm:prSet phldrT="[Text]"/>
      <dgm:spPr/>
      <dgm:t>
        <a:bodyPr/>
        <a:lstStyle/>
        <a:p>
          <a:r>
            <a:rPr lang="en-US" dirty="0" smtClean="0">
              <a:effectLst>
                <a:reflection stA="45000" endPos="2000" dist="50800" dir="5400000" sy="-100000" algn="bl" rotWithShape="0"/>
              </a:effectLst>
            </a:rPr>
            <a:t>Story1</a:t>
          </a:r>
          <a:endParaRPr lang="en-US" dirty="0">
            <a:effectLst>
              <a:reflection stA="45000" endPos="2000" dist="50800" dir="5400000" sy="-100000" algn="bl" rotWithShape="0"/>
            </a:effectLst>
          </a:endParaRPr>
        </a:p>
      </dgm:t>
    </dgm:pt>
    <dgm:pt modelId="{D8D68F14-E869-4B8B-A769-A45EE4BA1F9B}" type="sibTrans" cxnId="{B94F3823-0DFA-4B02-B0F2-73DE2B328223}">
      <dgm:prSet/>
      <dgm:spPr/>
      <dgm:t>
        <a:bodyPr/>
        <a:lstStyle/>
        <a:p>
          <a:endParaRPr lang="en-US">
            <a:effectLst>
              <a:reflection stA="45000" endPos="2000" dist="50800" dir="5400000" sy="-100000" algn="bl" rotWithShape="0"/>
            </a:effectLst>
          </a:endParaRPr>
        </a:p>
      </dgm:t>
    </dgm:pt>
    <dgm:pt modelId="{1F91D81C-0B21-4535-ABAD-A6E7656E24F0}" type="parTrans" cxnId="{B94F3823-0DFA-4B02-B0F2-73DE2B328223}">
      <dgm:prSet/>
      <dgm:spPr/>
      <dgm:t>
        <a:bodyPr/>
        <a:lstStyle/>
        <a:p>
          <a:endParaRPr lang="en-US">
            <a:effectLst>
              <a:reflection stA="45000" endPos="2000" dist="50800" dir="5400000" sy="-100000" algn="bl" rotWithShape="0"/>
            </a:effectLst>
          </a:endParaRPr>
        </a:p>
      </dgm:t>
    </dgm:pt>
    <dgm:pt modelId="{F9538E66-A9A8-4F15-A05A-656923D2BBCB}">
      <dgm:prSet phldrT="[Text]"/>
      <dgm:spPr/>
      <dgm:t>
        <a:bodyPr/>
        <a:lstStyle/>
        <a:p>
          <a:r>
            <a:rPr lang="en-US" dirty="0" smtClean="0">
              <a:effectLst>
                <a:reflection stA="45000" endPos="2000" dist="50800" dir="5400000" sy="-100000" algn="bl" rotWithShape="0"/>
              </a:effectLst>
            </a:rPr>
            <a:t>Story2</a:t>
          </a:r>
          <a:endParaRPr lang="en-US" dirty="0">
            <a:effectLst>
              <a:reflection stA="45000" endPos="2000" dist="50800" dir="5400000" sy="-100000" algn="bl" rotWithShape="0"/>
            </a:effectLst>
          </a:endParaRPr>
        </a:p>
      </dgm:t>
    </dgm:pt>
    <dgm:pt modelId="{1208E672-E711-490E-8012-ADFE55982562}" type="parTrans" cxnId="{B879A090-D6D8-434B-ADE4-F1B665E6F9D0}">
      <dgm:prSet/>
      <dgm:spPr/>
      <dgm:t>
        <a:bodyPr/>
        <a:lstStyle/>
        <a:p>
          <a:endParaRPr lang="en-US">
            <a:effectLst>
              <a:reflection stA="45000" endPos="2000" dist="50800" dir="5400000" sy="-100000" algn="bl" rotWithShape="0"/>
            </a:effectLst>
          </a:endParaRPr>
        </a:p>
      </dgm:t>
    </dgm:pt>
    <dgm:pt modelId="{48DA2215-9424-4651-A47A-9CF47BD0EA73}" type="sibTrans" cxnId="{B879A090-D6D8-434B-ADE4-F1B665E6F9D0}">
      <dgm:prSet/>
      <dgm:spPr/>
      <dgm:t>
        <a:bodyPr/>
        <a:lstStyle/>
        <a:p>
          <a:endParaRPr lang="en-US">
            <a:effectLst>
              <a:reflection stA="45000" endPos="2000" dist="50800" dir="5400000" sy="-100000" algn="bl" rotWithShape="0"/>
            </a:effectLst>
          </a:endParaRPr>
        </a:p>
      </dgm:t>
    </dgm:pt>
    <dgm:pt modelId="{718BE99A-C920-4B49-A4B5-0B679D5859F2}">
      <dgm:prSet phldrT="[Text]"/>
      <dgm:spPr/>
      <dgm:t>
        <a:bodyPr/>
        <a:lstStyle/>
        <a:p>
          <a:r>
            <a:rPr lang="en-US" dirty="0" smtClean="0">
              <a:effectLst>
                <a:reflection stA="45000" endPos="2000" dist="50800" dir="5400000" sy="-100000" algn="bl" rotWithShape="0"/>
              </a:effectLst>
            </a:rPr>
            <a:t>Story3 </a:t>
          </a:r>
          <a:endParaRPr lang="en-US" dirty="0">
            <a:effectLst>
              <a:reflection stA="45000" endPos="2000" dist="50800" dir="5400000" sy="-100000" algn="bl" rotWithShape="0"/>
            </a:effectLst>
          </a:endParaRPr>
        </a:p>
      </dgm:t>
    </dgm:pt>
    <dgm:pt modelId="{26B8467F-BBCD-43DB-A9E2-5FF8BA44B437}" type="parTrans" cxnId="{2B132501-B734-49B3-A4C8-7C386C59EE22}">
      <dgm:prSet/>
      <dgm:spPr/>
      <dgm:t>
        <a:bodyPr/>
        <a:lstStyle/>
        <a:p>
          <a:endParaRPr lang="en-US">
            <a:effectLst>
              <a:reflection stA="45000" endPos="2000" dist="50800" dir="5400000" sy="-100000" algn="bl" rotWithShape="0"/>
            </a:effectLst>
          </a:endParaRPr>
        </a:p>
      </dgm:t>
    </dgm:pt>
    <dgm:pt modelId="{836672D3-E4F9-4773-BCA1-356E9B5DED9A}" type="sibTrans" cxnId="{2B132501-B734-49B3-A4C8-7C386C59EE22}">
      <dgm:prSet/>
      <dgm:spPr/>
      <dgm:t>
        <a:bodyPr/>
        <a:lstStyle/>
        <a:p>
          <a:endParaRPr lang="en-US">
            <a:effectLst>
              <a:reflection stA="45000" endPos="2000" dist="50800" dir="5400000" sy="-100000" algn="bl" rotWithShape="0"/>
            </a:effectLst>
          </a:endParaRPr>
        </a:p>
      </dgm:t>
    </dgm:pt>
    <dgm:pt modelId="{7ACA0009-7420-4785-B4B4-089E8B9F3899}">
      <dgm:prSet phldrT="[Text]"/>
      <dgm:spPr/>
      <dgm:t>
        <a:bodyPr/>
        <a:lstStyle/>
        <a:p>
          <a:r>
            <a:rPr lang="en-US" dirty="0" smtClean="0">
              <a:effectLst>
                <a:reflection stA="45000" endPos="2000" dist="50800" dir="5400000" sy="-100000" algn="bl" rotWithShape="0"/>
              </a:effectLst>
            </a:rPr>
            <a:t>Story1</a:t>
          </a:r>
          <a:endParaRPr lang="en-US" dirty="0">
            <a:effectLst>
              <a:reflection stA="45000" endPos="2000" dist="50800" dir="5400000" sy="-100000" algn="bl" rotWithShape="0"/>
            </a:effectLst>
          </a:endParaRPr>
        </a:p>
      </dgm:t>
    </dgm:pt>
    <dgm:pt modelId="{58240BF3-BF64-43E9-95F1-AE02C32E7DF5}" type="parTrans" cxnId="{4A7C957D-2064-4A42-BEAD-EFCC117E921D}">
      <dgm:prSet/>
      <dgm:spPr/>
      <dgm:t>
        <a:bodyPr/>
        <a:lstStyle/>
        <a:p>
          <a:endParaRPr lang="en-US">
            <a:effectLst>
              <a:reflection stA="45000" endPos="2000" dist="50800" dir="5400000" sy="-100000" algn="bl" rotWithShape="0"/>
            </a:effectLst>
          </a:endParaRPr>
        </a:p>
      </dgm:t>
    </dgm:pt>
    <dgm:pt modelId="{AA209178-F237-400E-A49D-0ED385AC0535}" type="sibTrans" cxnId="{4A7C957D-2064-4A42-BEAD-EFCC117E921D}">
      <dgm:prSet/>
      <dgm:spPr/>
      <dgm:t>
        <a:bodyPr/>
        <a:lstStyle/>
        <a:p>
          <a:endParaRPr lang="en-US">
            <a:effectLst>
              <a:reflection stA="45000" endPos="2000" dist="50800" dir="5400000" sy="-100000" algn="bl" rotWithShape="0"/>
            </a:effectLst>
          </a:endParaRPr>
        </a:p>
      </dgm:t>
    </dgm:pt>
    <dgm:pt modelId="{7C25354F-721A-4126-A289-10319F64B814}">
      <dgm:prSet phldrT="[Text]"/>
      <dgm:spPr/>
      <dgm:t>
        <a:bodyPr/>
        <a:lstStyle/>
        <a:p>
          <a:r>
            <a:rPr lang="en-US" dirty="0" smtClean="0">
              <a:effectLst>
                <a:reflection stA="45000" endPos="2000" dist="50800" dir="5400000" sy="-100000" algn="bl" rotWithShape="0"/>
              </a:effectLst>
            </a:rPr>
            <a:t>Story1</a:t>
          </a:r>
          <a:endParaRPr lang="en-US" dirty="0">
            <a:effectLst>
              <a:reflection stA="45000" endPos="2000" dist="50800" dir="5400000" sy="-100000" algn="bl" rotWithShape="0"/>
            </a:effectLst>
          </a:endParaRPr>
        </a:p>
      </dgm:t>
    </dgm:pt>
    <dgm:pt modelId="{3FEF5040-67E3-4DB3-944B-2AAC7FB3830B}" type="parTrans" cxnId="{43249525-9B87-484B-A7B0-67FAB4C295E0}">
      <dgm:prSet/>
      <dgm:spPr/>
      <dgm:t>
        <a:bodyPr/>
        <a:lstStyle/>
        <a:p>
          <a:endParaRPr lang="en-US">
            <a:effectLst>
              <a:reflection stA="45000" endPos="2000" dist="50800" dir="5400000" sy="-100000" algn="bl" rotWithShape="0"/>
            </a:effectLst>
          </a:endParaRPr>
        </a:p>
      </dgm:t>
    </dgm:pt>
    <dgm:pt modelId="{8CB0DA94-4E40-4C08-A54B-CC4331A3A442}" type="sibTrans" cxnId="{43249525-9B87-484B-A7B0-67FAB4C295E0}">
      <dgm:prSet/>
      <dgm:spPr/>
      <dgm:t>
        <a:bodyPr/>
        <a:lstStyle/>
        <a:p>
          <a:endParaRPr lang="en-US">
            <a:effectLst>
              <a:reflection stA="45000" endPos="2000" dist="50800" dir="5400000" sy="-100000" algn="bl" rotWithShape="0"/>
            </a:effectLst>
          </a:endParaRPr>
        </a:p>
      </dgm:t>
    </dgm:pt>
    <dgm:pt modelId="{21408062-84E7-43D0-980B-E96C66D86A0E}">
      <dgm:prSet phldrT="[Text]"/>
      <dgm:spPr/>
      <dgm:t>
        <a:bodyPr/>
        <a:lstStyle/>
        <a:p>
          <a:r>
            <a:rPr lang="en-US" dirty="0" smtClean="0">
              <a:effectLst>
                <a:reflection stA="45000" endPos="2000" dist="50800" dir="5400000" sy="-100000" algn="bl" rotWithShape="0"/>
              </a:effectLst>
            </a:rPr>
            <a:t>Story2</a:t>
          </a:r>
          <a:endParaRPr lang="en-US" dirty="0">
            <a:effectLst>
              <a:reflection stA="45000" endPos="2000" dist="50800" dir="5400000" sy="-100000" algn="bl" rotWithShape="0"/>
            </a:effectLst>
          </a:endParaRPr>
        </a:p>
      </dgm:t>
    </dgm:pt>
    <dgm:pt modelId="{5B354D09-0BF0-4C88-8D48-E47A6FF3F7A0}" type="parTrans" cxnId="{BF545E7F-86AC-4445-B280-DA708436FB9A}">
      <dgm:prSet/>
      <dgm:spPr/>
      <dgm:t>
        <a:bodyPr/>
        <a:lstStyle/>
        <a:p>
          <a:endParaRPr lang="en-US">
            <a:effectLst>
              <a:reflection stA="45000" endPos="2000" dist="50800" dir="5400000" sy="-100000" algn="bl" rotWithShape="0"/>
            </a:effectLst>
          </a:endParaRPr>
        </a:p>
      </dgm:t>
    </dgm:pt>
    <dgm:pt modelId="{03E96FFD-6146-4AD4-8A6B-924A627587E3}" type="sibTrans" cxnId="{BF545E7F-86AC-4445-B280-DA708436FB9A}">
      <dgm:prSet/>
      <dgm:spPr/>
      <dgm:t>
        <a:bodyPr/>
        <a:lstStyle/>
        <a:p>
          <a:endParaRPr lang="en-US">
            <a:effectLst>
              <a:reflection stA="45000" endPos="2000" dist="50800" dir="5400000" sy="-100000" algn="bl" rotWithShape="0"/>
            </a:effectLst>
          </a:endParaRPr>
        </a:p>
      </dgm:t>
    </dgm:pt>
    <dgm:pt modelId="{B60A9BEB-E8F5-429E-AF56-F3513CFAF1FC}">
      <dgm:prSet phldrT="[Text]"/>
      <dgm:spPr/>
      <dgm:t>
        <a:bodyPr/>
        <a:lstStyle/>
        <a:p>
          <a:r>
            <a:rPr lang="en-US" dirty="0" smtClean="0">
              <a:effectLst>
                <a:reflection stA="45000" endPos="2000" dist="50800" dir="5400000" sy="-100000" algn="bl" rotWithShape="0"/>
              </a:effectLst>
            </a:rPr>
            <a:t>Confirm Booking</a:t>
          </a:r>
          <a:endParaRPr lang="en-US" dirty="0">
            <a:effectLst>
              <a:reflection stA="45000" endPos="2000" dist="50800" dir="5400000" sy="-100000" algn="bl" rotWithShape="0"/>
            </a:effectLst>
          </a:endParaRPr>
        </a:p>
      </dgm:t>
    </dgm:pt>
    <dgm:pt modelId="{160FB962-09DA-4B7E-B48C-801E3A3C800C}" type="parTrans" cxnId="{CD59CA39-4480-43B3-A336-5359943B7117}">
      <dgm:prSet/>
      <dgm:spPr/>
      <dgm:t>
        <a:bodyPr/>
        <a:lstStyle/>
        <a:p>
          <a:endParaRPr lang="en-US"/>
        </a:p>
      </dgm:t>
    </dgm:pt>
    <dgm:pt modelId="{E192AB7D-AF1B-4FA2-8CCD-3C64CA19EA84}" type="sibTrans" cxnId="{CD59CA39-4480-43B3-A336-5359943B7117}">
      <dgm:prSet/>
      <dgm:spPr/>
      <dgm:t>
        <a:bodyPr/>
        <a:lstStyle/>
        <a:p>
          <a:endParaRPr lang="en-US"/>
        </a:p>
      </dgm:t>
    </dgm:pt>
    <dgm:pt modelId="{1935F81A-B97D-4A35-B9EA-8CE68862C57A}" type="pres">
      <dgm:prSet presAssocID="{A5F1E192-1533-49FD-873B-DFD9DCD4BE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569D07B-F05B-4635-B1DE-9C5B317B6401}" type="pres">
      <dgm:prSet presAssocID="{CB2193EE-9883-4273-A1EF-868E76930CFD}" presName="hierRoot1" presStyleCnt="0"/>
      <dgm:spPr/>
    </dgm:pt>
    <dgm:pt modelId="{E8CCE022-F882-42CE-A21A-A9F918DC9538}" type="pres">
      <dgm:prSet presAssocID="{CB2193EE-9883-4273-A1EF-868E76930CFD}" presName="composite" presStyleCnt="0"/>
      <dgm:spPr/>
    </dgm:pt>
    <dgm:pt modelId="{6DCB471F-E994-48AF-AE55-A453AC4A8395}" type="pres">
      <dgm:prSet presAssocID="{CB2193EE-9883-4273-A1EF-868E76930CFD}" presName="background" presStyleLbl="node0" presStyleIdx="0" presStyleCnt="1"/>
      <dgm:spPr/>
    </dgm:pt>
    <dgm:pt modelId="{D906DA59-EF39-4E53-81F8-AB6DF69C8827}" type="pres">
      <dgm:prSet presAssocID="{CB2193EE-9883-4273-A1EF-868E76930CF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7934C4-B9F6-454A-BD44-D194A7CDD903}" type="pres">
      <dgm:prSet presAssocID="{CB2193EE-9883-4273-A1EF-868E76930CFD}" presName="hierChild2" presStyleCnt="0"/>
      <dgm:spPr/>
    </dgm:pt>
    <dgm:pt modelId="{10C12102-3986-451C-AF4D-EB911F7F6E21}" type="pres">
      <dgm:prSet presAssocID="{B6650473-2F1C-4810-BD95-BEA087A46759}" presName="Name10" presStyleLbl="parChTrans1D2" presStyleIdx="0" presStyleCnt="5"/>
      <dgm:spPr/>
      <dgm:t>
        <a:bodyPr/>
        <a:lstStyle/>
        <a:p>
          <a:endParaRPr lang="en-US"/>
        </a:p>
      </dgm:t>
    </dgm:pt>
    <dgm:pt modelId="{A758495D-6025-49B4-934A-5AA6EA991D68}" type="pres">
      <dgm:prSet presAssocID="{67D206FF-E867-40B1-B6AF-7471A1282220}" presName="hierRoot2" presStyleCnt="0"/>
      <dgm:spPr/>
    </dgm:pt>
    <dgm:pt modelId="{D5117464-C0BC-41B3-8110-5E86C8437012}" type="pres">
      <dgm:prSet presAssocID="{67D206FF-E867-40B1-B6AF-7471A1282220}" presName="composite2" presStyleCnt="0"/>
      <dgm:spPr/>
    </dgm:pt>
    <dgm:pt modelId="{353304C6-3BF0-4F9C-92A8-A927D18B31DC}" type="pres">
      <dgm:prSet presAssocID="{67D206FF-E867-40B1-B6AF-7471A1282220}" presName="background2" presStyleLbl="node2" presStyleIdx="0" presStyleCnt="5"/>
      <dgm:spPr/>
    </dgm:pt>
    <dgm:pt modelId="{35F438D2-C49C-46BD-9A59-EE6400795219}" type="pres">
      <dgm:prSet presAssocID="{67D206FF-E867-40B1-B6AF-7471A1282220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F0C9F3-DD74-44AA-B5CB-A3DE5CF7D720}" type="pres">
      <dgm:prSet presAssocID="{67D206FF-E867-40B1-B6AF-7471A1282220}" presName="hierChild3" presStyleCnt="0"/>
      <dgm:spPr/>
    </dgm:pt>
    <dgm:pt modelId="{CE40207F-01A9-40E1-A11D-435EAA0CA019}" type="pres">
      <dgm:prSet presAssocID="{D93756D2-4E8D-4B38-BD98-FF4037B65884}" presName="Name17" presStyleLbl="parChTrans1D3" presStyleIdx="0" presStyleCnt="14"/>
      <dgm:spPr/>
      <dgm:t>
        <a:bodyPr/>
        <a:lstStyle/>
        <a:p>
          <a:endParaRPr lang="en-US"/>
        </a:p>
      </dgm:t>
    </dgm:pt>
    <dgm:pt modelId="{9D3AB10F-6F8B-4AB7-A21E-8ABB24F04716}" type="pres">
      <dgm:prSet presAssocID="{60C667E1-647B-4049-8170-495F8B4FE6A1}" presName="hierRoot3" presStyleCnt="0"/>
      <dgm:spPr/>
    </dgm:pt>
    <dgm:pt modelId="{AF070755-8A2A-494C-936B-09F5570B04BC}" type="pres">
      <dgm:prSet presAssocID="{60C667E1-647B-4049-8170-495F8B4FE6A1}" presName="composite3" presStyleCnt="0"/>
      <dgm:spPr/>
    </dgm:pt>
    <dgm:pt modelId="{3FF839FD-EB3C-45C8-98C8-1EF31B61711A}" type="pres">
      <dgm:prSet presAssocID="{60C667E1-647B-4049-8170-495F8B4FE6A1}" presName="background3" presStyleLbl="node3" presStyleIdx="0" presStyleCnt="14"/>
      <dgm:spPr/>
    </dgm:pt>
    <dgm:pt modelId="{68433510-E872-446A-9C5F-6369C808AF12}" type="pres">
      <dgm:prSet presAssocID="{60C667E1-647B-4049-8170-495F8B4FE6A1}" presName="text3" presStyleLbl="fgAcc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E21664-0A15-472C-BCCB-381868B49CCC}" type="pres">
      <dgm:prSet presAssocID="{60C667E1-647B-4049-8170-495F8B4FE6A1}" presName="hierChild4" presStyleCnt="0"/>
      <dgm:spPr/>
    </dgm:pt>
    <dgm:pt modelId="{DD8D9C64-F0CB-48FA-A195-8C88429061A3}" type="pres">
      <dgm:prSet presAssocID="{F21AA92D-B19A-4E8E-A4CC-7BCF6BE1AD62}" presName="Name17" presStyleLbl="parChTrans1D3" presStyleIdx="1" presStyleCnt="14"/>
      <dgm:spPr/>
      <dgm:t>
        <a:bodyPr/>
        <a:lstStyle/>
        <a:p>
          <a:endParaRPr lang="en-US"/>
        </a:p>
      </dgm:t>
    </dgm:pt>
    <dgm:pt modelId="{5EB9F852-59BC-4A9F-B170-4C64257B16A2}" type="pres">
      <dgm:prSet presAssocID="{693DCD10-3648-41BD-9FB8-1DC1D77E7379}" presName="hierRoot3" presStyleCnt="0"/>
      <dgm:spPr/>
    </dgm:pt>
    <dgm:pt modelId="{0A0CFF38-D11B-4BB3-AFCC-0068B57386BC}" type="pres">
      <dgm:prSet presAssocID="{693DCD10-3648-41BD-9FB8-1DC1D77E7379}" presName="composite3" presStyleCnt="0"/>
      <dgm:spPr/>
    </dgm:pt>
    <dgm:pt modelId="{90BAA3BE-F988-4CBF-9B9F-200F0B11C908}" type="pres">
      <dgm:prSet presAssocID="{693DCD10-3648-41BD-9FB8-1DC1D77E7379}" presName="background3" presStyleLbl="node3" presStyleIdx="1" presStyleCnt="14"/>
      <dgm:spPr/>
    </dgm:pt>
    <dgm:pt modelId="{0DCD1CBA-C151-4500-81D6-30A50079CF2D}" type="pres">
      <dgm:prSet presAssocID="{693DCD10-3648-41BD-9FB8-1DC1D77E7379}" presName="text3" presStyleLbl="fgAcc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857A1D-C965-48E7-8AB8-2D7803F36282}" type="pres">
      <dgm:prSet presAssocID="{693DCD10-3648-41BD-9FB8-1DC1D77E7379}" presName="hierChild4" presStyleCnt="0"/>
      <dgm:spPr/>
    </dgm:pt>
    <dgm:pt modelId="{E9563A70-51BE-4CFC-9343-24030A3B98F1}" type="pres">
      <dgm:prSet presAssocID="{19FDB471-03F8-4C32-8AA1-C1BD47E94DEF}" presName="Name17" presStyleLbl="parChTrans1D3" presStyleIdx="2" presStyleCnt="14"/>
      <dgm:spPr/>
      <dgm:t>
        <a:bodyPr/>
        <a:lstStyle/>
        <a:p>
          <a:endParaRPr lang="en-US"/>
        </a:p>
      </dgm:t>
    </dgm:pt>
    <dgm:pt modelId="{4359F9B9-8955-4864-8F93-7C16A390ADE5}" type="pres">
      <dgm:prSet presAssocID="{CC8DDF8E-45EF-4E18-93BC-23512C3D24C4}" presName="hierRoot3" presStyleCnt="0"/>
      <dgm:spPr/>
    </dgm:pt>
    <dgm:pt modelId="{22DA2AD2-2279-416A-95D3-FA5E4B7AA3CC}" type="pres">
      <dgm:prSet presAssocID="{CC8DDF8E-45EF-4E18-93BC-23512C3D24C4}" presName="composite3" presStyleCnt="0"/>
      <dgm:spPr/>
    </dgm:pt>
    <dgm:pt modelId="{E695DC20-47D6-4E49-BA3B-15CA17137170}" type="pres">
      <dgm:prSet presAssocID="{CC8DDF8E-45EF-4E18-93BC-23512C3D24C4}" presName="background3" presStyleLbl="node3" presStyleIdx="2" presStyleCnt="14"/>
      <dgm:spPr/>
    </dgm:pt>
    <dgm:pt modelId="{327BAE7D-8850-429B-9959-B0A69C8E9243}" type="pres">
      <dgm:prSet presAssocID="{CC8DDF8E-45EF-4E18-93BC-23512C3D24C4}" presName="text3" presStyleLbl="fgAcc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C0B44A-CC5B-45C1-A63A-C8CB372E10C4}" type="pres">
      <dgm:prSet presAssocID="{CC8DDF8E-45EF-4E18-93BC-23512C3D24C4}" presName="hierChild4" presStyleCnt="0"/>
      <dgm:spPr/>
    </dgm:pt>
    <dgm:pt modelId="{33529C7C-E52E-4749-9286-C55D66D7BD9D}" type="pres">
      <dgm:prSet presAssocID="{9B9B1115-3A93-4AA5-A46A-DF58FE24AAF4}" presName="Name10" presStyleLbl="parChTrans1D2" presStyleIdx="1" presStyleCnt="5"/>
      <dgm:spPr/>
      <dgm:t>
        <a:bodyPr/>
        <a:lstStyle/>
        <a:p>
          <a:endParaRPr lang="en-US"/>
        </a:p>
      </dgm:t>
    </dgm:pt>
    <dgm:pt modelId="{669752AD-651F-4B6B-90E6-07730A0BF32D}" type="pres">
      <dgm:prSet presAssocID="{A9C9EB11-221B-4948-9FD2-E405F9D4B8C0}" presName="hierRoot2" presStyleCnt="0"/>
      <dgm:spPr/>
    </dgm:pt>
    <dgm:pt modelId="{7F426778-E2B3-45DB-BE5C-09D04E44B253}" type="pres">
      <dgm:prSet presAssocID="{A9C9EB11-221B-4948-9FD2-E405F9D4B8C0}" presName="composite2" presStyleCnt="0"/>
      <dgm:spPr/>
    </dgm:pt>
    <dgm:pt modelId="{B430B86C-3057-4C74-8C32-5111999F12CC}" type="pres">
      <dgm:prSet presAssocID="{A9C9EB11-221B-4948-9FD2-E405F9D4B8C0}" presName="background2" presStyleLbl="node2" presStyleIdx="1" presStyleCnt="5"/>
      <dgm:spPr/>
    </dgm:pt>
    <dgm:pt modelId="{57B0BBD8-7303-4B76-8CCC-9A638683CC69}" type="pres">
      <dgm:prSet presAssocID="{A9C9EB11-221B-4948-9FD2-E405F9D4B8C0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F39A04-CD53-4878-B92E-45B44C0E2469}" type="pres">
      <dgm:prSet presAssocID="{A9C9EB11-221B-4948-9FD2-E405F9D4B8C0}" presName="hierChild3" presStyleCnt="0"/>
      <dgm:spPr/>
    </dgm:pt>
    <dgm:pt modelId="{9744170C-7034-49BB-898E-E8C144DECC47}" type="pres">
      <dgm:prSet presAssocID="{8886C89D-988F-4D76-96AB-E4C340DE50F7}" presName="Name17" presStyleLbl="parChTrans1D3" presStyleIdx="3" presStyleCnt="14"/>
      <dgm:spPr/>
      <dgm:t>
        <a:bodyPr/>
        <a:lstStyle/>
        <a:p>
          <a:endParaRPr lang="en-US"/>
        </a:p>
      </dgm:t>
    </dgm:pt>
    <dgm:pt modelId="{34578E6F-12B2-4FAC-8EF4-1BCED9006FA6}" type="pres">
      <dgm:prSet presAssocID="{F392B54C-76A1-4E9E-9406-A27E23D2D4BA}" presName="hierRoot3" presStyleCnt="0"/>
      <dgm:spPr/>
    </dgm:pt>
    <dgm:pt modelId="{870E090A-CE11-438B-9B30-475A8F03AD81}" type="pres">
      <dgm:prSet presAssocID="{F392B54C-76A1-4E9E-9406-A27E23D2D4BA}" presName="composite3" presStyleCnt="0"/>
      <dgm:spPr/>
    </dgm:pt>
    <dgm:pt modelId="{9BD9F258-3905-4821-9EC6-726149B2DC74}" type="pres">
      <dgm:prSet presAssocID="{F392B54C-76A1-4E9E-9406-A27E23D2D4BA}" presName="background3" presStyleLbl="node3" presStyleIdx="3" presStyleCnt="14"/>
      <dgm:spPr/>
    </dgm:pt>
    <dgm:pt modelId="{31755557-75DF-4576-B0D8-D9F087F74037}" type="pres">
      <dgm:prSet presAssocID="{F392B54C-76A1-4E9E-9406-A27E23D2D4BA}" presName="text3" presStyleLbl="fgAcc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E76E72-DC7F-4B34-A3F9-6313CE356AFA}" type="pres">
      <dgm:prSet presAssocID="{F392B54C-76A1-4E9E-9406-A27E23D2D4BA}" presName="hierChild4" presStyleCnt="0"/>
      <dgm:spPr/>
    </dgm:pt>
    <dgm:pt modelId="{46E19FAC-2261-4D53-99B5-0B7BFF2389C1}" type="pres">
      <dgm:prSet presAssocID="{461DD059-E65B-462D-9911-18DE8856B9D1}" presName="Name17" presStyleLbl="parChTrans1D3" presStyleIdx="4" presStyleCnt="14"/>
      <dgm:spPr/>
      <dgm:t>
        <a:bodyPr/>
        <a:lstStyle/>
        <a:p>
          <a:endParaRPr lang="en-US"/>
        </a:p>
      </dgm:t>
    </dgm:pt>
    <dgm:pt modelId="{43A8A303-D287-4116-B07F-F55DB8CE5E2B}" type="pres">
      <dgm:prSet presAssocID="{D8978731-28ED-463C-B781-EA59445DED2E}" presName="hierRoot3" presStyleCnt="0"/>
      <dgm:spPr/>
    </dgm:pt>
    <dgm:pt modelId="{873B4E87-B64B-4182-8895-AD48C560D828}" type="pres">
      <dgm:prSet presAssocID="{D8978731-28ED-463C-B781-EA59445DED2E}" presName="composite3" presStyleCnt="0"/>
      <dgm:spPr/>
    </dgm:pt>
    <dgm:pt modelId="{CB28EAB3-E96D-4807-8027-33C4752DBA84}" type="pres">
      <dgm:prSet presAssocID="{D8978731-28ED-463C-B781-EA59445DED2E}" presName="background3" presStyleLbl="node3" presStyleIdx="4" presStyleCnt="14"/>
      <dgm:spPr/>
    </dgm:pt>
    <dgm:pt modelId="{FB05C719-E1DD-46AB-B170-8C75DC44AE73}" type="pres">
      <dgm:prSet presAssocID="{D8978731-28ED-463C-B781-EA59445DED2E}" presName="text3" presStyleLbl="fgAcc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E78BBF-5F79-48AF-BBC2-22B2CEDE38A7}" type="pres">
      <dgm:prSet presAssocID="{D8978731-28ED-463C-B781-EA59445DED2E}" presName="hierChild4" presStyleCnt="0"/>
      <dgm:spPr/>
    </dgm:pt>
    <dgm:pt modelId="{BD386E06-58C5-4436-B1D3-7A0CF925DBB6}" type="pres">
      <dgm:prSet presAssocID="{B82781FA-76DC-42CA-BE0D-043196C8D974}" presName="Name17" presStyleLbl="parChTrans1D3" presStyleIdx="5" presStyleCnt="14"/>
      <dgm:spPr/>
      <dgm:t>
        <a:bodyPr/>
        <a:lstStyle/>
        <a:p>
          <a:endParaRPr lang="en-US"/>
        </a:p>
      </dgm:t>
    </dgm:pt>
    <dgm:pt modelId="{F76FC5E7-4989-4E8A-94EB-C8944BDF132F}" type="pres">
      <dgm:prSet presAssocID="{29BFFB03-99A3-4574-B31D-21778EFCEB40}" presName="hierRoot3" presStyleCnt="0"/>
      <dgm:spPr/>
    </dgm:pt>
    <dgm:pt modelId="{64872CAA-D4E5-4431-A481-EF5410802E64}" type="pres">
      <dgm:prSet presAssocID="{29BFFB03-99A3-4574-B31D-21778EFCEB40}" presName="composite3" presStyleCnt="0"/>
      <dgm:spPr/>
    </dgm:pt>
    <dgm:pt modelId="{DA54F99E-CBBF-4D33-B022-DB2379B33B96}" type="pres">
      <dgm:prSet presAssocID="{29BFFB03-99A3-4574-B31D-21778EFCEB40}" presName="background3" presStyleLbl="node3" presStyleIdx="5" presStyleCnt="14"/>
      <dgm:spPr/>
    </dgm:pt>
    <dgm:pt modelId="{1494DF4D-97B7-485D-B353-06416DED7055}" type="pres">
      <dgm:prSet presAssocID="{29BFFB03-99A3-4574-B31D-21778EFCEB40}" presName="text3" presStyleLbl="fgAcc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3CAD24-F117-4CED-A5D8-70B1C127E57C}" type="pres">
      <dgm:prSet presAssocID="{29BFFB03-99A3-4574-B31D-21778EFCEB40}" presName="hierChild4" presStyleCnt="0"/>
      <dgm:spPr/>
    </dgm:pt>
    <dgm:pt modelId="{F09AA320-CADD-4618-B207-EEC0489F561A}" type="pres">
      <dgm:prSet presAssocID="{423BAB9C-17D9-4BEB-9A74-7771BF0E59F6}" presName="Name17" presStyleLbl="parChTrans1D3" presStyleIdx="6" presStyleCnt="14"/>
      <dgm:spPr/>
      <dgm:t>
        <a:bodyPr/>
        <a:lstStyle/>
        <a:p>
          <a:endParaRPr lang="en-US"/>
        </a:p>
      </dgm:t>
    </dgm:pt>
    <dgm:pt modelId="{96ADAFEC-B3F3-42A3-ABC7-1788DA7E323E}" type="pres">
      <dgm:prSet presAssocID="{456881E8-2E9E-4749-9B0F-8F9315681FA2}" presName="hierRoot3" presStyleCnt="0"/>
      <dgm:spPr/>
    </dgm:pt>
    <dgm:pt modelId="{1187691F-BA6A-4E82-82D0-EE391308FCCE}" type="pres">
      <dgm:prSet presAssocID="{456881E8-2E9E-4749-9B0F-8F9315681FA2}" presName="composite3" presStyleCnt="0"/>
      <dgm:spPr/>
    </dgm:pt>
    <dgm:pt modelId="{4E54F43D-B434-4D79-BC19-421BC450EF2F}" type="pres">
      <dgm:prSet presAssocID="{456881E8-2E9E-4749-9B0F-8F9315681FA2}" presName="background3" presStyleLbl="node3" presStyleIdx="6" presStyleCnt="14"/>
      <dgm:spPr/>
    </dgm:pt>
    <dgm:pt modelId="{C2198EB9-E5AC-4752-A647-2ADAF5BCCC17}" type="pres">
      <dgm:prSet presAssocID="{456881E8-2E9E-4749-9B0F-8F9315681FA2}" presName="text3" presStyleLbl="fgAcc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05DFED-963E-4EBD-9C86-C78F00F95F7B}" type="pres">
      <dgm:prSet presAssocID="{456881E8-2E9E-4749-9B0F-8F9315681FA2}" presName="hierChild4" presStyleCnt="0"/>
      <dgm:spPr/>
    </dgm:pt>
    <dgm:pt modelId="{8F8C0A9B-50B6-4E42-8CF7-EF4D6296B4AC}" type="pres">
      <dgm:prSet presAssocID="{160FB962-09DA-4B7E-B48C-801E3A3C800C}" presName="Name17" presStyleLbl="parChTrans1D3" presStyleIdx="7" presStyleCnt="14"/>
      <dgm:spPr/>
    </dgm:pt>
    <dgm:pt modelId="{2A5A7397-72F5-444A-BF2E-56D71D004C6D}" type="pres">
      <dgm:prSet presAssocID="{B60A9BEB-E8F5-429E-AF56-F3513CFAF1FC}" presName="hierRoot3" presStyleCnt="0"/>
      <dgm:spPr/>
    </dgm:pt>
    <dgm:pt modelId="{7B40633B-697F-46A7-B36D-1FF151AFA095}" type="pres">
      <dgm:prSet presAssocID="{B60A9BEB-E8F5-429E-AF56-F3513CFAF1FC}" presName="composite3" presStyleCnt="0"/>
      <dgm:spPr/>
    </dgm:pt>
    <dgm:pt modelId="{F9C6C87F-D05F-4AD1-87CE-E8E33585431E}" type="pres">
      <dgm:prSet presAssocID="{B60A9BEB-E8F5-429E-AF56-F3513CFAF1FC}" presName="background3" presStyleLbl="node3" presStyleIdx="7" presStyleCnt="14"/>
      <dgm:spPr/>
    </dgm:pt>
    <dgm:pt modelId="{A1D01139-B8B8-4343-88F1-C342B36409A4}" type="pres">
      <dgm:prSet presAssocID="{B60A9BEB-E8F5-429E-AF56-F3513CFAF1FC}" presName="text3" presStyleLbl="fgAcc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60C463-16A4-466C-8391-3B75375FEF0A}" type="pres">
      <dgm:prSet presAssocID="{B60A9BEB-E8F5-429E-AF56-F3513CFAF1FC}" presName="hierChild4" presStyleCnt="0"/>
      <dgm:spPr/>
    </dgm:pt>
    <dgm:pt modelId="{7C89CADB-A1FE-4BF9-9BD6-0CF540365B19}" type="pres">
      <dgm:prSet presAssocID="{AEEC6EFF-4378-4D40-AC47-9FBB5AB9794F}" presName="Name10" presStyleLbl="parChTrans1D2" presStyleIdx="2" presStyleCnt="5"/>
      <dgm:spPr/>
      <dgm:t>
        <a:bodyPr/>
        <a:lstStyle/>
        <a:p>
          <a:endParaRPr lang="en-US"/>
        </a:p>
      </dgm:t>
    </dgm:pt>
    <dgm:pt modelId="{FABFDD1E-125E-486B-A9F4-82A5121FA4E7}" type="pres">
      <dgm:prSet presAssocID="{88859132-1040-4E0F-AB13-EDD2392CC8A4}" presName="hierRoot2" presStyleCnt="0"/>
      <dgm:spPr/>
    </dgm:pt>
    <dgm:pt modelId="{3D41D3B5-0818-4047-B79F-D9EF88575F15}" type="pres">
      <dgm:prSet presAssocID="{88859132-1040-4E0F-AB13-EDD2392CC8A4}" presName="composite2" presStyleCnt="0"/>
      <dgm:spPr/>
    </dgm:pt>
    <dgm:pt modelId="{16BCD003-2041-490B-ADEC-E34084BC0562}" type="pres">
      <dgm:prSet presAssocID="{88859132-1040-4E0F-AB13-EDD2392CC8A4}" presName="background2" presStyleLbl="node2" presStyleIdx="2" presStyleCnt="5"/>
      <dgm:spPr/>
    </dgm:pt>
    <dgm:pt modelId="{57743233-A456-4EB2-B498-15889CC31DA6}" type="pres">
      <dgm:prSet presAssocID="{88859132-1040-4E0F-AB13-EDD2392CC8A4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ABEEF9-96FA-4DC7-A1C9-447103DED6BA}" type="pres">
      <dgm:prSet presAssocID="{88859132-1040-4E0F-AB13-EDD2392CC8A4}" presName="hierChild3" presStyleCnt="0"/>
      <dgm:spPr/>
    </dgm:pt>
    <dgm:pt modelId="{AB1601BB-FDA8-4D48-A133-3BAD06C1B87E}" type="pres">
      <dgm:prSet presAssocID="{1F91D81C-0B21-4535-ABAD-A6E7656E24F0}" presName="Name17" presStyleLbl="parChTrans1D3" presStyleIdx="8" presStyleCnt="14"/>
      <dgm:spPr/>
      <dgm:t>
        <a:bodyPr/>
        <a:lstStyle/>
        <a:p>
          <a:endParaRPr lang="en-US"/>
        </a:p>
      </dgm:t>
    </dgm:pt>
    <dgm:pt modelId="{EC5D6656-CB18-46FD-AEEC-09FBDF3EC95C}" type="pres">
      <dgm:prSet presAssocID="{96D2A694-0B96-4891-A415-179894AFA98A}" presName="hierRoot3" presStyleCnt="0"/>
      <dgm:spPr/>
    </dgm:pt>
    <dgm:pt modelId="{052E4D65-EB9D-4CA8-8880-2E6CC4BE2F90}" type="pres">
      <dgm:prSet presAssocID="{96D2A694-0B96-4891-A415-179894AFA98A}" presName="composite3" presStyleCnt="0"/>
      <dgm:spPr/>
    </dgm:pt>
    <dgm:pt modelId="{18BFE3D1-F5DC-434A-8433-68C9A058733B}" type="pres">
      <dgm:prSet presAssocID="{96D2A694-0B96-4891-A415-179894AFA98A}" presName="background3" presStyleLbl="node3" presStyleIdx="8" presStyleCnt="14"/>
      <dgm:spPr/>
    </dgm:pt>
    <dgm:pt modelId="{9F2A523C-70FA-4934-B307-3F942691C638}" type="pres">
      <dgm:prSet presAssocID="{96D2A694-0B96-4891-A415-179894AFA98A}" presName="text3" presStyleLbl="fgAcc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7A32E1-F310-4745-A929-9725476B5820}" type="pres">
      <dgm:prSet presAssocID="{96D2A694-0B96-4891-A415-179894AFA98A}" presName="hierChild4" presStyleCnt="0"/>
      <dgm:spPr/>
    </dgm:pt>
    <dgm:pt modelId="{0998ACAC-E4A3-41CE-85DE-A08B389BAAA6}" type="pres">
      <dgm:prSet presAssocID="{1208E672-E711-490E-8012-ADFE55982562}" presName="Name17" presStyleLbl="parChTrans1D3" presStyleIdx="9" presStyleCnt="14"/>
      <dgm:spPr/>
      <dgm:t>
        <a:bodyPr/>
        <a:lstStyle/>
        <a:p>
          <a:endParaRPr lang="en-US"/>
        </a:p>
      </dgm:t>
    </dgm:pt>
    <dgm:pt modelId="{8877156D-E576-46BE-9356-50DAF0D1FD1D}" type="pres">
      <dgm:prSet presAssocID="{F9538E66-A9A8-4F15-A05A-656923D2BBCB}" presName="hierRoot3" presStyleCnt="0"/>
      <dgm:spPr/>
    </dgm:pt>
    <dgm:pt modelId="{6D09446C-C61A-4EE4-BF86-5906863E0BDA}" type="pres">
      <dgm:prSet presAssocID="{F9538E66-A9A8-4F15-A05A-656923D2BBCB}" presName="composite3" presStyleCnt="0"/>
      <dgm:spPr/>
    </dgm:pt>
    <dgm:pt modelId="{821E2A37-87E6-4658-AC31-E053E10682E7}" type="pres">
      <dgm:prSet presAssocID="{F9538E66-A9A8-4F15-A05A-656923D2BBCB}" presName="background3" presStyleLbl="node3" presStyleIdx="9" presStyleCnt="14"/>
      <dgm:spPr/>
    </dgm:pt>
    <dgm:pt modelId="{8D1D2501-272C-4541-8982-331CD4EC8363}" type="pres">
      <dgm:prSet presAssocID="{F9538E66-A9A8-4F15-A05A-656923D2BBCB}" presName="text3" presStyleLbl="fgAcc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BEB33F-E4D6-4D87-94F5-FDB143BCEB9E}" type="pres">
      <dgm:prSet presAssocID="{F9538E66-A9A8-4F15-A05A-656923D2BBCB}" presName="hierChild4" presStyleCnt="0"/>
      <dgm:spPr/>
    </dgm:pt>
    <dgm:pt modelId="{7BC36474-B834-4169-8B54-BE1FDEF01DD3}" type="pres">
      <dgm:prSet presAssocID="{26B8467F-BBCD-43DB-A9E2-5FF8BA44B437}" presName="Name17" presStyleLbl="parChTrans1D3" presStyleIdx="10" presStyleCnt="14"/>
      <dgm:spPr/>
      <dgm:t>
        <a:bodyPr/>
        <a:lstStyle/>
        <a:p>
          <a:endParaRPr lang="en-US"/>
        </a:p>
      </dgm:t>
    </dgm:pt>
    <dgm:pt modelId="{7EF81A0A-CBAE-4BDC-93B9-DA88D5F449CC}" type="pres">
      <dgm:prSet presAssocID="{718BE99A-C920-4B49-A4B5-0B679D5859F2}" presName="hierRoot3" presStyleCnt="0"/>
      <dgm:spPr/>
    </dgm:pt>
    <dgm:pt modelId="{FC3F886D-8742-4A5C-B0E6-4870CF627156}" type="pres">
      <dgm:prSet presAssocID="{718BE99A-C920-4B49-A4B5-0B679D5859F2}" presName="composite3" presStyleCnt="0"/>
      <dgm:spPr/>
    </dgm:pt>
    <dgm:pt modelId="{435D9896-B04E-48CB-A06B-48FDEC0F8D02}" type="pres">
      <dgm:prSet presAssocID="{718BE99A-C920-4B49-A4B5-0B679D5859F2}" presName="background3" presStyleLbl="node3" presStyleIdx="10" presStyleCnt="14"/>
      <dgm:spPr/>
    </dgm:pt>
    <dgm:pt modelId="{A697535B-98C1-4513-B393-CDF2FC246878}" type="pres">
      <dgm:prSet presAssocID="{718BE99A-C920-4B49-A4B5-0B679D5859F2}" presName="text3" presStyleLbl="fgAcc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C7C93E-6F00-43D7-9936-0C82FE82109A}" type="pres">
      <dgm:prSet presAssocID="{718BE99A-C920-4B49-A4B5-0B679D5859F2}" presName="hierChild4" presStyleCnt="0"/>
      <dgm:spPr/>
    </dgm:pt>
    <dgm:pt modelId="{FFF1F2FC-C7EA-4B9E-8C28-9C73CE358846}" type="pres">
      <dgm:prSet presAssocID="{A733BF59-A330-4E59-A24E-D1F39D047FCB}" presName="Name10" presStyleLbl="parChTrans1D2" presStyleIdx="3" presStyleCnt="5"/>
      <dgm:spPr/>
      <dgm:t>
        <a:bodyPr/>
        <a:lstStyle/>
        <a:p>
          <a:endParaRPr lang="en-US"/>
        </a:p>
      </dgm:t>
    </dgm:pt>
    <dgm:pt modelId="{0AC1E6FA-7E96-45DA-87AF-F6679AFBEBEA}" type="pres">
      <dgm:prSet presAssocID="{4CCB4187-CED6-4D3D-9D49-47BBF5B5FBF8}" presName="hierRoot2" presStyleCnt="0"/>
      <dgm:spPr/>
    </dgm:pt>
    <dgm:pt modelId="{A87388DC-A296-4136-B1C8-0BBC682C3000}" type="pres">
      <dgm:prSet presAssocID="{4CCB4187-CED6-4D3D-9D49-47BBF5B5FBF8}" presName="composite2" presStyleCnt="0"/>
      <dgm:spPr/>
    </dgm:pt>
    <dgm:pt modelId="{0886337D-AA15-4566-9345-AD30FDB93889}" type="pres">
      <dgm:prSet presAssocID="{4CCB4187-CED6-4D3D-9D49-47BBF5B5FBF8}" presName="background2" presStyleLbl="node2" presStyleIdx="3" presStyleCnt="5"/>
      <dgm:spPr/>
    </dgm:pt>
    <dgm:pt modelId="{84E8F99C-54B9-4F7B-BD0F-3ADCCBC36100}" type="pres">
      <dgm:prSet presAssocID="{4CCB4187-CED6-4D3D-9D49-47BBF5B5FBF8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669E62-1C94-41E7-A954-9D5F97ED4CD8}" type="pres">
      <dgm:prSet presAssocID="{4CCB4187-CED6-4D3D-9D49-47BBF5B5FBF8}" presName="hierChild3" presStyleCnt="0"/>
      <dgm:spPr/>
    </dgm:pt>
    <dgm:pt modelId="{5B03E99D-EC1D-4433-A0EA-C1016A688657}" type="pres">
      <dgm:prSet presAssocID="{58240BF3-BF64-43E9-95F1-AE02C32E7DF5}" presName="Name17" presStyleLbl="parChTrans1D3" presStyleIdx="11" presStyleCnt="14"/>
      <dgm:spPr/>
      <dgm:t>
        <a:bodyPr/>
        <a:lstStyle/>
        <a:p>
          <a:endParaRPr lang="en-US"/>
        </a:p>
      </dgm:t>
    </dgm:pt>
    <dgm:pt modelId="{709F2765-58C6-4757-BD6F-8088E165CF0F}" type="pres">
      <dgm:prSet presAssocID="{7ACA0009-7420-4785-B4B4-089E8B9F3899}" presName="hierRoot3" presStyleCnt="0"/>
      <dgm:spPr/>
    </dgm:pt>
    <dgm:pt modelId="{E47DC2AF-483A-47C1-95D7-F9E4D6F4D6A9}" type="pres">
      <dgm:prSet presAssocID="{7ACA0009-7420-4785-B4B4-089E8B9F3899}" presName="composite3" presStyleCnt="0"/>
      <dgm:spPr/>
    </dgm:pt>
    <dgm:pt modelId="{8F0C19C5-BE7E-4C21-BF97-CBEC33310913}" type="pres">
      <dgm:prSet presAssocID="{7ACA0009-7420-4785-B4B4-089E8B9F3899}" presName="background3" presStyleLbl="node3" presStyleIdx="11" presStyleCnt="14"/>
      <dgm:spPr/>
    </dgm:pt>
    <dgm:pt modelId="{9AE07ACC-911C-481F-8DFC-0ADEDB439953}" type="pres">
      <dgm:prSet presAssocID="{7ACA0009-7420-4785-B4B4-089E8B9F3899}" presName="text3" presStyleLbl="fgAcc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50D70D-0CD9-4058-AA4D-D5F46C373067}" type="pres">
      <dgm:prSet presAssocID="{7ACA0009-7420-4785-B4B4-089E8B9F3899}" presName="hierChild4" presStyleCnt="0"/>
      <dgm:spPr/>
    </dgm:pt>
    <dgm:pt modelId="{DE5B3CD9-139A-428A-B9E7-44F2F1017F52}" type="pres">
      <dgm:prSet presAssocID="{ABCCD726-7F5F-447B-B06D-077DF7F8F91A}" presName="Name10" presStyleLbl="parChTrans1D2" presStyleIdx="4" presStyleCnt="5"/>
      <dgm:spPr/>
      <dgm:t>
        <a:bodyPr/>
        <a:lstStyle/>
        <a:p>
          <a:endParaRPr lang="en-US"/>
        </a:p>
      </dgm:t>
    </dgm:pt>
    <dgm:pt modelId="{A96F128A-17CA-44F6-80AE-77B0F43928AD}" type="pres">
      <dgm:prSet presAssocID="{197F27B9-30A6-41D0-8C8E-E969B6C675B0}" presName="hierRoot2" presStyleCnt="0"/>
      <dgm:spPr/>
    </dgm:pt>
    <dgm:pt modelId="{95C52E29-976E-46A9-8D2B-D37C44046BDB}" type="pres">
      <dgm:prSet presAssocID="{197F27B9-30A6-41D0-8C8E-E969B6C675B0}" presName="composite2" presStyleCnt="0"/>
      <dgm:spPr/>
    </dgm:pt>
    <dgm:pt modelId="{0D80EC7B-32DD-406B-9496-6A32B424489F}" type="pres">
      <dgm:prSet presAssocID="{197F27B9-30A6-41D0-8C8E-E969B6C675B0}" presName="background2" presStyleLbl="node2" presStyleIdx="4" presStyleCnt="5"/>
      <dgm:spPr/>
    </dgm:pt>
    <dgm:pt modelId="{B0AB0D3B-9B08-4667-B410-A06D9665D72E}" type="pres">
      <dgm:prSet presAssocID="{197F27B9-30A6-41D0-8C8E-E969B6C675B0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E94103-7E78-43E5-BB48-386C85780250}" type="pres">
      <dgm:prSet presAssocID="{197F27B9-30A6-41D0-8C8E-E969B6C675B0}" presName="hierChild3" presStyleCnt="0"/>
      <dgm:spPr/>
    </dgm:pt>
    <dgm:pt modelId="{1C8A24FB-B74C-408B-A3B0-17BDC50F3E87}" type="pres">
      <dgm:prSet presAssocID="{3FEF5040-67E3-4DB3-944B-2AAC7FB3830B}" presName="Name17" presStyleLbl="parChTrans1D3" presStyleIdx="12" presStyleCnt="14"/>
      <dgm:spPr/>
      <dgm:t>
        <a:bodyPr/>
        <a:lstStyle/>
        <a:p>
          <a:endParaRPr lang="en-US"/>
        </a:p>
      </dgm:t>
    </dgm:pt>
    <dgm:pt modelId="{0C4B64DA-7270-498E-92A7-78B4BF1CD0D2}" type="pres">
      <dgm:prSet presAssocID="{7C25354F-721A-4126-A289-10319F64B814}" presName="hierRoot3" presStyleCnt="0"/>
      <dgm:spPr/>
    </dgm:pt>
    <dgm:pt modelId="{A399E18D-E5A1-4EE6-9395-395BE3B1E93F}" type="pres">
      <dgm:prSet presAssocID="{7C25354F-721A-4126-A289-10319F64B814}" presName="composite3" presStyleCnt="0"/>
      <dgm:spPr/>
    </dgm:pt>
    <dgm:pt modelId="{22031201-66F0-4763-8F5F-2EF1F6BC6F1A}" type="pres">
      <dgm:prSet presAssocID="{7C25354F-721A-4126-A289-10319F64B814}" presName="background3" presStyleLbl="node3" presStyleIdx="12" presStyleCnt="14"/>
      <dgm:spPr/>
    </dgm:pt>
    <dgm:pt modelId="{08CC3D08-A6BC-470B-9D3C-9AFE607A9D0D}" type="pres">
      <dgm:prSet presAssocID="{7C25354F-721A-4126-A289-10319F64B814}" presName="text3" presStyleLbl="fgAcc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DF957A-887F-4027-948B-5065F244FBE0}" type="pres">
      <dgm:prSet presAssocID="{7C25354F-721A-4126-A289-10319F64B814}" presName="hierChild4" presStyleCnt="0"/>
      <dgm:spPr/>
    </dgm:pt>
    <dgm:pt modelId="{68C4181A-8BD8-44A9-B904-7578D998F5B9}" type="pres">
      <dgm:prSet presAssocID="{5B354D09-0BF0-4C88-8D48-E47A6FF3F7A0}" presName="Name17" presStyleLbl="parChTrans1D3" presStyleIdx="13" presStyleCnt="14"/>
      <dgm:spPr/>
      <dgm:t>
        <a:bodyPr/>
        <a:lstStyle/>
        <a:p>
          <a:endParaRPr lang="en-US"/>
        </a:p>
      </dgm:t>
    </dgm:pt>
    <dgm:pt modelId="{D386FE66-CEAA-439F-9B0E-04611AAF7D99}" type="pres">
      <dgm:prSet presAssocID="{21408062-84E7-43D0-980B-E96C66D86A0E}" presName="hierRoot3" presStyleCnt="0"/>
      <dgm:spPr/>
    </dgm:pt>
    <dgm:pt modelId="{9EFC050E-956D-4D5F-AE9C-B724A45BF983}" type="pres">
      <dgm:prSet presAssocID="{21408062-84E7-43D0-980B-E96C66D86A0E}" presName="composite3" presStyleCnt="0"/>
      <dgm:spPr/>
    </dgm:pt>
    <dgm:pt modelId="{4C2BA2CF-A2E4-4438-B8D8-D3D0D4D1C872}" type="pres">
      <dgm:prSet presAssocID="{21408062-84E7-43D0-980B-E96C66D86A0E}" presName="background3" presStyleLbl="node3" presStyleIdx="13" presStyleCnt="14"/>
      <dgm:spPr/>
    </dgm:pt>
    <dgm:pt modelId="{9EC03014-B698-4044-BC7B-9FCFB63CE571}" type="pres">
      <dgm:prSet presAssocID="{21408062-84E7-43D0-980B-E96C66D86A0E}" presName="text3" presStyleLbl="fgAcc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999BD4-F13F-41E9-8AC7-723B79A1B823}" type="pres">
      <dgm:prSet presAssocID="{21408062-84E7-43D0-980B-E96C66D86A0E}" presName="hierChild4" presStyleCnt="0"/>
      <dgm:spPr/>
    </dgm:pt>
  </dgm:ptLst>
  <dgm:cxnLst>
    <dgm:cxn modelId="{CD59CA39-4480-43B3-A336-5359943B7117}" srcId="{A9C9EB11-221B-4948-9FD2-E405F9D4B8C0}" destId="{B60A9BEB-E8F5-429E-AF56-F3513CFAF1FC}" srcOrd="4" destOrd="0" parTransId="{160FB962-09DA-4B7E-B48C-801E3A3C800C}" sibTransId="{E192AB7D-AF1B-4FA2-8CCD-3C64CA19EA84}"/>
    <dgm:cxn modelId="{A879FD13-2D8E-4169-88A8-18D2108B724D}" type="presOf" srcId="{58240BF3-BF64-43E9-95F1-AE02C32E7DF5}" destId="{5B03E99D-EC1D-4433-A0EA-C1016A688657}" srcOrd="0" destOrd="0" presId="urn:microsoft.com/office/officeart/2005/8/layout/hierarchy1"/>
    <dgm:cxn modelId="{91E37CEB-29C4-4F23-B6B2-CA32C4C19A82}" type="presOf" srcId="{60C667E1-647B-4049-8170-495F8B4FE6A1}" destId="{68433510-E872-446A-9C5F-6369C808AF12}" srcOrd="0" destOrd="0" presId="urn:microsoft.com/office/officeart/2005/8/layout/hierarchy1"/>
    <dgm:cxn modelId="{15246DCD-B57E-466E-B7A9-F181DFC9D5CF}" srcId="{A5F1E192-1533-49FD-873B-DFD9DCD4BE8A}" destId="{CB2193EE-9883-4273-A1EF-868E76930CFD}" srcOrd="0" destOrd="0" parTransId="{B473401C-BD9B-4ACD-AC1D-ED95F87D7C4A}" sibTransId="{373AC52E-DA4A-4390-A2A0-9AB7D91017EC}"/>
    <dgm:cxn modelId="{6C4F8EB1-0708-4E91-A9C7-D19967803C8D}" type="presOf" srcId="{ABCCD726-7F5F-447B-B06D-077DF7F8F91A}" destId="{DE5B3CD9-139A-428A-B9E7-44F2F1017F52}" srcOrd="0" destOrd="0" presId="urn:microsoft.com/office/officeart/2005/8/layout/hierarchy1"/>
    <dgm:cxn modelId="{F2449B23-9852-4A3D-8AF7-21AA2F4C7E2A}" type="presOf" srcId="{B60A9BEB-E8F5-429E-AF56-F3513CFAF1FC}" destId="{A1D01139-B8B8-4343-88F1-C342B36409A4}" srcOrd="0" destOrd="0" presId="urn:microsoft.com/office/officeart/2005/8/layout/hierarchy1"/>
    <dgm:cxn modelId="{4319D0DB-5663-40BE-B3E3-059A198891B3}" type="presOf" srcId="{A9C9EB11-221B-4948-9FD2-E405F9D4B8C0}" destId="{57B0BBD8-7303-4B76-8CCC-9A638683CC69}" srcOrd="0" destOrd="0" presId="urn:microsoft.com/office/officeart/2005/8/layout/hierarchy1"/>
    <dgm:cxn modelId="{70E2E3A9-6073-4186-916F-DB0383854B70}" srcId="{67D206FF-E867-40B1-B6AF-7471A1282220}" destId="{60C667E1-647B-4049-8170-495F8B4FE6A1}" srcOrd="0" destOrd="0" parTransId="{D93756D2-4E8D-4B38-BD98-FF4037B65884}" sibTransId="{254194EF-7347-4084-8B85-C4801B3CDDD6}"/>
    <dgm:cxn modelId="{4C73AC63-7FCC-4F4A-9591-9620E7776676}" type="presOf" srcId="{718BE99A-C920-4B49-A4B5-0B679D5859F2}" destId="{A697535B-98C1-4513-B393-CDF2FC246878}" srcOrd="0" destOrd="0" presId="urn:microsoft.com/office/officeart/2005/8/layout/hierarchy1"/>
    <dgm:cxn modelId="{D06D8022-956D-4318-9DC2-DFCF73A14CE7}" type="presOf" srcId="{461DD059-E65B-462D-9911-18DE8856B9D1}" destId="{46E19FAC-2261-4D53-99B5-0B7BFF2389C1}" srcOrd="0" destOrd="0" presId="urn:microsoft.com/office/officeart/2005/8/layout/hierarchy1"/>
    <dgm:cxn modelId="{1C53CD29-FBBB-4958-A52A-158BB6ECF2D8}" type="presOf" srcId="{B82781FA-76DC-42CA-BE0D-043196C8D974}" destId="{BD386E06-58C5-4436-B1D3-7A0CF925DBB6}" srcOrd="0" destOrd="0" presId="urn:microsoft.com/office/officeart/2005/8/layout/hierarchy1"/>
    <dgm:cxn modelId="{E4BC9DE8-CDAC-4195-8BAF-64102FDFD870}" type="presOf" srcId="{88859132-1040-4E0F-AB13-EDD2392CC8A4}" destId="{57743233-A456-4EB2-B498-15889CC31DA6}" srcOrd="0" destOrd="0" presId="urn:microsoft.com/office/officeart/2005/8/layout/hierarchy1"/>
    <dgm:cxn modelId="{C36BC3E0-58D9-4FBA-9CA0-39EA1165CBF8}" type="presOf" srcId="{AEEC6EFF-4378-4D40-AC47-9FBB5AB9794F}" destId="{7C89CADB-A1FE-4BF9-9BD6-0CF540365B19}" srcOrd="0" destOrd="0" presId="urn:microsoft.com/office/officeart/2005/8/layout/hierarchy1"/>
    <dgm:cxn modelId="{88F3120F-585B-4C33-813E-66303C291361}" type="presOf" srcId="{29BFFB03-99A3-4574-B31D-21778EFCEB40}" destId="{1494DF4D-97B7-485D-B353-06416DED7055}" srcOrd="0" destOrd="0" presId="urn:microsoft.com/office/officeart/2005/8/layout/hierarchy1"/>
    <dgm:cxn modelId="{DA5E20FB-5B51-466C-8693-93CE08B3E99C}" type="presOf" srcId="{160FB962-09DA-4B7E-B48C-801E3A3C800C}" destId="{8F8C0A9B-50B6-4E42-8CF7-EF4D6296B4AC}" srcOrd="0" destOrd="0" presId="urn:microsoft.com/office/officeart/2005/8/layout/hierarchy1"/>
    <dgm:cxn modelId="{8F56C0DF-90D1-439A-BBE9-101BC1DE25CF}" type="presOf" srcId="{67D206FF-E867-40B1-B6AF-7471A1282220}" destId="{35F438D2-C49C-46BD-9A59-EE6400795219}" srcOrd="0" destOrd="0" presId="urn:microsoft.com/office/officeart/2005/8/layout/hierarchy1"/>
    <dgm:cxn modelId="{25BB3D4B-4663-49E3-9D3A-D3F3CF15F803}" type="presOf" srcId="{3FEF5040-67E3-4DB3-944B-2AAC7FB3830B}" destId="{1C8A24FB-B74C-408B-A3B0-17BDC50F3E87}" srcOrd="0" destOrd="0" presId="urn:microsoft.com/office/officeart/2005/8/layout/hierarchy1"/>
    <dgm:cxn modelId="{57F9CBD1-0565-4173-91D2-82571154CDA6}" type="presOf" srcId="{CB2193EE-9883-4273-A1EF-868E76930CFD}" destId="{D906DA59-EF39-4E53-81F8-AB6DF69C8827}" srcOrd="0" destOrd="0" presId="urn:microsoft.com/office/officeart/2005/8/layout/hierarchy1"/>
    <dgm:cxn modelId="{43249525-9B87-484B-A7B0-67FAB4C295E0}" srcId="{197F27B9-30A6-41D0-8C8E-E969B6C675B0}" destId="{7C25354F-721A-4126-A289-10319F64B814}" srcOrd="0" destOrd="0" parTransId="{3FEF5040-67E3-4DB3-944B-2AAC7FB3830B}" sibTransId="{8CB0DA94-4E40-4C08-A54B-CC4331A3A442}"/>
    <dgm:cxn modelId="{B879A090-D6D8-434B-ADE4-F1B665E6F9D0}" srcId="{88859132-1040-4E0F-AB13-EDD2392CC8A4}" destId="{F9538E66-A9A8-4F15-A05A-656923D2BBCB}" srcOrd="1" destOrd="0" parTransId="{1208E672-E711-490E-8012-ADFE55982562}" sibTransId="{48DA2215-9424-4651-A47A-9CF47BD0EA73}"/>
    <dgm:cxn modelId="{C306E62E-38BD-4D07-A7AD-129B271C67D0}" srcId="{CB2193EE-9883-4273-A1EF-868E76930CFD}" destId="{67D206FF-E867-40B1-B6AF-7471A1282220}" srcOrd="0" destOrd="0" parTransId="{B6650473-2F1C-4810-BD95-BEA087A46759}" sibTransId="{AE0F87D0-AD60-4595-A6E7-B5EBAB04F9F3}"/>
    <dgm:cxn modelId="{B87B5DB3-856B-491D-9E96-DA36FEBE7494}" type="presOf" srcId="{A5F1E192-1533-49FD-873B-DFD9DCD4BE8A}" destId="{1935F81A-B97D-4A35-B9EA-8CE68862C57A}" srcOrd="0" destOrd="0" presId="urn:microsoft.com/office/officeart/2005/8/layout/hierarchy1"/>
    <dgm:cxn modelId="{9E427820-73D9-48AD-B622-41E7CA62EE2B}" type="presOf" srcId="{F392B54C-76A1-4E9E-9406-A27E23D2D4BA}" destId="{31755557-75DF-4576-B0D8-D9F087F74037}" srcOrd="0" destOrd="0" presId="urn:microsoft.com/office/officeart/2005/8/layout/hierarchy1"/>
    <dgm:cxn modelId="{0066708F-09A4-4992-AE35-3DCD833B2493}" srcId="{CB2193EE-9883-4273-A1EF-868E76930CFD}" destId="{88859132-1040-4E0F-AB13-EDD2392CC8A4}" srcOrd="2" destOrd="0" parTransId="{AEEC6EFF-4378-4D40-AC47-9FBB5AB9794F}" sibTransId="{B0CA3066-A0EC-476D-AE5F-4E052F4397FF}"/>
    <dgm:cxn modelId="{B7411098-2EAA-4A32-95AB-A035C9DE4CAF}" srcId="{A9C9EB11-221B-4948-9FD2-E405F9D4B8C0}" destId="{456881E8-2E9E-4749-9B0F-8F9315681FA2}" srcOrd="3" destOrd="0" parTransId="{423BAB9C-17D9-4BEB-9A74-7771BF0E59F6}" sibTransId="{AE91F61C-FC0C-4498-B0C5-28C6D15F202E}"/>
    <dgm:cxn modelId="{BCB3F2B2-B2E4-4BCD-A328-77B286DBFA7F}" type="presOf" srcId="{B6650473-2F1C-4810-BD95-BEA087A46759}" destId="{10C12102-3986-451C-AF4D-EB911F7F6E21}" srcOrd="0" destOrd="0" presId="urn:microsoft.com/office/officeart/2005/8/layout/hierarchy1"/>
    <dgm:cxn modelId="{7CB38916-EA87-4161-AB2D-AE6BEC464623}" srcId="{CB2193EE-9883-4273-A1EF-868E76930CFD}" destId="{A9C9EB11-221B-4948-9FD2-E405F9D4B8C0}" srcOrd="1" destOrd="0" parTransId="{9B9B1115-3A93-4AA5-A46A-DF58FE24AAF4}" sibTransId="{67E0565D-1C6F-450D-A9F1-84FE379776AC}"/>
    <dgm:cxn modelId="{8A98B00A-EB36-480D-8521-117A25C902E7}" type="presOf" srcId="{9B9B1115-3A93-4AA5-A46A-DF58FE24AAF4}" destId="{33529C7C-E52E-4749-9286-C55D66D7BD9D}" srcOrd="0" destOrd="0" presId="urn:microsoft.com/office/officeart/2005/8/layout/hierarchy1"/>
    <dgm:cxn modelId="{76D6BB9D-832B-42D0-A11D-6A995A6C4270}" srcId="{67D206FF-E867-40B1-B6AF-7471A1282220}" destId="{693DCD10-3648-41BD-9FB8-1DC1D77E7379}" srcOrd="1" destOrd="0" parTransId="{F21AA92D-B19A-4E8E-A4CC-7BCF6BE1AD62}" sibTransId="{102EEEEA-3B5B-4B0D-AC59-097EBA859095}"/>
    <dgm:cxn modelId="{4A7C957D-2064-4A42-BEAD-EFCC117E921D}" srcId="{4CCB4187-CED6-4D3D-9D49-47BBF5B5FBF8}" destId="{7ACA0009-7420-4785-B4B4-089E8B9F3899}" srcOrd="0" destOrd="0" parTransId="{58240BF3-BF64-43E9-95F1-AE02C32E7DF5}" sibTransId="{AA209178-F237-400E-A49D-0ED385AC0535}"/>
    <dgm:cxn modelId="{B94F3823-0DFA-4B02-B0F2-73DE2B328223}" srcId="{88859132-1040-4E0F-AB13-EDD2392CC8A4}" destId="{96D2A694-0B96-4891-A415-179894AFA98A}" srcOrd="0" destOrd="0" parTransId="{1F91D81C-0B21-4535-ABAD-A6E7656E24F0}" sibTransId="{D8D68F14-E869-4B8B-A769-A45EE4BA1F9B}"/>
    <dgm:cxn modelId="{F3EE4180-B240-4029-ACBC-742A49136FEB}" type="presOf" srcId="{4CCB4187-CED6-4D3D-9D49-47BBF5B5FBF8}" destId="{84E8F99C-54B9-4F7B-BD0F-3ADCCBC36100}" srcOrd="0" destOrd="0" presId="urn:microsoft.com/office/officeart/2005/8/layout/hierarchy1"/>
    <dgm:cxn modelId="{43ED30BB-63EA-4D9B-9200-94824864BC2F}" srcId="{CB2193EE-9883-4273-A1EF-868E76930CFD}" destId="{4CCB4187-CED6-4D3D-9D49-47BBF5B5FBF8}" srcOrd="3" destOrd="0" parTransId="{A733BF59-A330-4E59-A24E-D1F39D047FCB}" sibTransId="{2039954D-89C6-463E-B0D1-239D99F43F34}"/>
    <dgm:cxn modelId="{65EA2A2E-B510-4C38-8A6B-46AFDC3156D0}" type="presOf" srcId="{F21AA92D-B19A-4E8E-A4CC-7BCF6BE1AD62}" destId="{DD8D9C64-F0CB-48FA-A195-8C88429061A3}" srcOrd="0" destOrd="0" presId="urn:microsoft.com/office/officeart/2005/8/layout/hierarchy1"/>
    <dgm:cxn modelId="{46D5F029-6469-4118-98FF-418CE713069C}" type="presOf" srcId="{1208E672-E711-490E-8012-ADFE55982562}" destId="{0998ACAC-E4A3-41CE-85DE-A08B389BAAA6}" srcOrd="0" destOrd="0" presId="urn:microsoft.com/office/officeart/2005/8/layout/hierarchy1"/>
    <dgm:cxn modelId="{19F1D2A7-3CB4-45C1-AAD0-292A888C1013}" type="presOf" srcId="{1F91D81C-0B21-4535-ABAD-A6E7656E24F0}" destId="{AB1601BB-FDA8-4D48-A133-3BAD06C1B87E}" srcOrd="0" destOrd="0" presId="urn:microsoft.com/office/officeart/2005/8/layout/hierarchy1"/>
    <dgm:cxn modelId="{9D6E059D-21E9-4E20-BCD1-863072891789}" srcId="{A9C9EB11-221B-4948-9FD2-E405F9D4B8C0}" destId="{D8978731-28ED-463C-B781-EA59445DED2E}" srcOrd="1" destOrd="0" parTransId="{461DD059-E65B-462D-9911-18DE8856B9D1}" sibTransId="{491E428E-2757-4EB5-BE5A-C177E08CDCBF}"/>
    <dgm:cxn modelId="{BA881E91-4A59-4800-8837-DF67D0E25E7E}" type="presOf" srcId="{693DCD10-3648-41BD-9FB8-1DC1D77E7379}" destId="{0DCD1CBA-C151-4500-81D6-30A50079CF2D}" srcOrd="0" destOrd="0" presId="urn:microsoft.com/office/officeart/2005/8/layout/hierarchy1"/>
    <dgm:cxn modelId="{B3C83A1C-E392-416F-9346-ABBA7E256CC5}" type="presOf" srcId="{197F27B9-30A6-41D0-8C8E-E969B6C675B0}" destId="{B0AB0D3B-9B08-4667-B410-A06D9665D72E}" srcOrd="0" destOrd="0" presId="urn:microsoft.com/office/officeart/2005/8/layout/hierarchy1"/>
    <dgm:cxn modelId="{66674B0E-E977-4F6C-88A2-F1C9F7B99F2C}" srcId="{CB2193EE-9883-4273-A1EF-868E76930CFD}" destId="{197F27B9-30A6-41D0-8C8E-E969B6C675B0}" srcOrd="4" destOrd="0" parTransId="{ABCCD726-7F5F-447B-B06D-077DF7F8F91A}" sibTransId="{DEADAC89-72DF-4C5B-8B2D-F048E772052C}"/>
    <dgm:cxn modelId="{978EFB15-3181-4124-B80F-7D774608089B}" type="presOf" srcId="{5B354D09-0BF0-4C88-8D48-E47A6FF3F7A0}" destId="{68C4181A-8BD8-44A9-B904-7578D998F5B9}" srcOrd="0" destOrd="0" presId="urn:microsoft.com/office/officeart/2005/8/layout/hierarchy1"/>
    <dgm:cxn modelId="{C3D0D9FA-DFA4-445A-A71E-4F1533AC4504}" type="presOf" srcId="{A733BF59-A330-4E59-A24E-D1F39D047FCB}" destId="{FFF1F2FC-C7EA-4B9E-8C28-9C73CE358846}" srcOrd="0" destOrd="0" presId="urn:microsoft.com/office/officeart/2005/8/layout/hierarchy1"/>
    <dgm:cxn modelId="{2545A4BD-87DC-4A27-A38D-F7F82709276D}" type="presOf" srcId="{8886C89D-988F-4D76-96AB-E4C340DE50F7}" destId="{9744170C-7034-49BB-898E-E8C144DECC47}" srcOrd="0" destOrd="0" presId="urn:microsoft.com/office/officeart/2005/8/layout/hierarchy1"/>
    <dgm:cxn modelId="{0B6EA651-1E1E-4B2A-96F5-0B6A00F8BA92}" type="presOf" srcId="{21408062-84E7-43D0-980B-E96C66D86A0E}" destId="{9EC03014-B698-4044-BC7B-9FCFB63CE571}" srcOrd="0" destOrd="0" presId="urn:microsoft.com/office/officeart/2005/8/layout/hierarchy1"/>
    <dgm:cxn modelId="{81177AA6-62F9-44D7-8DFE-855C3EA069A1}" type="presOf" srcId="{F9538E66-A9A8-4F15-A05A-656923D2BBCB}" destId="{8D1D2501-272C-4541-8982-331CD4EC8363}" srcOrd="0" destOrd="0" presId="urn:microsoft.com/office/officeart/2005/8/layout/hierarchy1"/>
    <dgm:cxn modelId="{BF545E7F-86AC-4445-B280-DA708436FB9A}" srcId="{197F27B9-30A6-41D0-8C8E-E969B6C675B0}" destId="{21408062-84E7-43D0-980B-E96C66D86A0E}" srcOrd="1" destOrd="0" parTransId="{5B354D09-0BF0-4C88-8D48-E47A6FF3F7A0}" sibTransId="{03E96FFD-6146-4AD4-8A6B-924A627587E3}"/>
    <dgm:cxn modelId="{2B132501-B734-49B3-A4C8-7C386C59EE22}" srcId="{88859132-1040-4E0F-AB13-EDD2392CC8A4}" destId="{718BE99A-C920-4B49-A4B5-0B679D5859F2}" srcOrd="2" destOrd="0" parTransId="{26B8467F-BBCD-43DB-A9E2-5FF8BA44B437}" sibTransId="{836672D3-E4F9-4773-BCA1-356E9B5DED9A}"/>
    <dgm:cxn modelId="{ACF03F3E-AD22-42DE-A288-D7C2670437E2}" srcId="{67D206FF-E867-40B1-B6AF-7471A1282220}" destId="{CC8DDF8E-45EF-4E18-93BC-23512C3D24C4}" srcOrd="2" destOrd="0" parTransId="{19FDB471-03F8-4C32-8AA1-C1BD47E94DEF}" sibTransId="{F586C221-FB95-47EF-86C0-EBB8843FE508}"/>
    <dgm:cxn modelId="{B28D0B74-6129-4FFF-95BE-52F0F90827A7}" type="presOf" srcId="{D8978731-28ED-463C-B781-EA59445DED2E}" destId="{FB05C719-E1DD-46AB-B170-8C75DC44AE73}" srcOrd="0" destOrd="0" presId="urn:microsoft.com/office/officeart/2005/8/layout/hierarchy1"/>
    <dgm:cxn modelId="{7BD9CD11-9865-43DA-A9A5-BE89AC6DEED7}" type="presOf" srcId="{7ACA0009-7420-4785-B4B4-089E8B9F3899}" destId="{9AE07ACC-911C-481F-8DFC-0ADEDB439953}" srcOrd="0" destOrd="0" presId="urn:microsoft.com/office/officeart/2005/8/layout/hierarchy1"/>
    <dgm:cxn modelId="{8846A940-D23E-44BF-A3BF-C47D226BA98F}" type="presOf" srcId="{19FDB471-03F8-4C32-8AA1-C1BD47E94DEF}" destId="{E9563A70-51BE-4CFC-9343-24030A3B98F1}" srcOrd="0" destOrd="0" presId="urn:microsoft.com/office/officeart/2005/8/layout/hierarchy1"/>
    <dgm:cxn modelId="{FFA2318C-7602-4F5C-84C0-2FDFCAE0A8DB}" type="presOf" srcId="{7C25354F-721A-4126-A289-10319F64B814}" destId="{08CC3D08-A6BC-470B-9D3C-9AFE607A9D0D}" srcOrd="0" destOrd="0" presId="urn:microsoft.com/office/officeart/2005/8/layout/hierarchy1"/>
    <dgm:cxn modelId="{799140C2-F5D1-4CFB-8C99-E9090A8FB0AC}" type="presOf" srcId="{26B8467F-BBCD-43DB-A9E2-5FF8BA44B437}" destId="{7BC36474-B834-4169-8B54-BE1FDEF01DD3}" srcOrd="0" destOrd="0" presId="urn:microsoft.com/office/officeart/2005/8/layout/hierarchy1"/>
    <dgm:cxn modelId="{1B63514A-7C43-4DCF-83B9-23EF92AE469F}" type="presOf" srcId="{456881E8-2E9E-4749-9B0F-8F9315681FA2}" destId="{C2198EB9-E5AC-4752-A647-2ADAF5BCCC17}" srcOrd="0" destOrd="0" presId="urn:microsoft.com/office/officeart/2005/8/layout/hierarchy1"/>
    <dgm:cxn modelId="{5B2A3435-C021-4203-9A7F-D6B372E4C0AE}" srcId="{A9C9EB11-221B-4948-9FD2-E405F9D4B8C0}" destId="{F392B54C-76A1-4E9E-9406-A27E23D2D4BA}" srcOrd="0" destOrd="0" parTransId="{8886C89D-988F-4D76-96AB-E4C340DE50F7}" sibTransId="{74096AEB-4A49-458F-B99A-2FCDBAFD498B}"/>
    <dgm:cxn modelId="{2609A14F-6062-4B92-98EA-3416488A48F3}" type="presOf" srcId="{423BAB9C-17D9-4BEB-9A74-7771BF0E59F6}" destId="{F09AA320-CADD-4618-B207-EEC0489F561A}" srcOrd="0" destOrd="0" presId="urn:microsoft.com/office/officeart/2005/8/layout/hierarchy1"/>
    <dgm:cxn modelId="{79312F34-28CE-48E0-A21F-FC6CF3E4240C}" type="presOf" srcId="{CC8DDF8E-45EF-4E18-93BC-23512C3D24C4}" destId="{327BAE7D-8850-429B-9959-B0A69C8E9243}" srcOrd="0" destOrd="0" presId="urn:microsoft.com/office/officeart/2005/8/layout/hierarchy1"/>
    <dgm:cxn modelId="{B11BD8FE-4683-45B9-B959-32D09C415F21}" srcId="{A9C9EB11-221B-4948-9FD2-E405F9D4B8C0}" destId="{29BFFB03-99A3-4574-B31D-21778EFCEB40}" srcOrd="2" destOrd="0" parTransId="{B82781FA-76DC-42CA-BE0D-043196C8D974}" sibTransId="{16D4F03F-347F-45D5-82FB-909708089771}"/>
    <dgm:cxn modelId="{0D231337-030B-4B3B-AD8F-4C7A908533F0}" type="presOf" srcId="{D93756D2-4E8D-4B38-BD98-FF4037B65884}" destId="{CE40207F-01A9-40E1-A11D-435EAA0CA019}" srcOrd="0" destOrd="0" presId="urn:microsoft.com/office/officeart/2005/8/layout/hierarchy1"/>
    <dgm:cxn modelId="{34FC8A03-0EBD-4379-8632-91723301574C}" type="presOf" srcId="{96D2A694-0B96-4891-A415-179894AFA98A}" destId="{9F2A523C-70FA-4934-B307-3F942691C638}" srcOrd="0" destOrd="0" presId="urn:microsoft.com/office/officeart/2005/8/layout/hierarchy1"/>
    <dgm:cxn modelId="{4B960770-EF55-40A1-A8E3-FCAB2A08D6FB}" type="presParOf" srcId="{1935F81A-B97D-4A35-B9EA-8CE68862C57A}" destId="{E569D07B-F05B-4635-B1DE-9C5B317B6401}" srcOrd="0" destOrd="0" presId="urn:microsoft.com/office/officeart/2005/8/layout/hierarchy1"/>
    <dgm:cxn modelId="{11E416E8-C576-4B3F-855C-9F6349E81FA4}" type="presParOf" srcId="{E569D07B-F05B-4635-B1DE-9C5B317B6401}" destId="{E8CCE022-F882-42CE-A21A-A9F918DC9538}" srcOrd="0" destOrd="0" presId="urn:microsoft.com/office/officeart/2005/8/layout/hierarchy1"/>
    <dgm:cxn modelId="{7597BF7B-6D60-4396-AD9F-287E756DBE0C}" type="presParOf" srcId="{E8CCE022-F882-42CE-A21A-A9F918DC9538}" destId="{6DCB471F-E994-48AF-AE55-A453AC4A8395}" srcOrd="0" destOrd="0" presId="urn:microsoft.com/office/officeart/2005/8/layout/hierarchy1"/>
    <dgm:cxn modelId="{EE605895-FE51-476D-A510-55ED4D8F0A03}" type="presParOf" srcId="{E8CCE022-F882-42CE-A21A-A9F918DC9538}" destId="{D906DA59-EF39-4E53-81F8-AB6DF69C8827}" srcOrd="1" destOrd="0" presId="urn:microsoft.com/office/officeart/2005/8/layout/hierarchy1"/>
    <dgm:cxn modelId="{3EF9BFEB-7A00-41D2-8CAA-C79345E62A5F}" type="presParOf" srcId="{E569D07B-F05B-4635-B1DE-9C5B317B6401}" destId="{C17934C4-B9F6-454A-BD44-D194A7CDD903}" srcOrd="1" destOrd="0" presId="urn:microsoft.com/office/officeart/2005/8/layout/hierarchy1"/>
    <dgm:cxn modelId="{AADEBACD-5E7A-4560-835C-8FAEF6BFCF88}" type="presParOf" srcId="{C17934C4-B9F6-454A-BD44-D194A7CDD903}" destId="{10C12102-3986-451C-AF4D-EB911F7F6E21}" srcOrd="0" destOrd="0" presId="urn:microsoft.com/office/officeart/2005/8/layout/hierarchy1"/>
    <dgm:cxn modelId="{BA3A1711-AAB2-4363-BA28-E5C3EB695517}" type="presParOf" srcId="{C17934C4-B9F6-454A-BD44-D194A7CDD903}" destId="{A758495D-6025-49B4-934A-5AA6EA991D68}" srcOrd="1" destOrd="0" presId="urn:microsoft.com/office/officeart/2005/8/layout/hierarchy1"/>
    <dgm:cxn modelId="{B0E7BD73-F282-411E-ABD2-54127A6A1A75}" type="presParOf" srcId="{A758495D-6025-49B4-934A-5AA6EA991D68}" destId="{D5117464-C0BC-41B3-8110-5E86C8437012}" srcOrd="0" destOrd="0" presId="urn:microsoft.com/office/officeart/2005/8/layout/hierarchy1"/>
    <dgm:cxn modelId="{4DA0CFEF-F7FF-4A56-BE68-FD9D1D1BCFE6}" type="presParOf" srcId="{D5117464-C0BC-41B3-8110-5E86C8437012}" destId="{353304C6-3BF0-4F9C-92A8-A927D18B31DC}" srcOrd="0" destOrd="0" presId="urn:microsoft.com/office/officeart/2005/8/layout/hierarchy1"/>
    <dgm:cxn modelId="{43315438-5603-41B7-9996-215E8FC9516F}" type="presParOf" srcId="{D5117464-C0BC-41B3-8110-5E86C8437012}" destId="{35F438D2-C49C-46BD-9A59-EE6400795219}" srcOrd="1" destOrd="0" presId="urn:microsoft.com/office/officeart/2005/8/layout/hierarchy1"/>
    <dgm:cxn modelId="{94357E3D-46D9-4514-972C-9E9B69735213}" type="presParOf" srcId="{A758495D-6025-49B4-934A-5AA6EA991D68}" destId="{D7F0C9F3-DD74-44AA-B5CB-A3DE5CF7D720}" srcOrd="1" destOrd="0" presId="urn:microsoft.com/office/officeart/2005/8/layout/hierarchy1"/>
    <dgm:cxn modelId="{F9E64356-F04E-4EEF-A866-EF5A2C554358}" type="presParOf" srcId="{D7F0C9F3-DD74-44AA-B5CB-A3DE5CF7D720}" destId="{CE40207F-01A9-40E1-A11D-435EAA0CA019}" srcOrd="0" destOrd="0" presId="urn:microsoft.com/office/officeart/2005/8/layout/hierarchy1"/>
    <dgm:cxn modelId="{D8331FF4-5CA4-4B5F-9F30-79D0FAC52C8E}" type="presParOf" srcId="{D7F0C9F3-DD74-44AA-B5CB-A3DE5CF7D720}" destId="{9D3AB10F-6F8B-4AB7-A21E-8ABB24F04716}" srcOrd="1" destOrd="0" presId="urn:microsoft.com/office/officeart/2005/8/layout/hierarchy1"/>
    <dgm:cxn modelId="{9FDFB93D-6B8D-44C3-B4A4-9D423067DF07}" type="presParOf" srcId="{9D3AB10F-6F8B-4AB7-A21E-8ABB24F04716}" destId="{AF070755-8A2A-494C-936B-09F5570B04BC}" srcOrd="0" destOrd="0" presId="urn:microsoft.com/office/officeart/2005/8/layout/hierarchy1"/>
    <dgm:cxn modelId="{3F06CA54-4381-414D-B2C7-5FD2A050A522}" type="presParOf" srcId="{AF070755-8A2A-494C-936B-09F5570B04BC}" destId="{3FF839FD-EB3C-45C8-98C8-1EF31B61711A}" srcOrd="0" destOrd="0" presId="urn:microsoft.com/office/officeart/2005/8/layout/hierarchy1"/>
    <dgm:cxn modelId="{07EC3A9C-C6EE-4B73-8987-2E040CB6B79E}" type="presParOf" srcId="{AF070755-8A2A-494C-936B-09F5570B04BC}" destId="{68433510-E872-446A-9C5F-6369C808AF12}" srcOrd="1" destOrd="0" presId="urn:microsoft.com/office/officeart/2005/8/layout/hierarchy1"/>
    <dgm:cxn modelId="{FAE171EA-84BC-4BD2-96AA-AD9EDAA761F1}" type="presParOf" srcId="{9D3AB10F-6F8B-4AB7-A21E-8ABB24F04716}" destId="{20E21664-0A15-472C-BCCB-381868B49CCC}" srcOrd="1" destOrd="0" presId="urn:microsoft.com/office/officeart/2005/8/layout/hierarchy1"/>
    <dgm:cxn modelId="{55454297-3A6B-419C-8B11-84D54F62842C}" type="presParOf" srcId="{D7F0C9F3-DD74-44AA-B5CB-A3DE5CF7D720}" destId="{DD8D9C64-F0CB-48FA-A195-8C88429061A3}" srcOrd="2" destOrd="0" presId="urn:microsoft.com/office/officeart/2005/8/layout/hierarchy1"/>
    <dgm:cxn modelId="{BEDF382E-52B6-4930-9AB1-B7944DCCF565}" type="presParOf" srcId="{D7F0C9F3-DD74-44AA-B5CB-A3DE5CF7D720}" destId="{5EB9F852-59BC-4A9F-B170-4C64257B16A2}" srcOrd="3" destOrd="0" presId="urn:microsoft.com/office/officeart/2005/8/layout/hierarchy1"/>
    <dgm:cxn modelId="{56F14B2A-9FAC-4E50-8DD3-F2B1864F5765}" type="presParOf" srcId="{5EB9F852-59BC-4A9F-B170-4C64257B16A2}" destId="{0A0CFF38-D11B-4BB3-AFCC-0068B57386BC}" srcOrd="0" destOrd="0" presId="urn:microsoft.com/office/officeart/2005/8/layout/hierarchy1"/>
    <dgm:cxn modelId="{B7F143E1-9BC0-4870-AF9D-C959635BCE26}" type="presParOf" srcId="{0A0CFF38-D11B-4BB3-AFCC-0068B57386BC}" destId="{90BAA3BE-F988-4CBF-9B9F-200F0B11C908}" srcOrd="0" destOrd="0" presId="urn:microsoft.com/office/officeart/2005/8/layout/hierarchy1"/>
    <dgm:cxn modelId="{35F95A00-807D-4359-8850-31C3B1C2B3A5}" type="presParOf" srcId="{0A0CFF38-D11B-4BB3-AFCC-0068B57386BC}" destId="{0DCD1CBA-C151-4500-81D6-30A50079CF2D}" srcOrd="1" destOrd="0" presId="urn:microsoft.com/office/officeart/2005/8/layout/hierarchy1"/>
    <dgm:cxn modelId="{CD1AF4D8-2081-4DF1-90FF-30CDCFEE43CA}" type="presParOf" srcId="{5EB9F852-59BC-4A9F-B170-4C64257B16A2}" destId="{AB857A1D-C965-48E7-8AB8-2D7803F36282}" srcOrd="1" destOrd="0" presId="urn:microsoft.com/office/officeart/2005/8/layout/hierarchy1"/>
    <dgm:cxn modelId="{6B8FD9A9-01C7-4A24-944B-C2785CE8EA86}" type="presParOf" srcId="{D7F0C9F3-DD74-44AA-B5CB-A3DE5CF7D720}" destId="{E9563A70-51BE-4CFC-9343-24030A3B98F1}" srcOrd="4" destOrd="0" presId="urn:microsoft.com/office/officeart/2005/8/layout/hierarchy1"/>
    <dgm:cxn modelId="{8557BEA0-5247-4A98-AF7E-E822E335614F}" type="presParOf" srcId="{D7F0C9F3-DD74-44AA-B5CB-A3DE5CF7D720}" destId="{4359F9B9-8955-4864-8F93-7C16A390ADE5}" srcOrd="5" destOrd="0" presId="urn:microsoft.com/office/officeart/2005/8/layout/hierarchy1"/>
    <dgm:cxn modelId="{DF4423A5-5CC8-4814-A878-9A4D928F59BA}" type="presParOf" srcId="{4359F9B9-8955-4864-8F93-7C16A390ADE5}" destId="{22DA2AD2-2279-416A-95D3-FA5E4B7AA3CC}" srcOrd="0" destOrd="0" presId="urn:microsoft.com/office/officeart/2005/8/layout/hierarchy1"/>
    <dgm:cxn modelId="{AD8DD65D-2213-4D3A-8C3F-535B2127BDC8}" type="presParOf" srcId="{22DA2AD2-2279-416A-95D3-FA5E4B7AA3CC}" destId="{E695DC20-47D6-4E49-BA3B-15CA17137170}" srcOrd="0" destOrd="0" presId="urn:microsoft.com/office/officeart/2005/8/layout/hierarchy1"/>
    <dgm:cxn modelId="{F0950CBC-CED1-4149-88E2-40429E1295FD}" type="presParOf" srcId="{22DA2AD2-2279-416A-95D3-FA5E4B7AA3CC}" destId="{327BAE7D-8850-429B-9959-B0A69C8E9243}" srcOrd="1" destOrd="0" presId="urn:microsoft.com/office/officeart/2005/8/layout/hierarchy1"/>
    <dgm:cxn modelId="{374C1E6B-834B-4E90-BE36-36DDEC0B62AD}" type="presParOf" srcId="{4359F9B9-8955-4864-8F93-7C16A390ADE5}" destId="{23C0B44A-CC5B-45C1-A63A-C8CB372E10C4}" srcOrd="1" destOrd="0" presId="urn:microsoft.com/office/officeart/2005/8/layout/hierarchy1"/>
    <dgm:cxn modelId="{369D15C8-38D2-45AF-BF75-324B7051C960}" type="presParOf" srcId="{C17934C4-B9F6-454A-BD44-D194A7CDD903}" destId="{33529C7C-E52E-4749-9286-C55D66D7BD9D}" srcOrd="2" destOrd="0" presId="urn:microsoft.com/office/officeart/2005/8/layout/hierarchy1"/>
    <dgm:cxn modelId="{D0A652C1-8AAC-4CCA-9719-C9D004B0D8FC}" type="presParOf" srcId="{C17934C4-B9F6-454A-BD44-D194A7CDD903}" destId="{669752AD-651F-4B6B-90E6-07730A0BF32D}" srcOrd="3" destOrd="0" presId="urn:microsoft.com/office/officeart/2005/8/layout/hierarchy1"/>
    <dgm:cxn modelId="{22401386-73FD-47CC-94F3-1D17B57109CC}" type="presParOf" srcId="{669752AD-651F-4B6B-90E6-07730A0BF32D}" destId="{7F426778-E2B3-45DB-BE5C-09D04E44B253}" srcOrd="0" destOrd="0" presId="urn:microsoft.com/office/officeart/2005/8/layout/hierarchy1"/>
    <dgm:cxn modelId="{3FAC3B60-78DF-450B-920E-AC7521E006F8}" type="presParOf" srcId="{7F426778-E2B3-45DB-BE5C-09D04E44B253}" destId="{B430B86C-3057-4C74-8C32-5111999F12CC}" srcOrd="0" destOrd="0" presId="urn:microsoft.com/office/officeart/2005/8/layout/hierarchy1"/>
    <dgm:cxn modelId="{0E967DBB-195F-4C09-BCF5-123EC17BB501}" type="presParOf" srcId="{7F426778-E2B3-45DB-BE5C-09D04E44B253}" destId="{57B0BBD8-7303-4B76-8CCC-9A638683CC69}" srcOrd="1" destOrd="0" presId="urn:microsoft.com/office/officeart/2005/8/layout/hierarchy1"/>
    <dgm:cxn modelId="{E243CED6-1FAE-4B1D-BC28-04DE58DD41F8}" type="presParOf" srcId="{669752AD-651F-4B6B-90E6-07730A0BF32D}" destId="{72F39A04-CD53-4878-B92E-45B44C0E2469}" srcOrd="1" destOrd="0" presId="urn:microsoft.com/office/officeart/2005/8/layout/hierarchy1"/>
    <dgm:cxn modelId="{B4A6E437-2BD6-4CCD-ABCB-831153078A2C}" type="presParOf" srcId="{72F39A04-CD53-4878-B92E-45B44C0E2469}" destId="{9744170C-7034-49BB-898E-E8C144DECC47}" srcOrd="0" destOrd="0" presId="urn:microsoft.com/office/officeart/2005/8/layout/hierarchy1"/>
    <dgm:cxn modelId="{CDE5D8AC-E4D8-4B43-A909-21685CC3C268}" type="presParOf" srcId="{72F39A04-CD53-4878-B92E-45B44C0E2469}" destId="{34578E6F-12B2-4FAC-8EF4-1BCED9006FA6}" srcOrd="1" destOrd="0" presId="urn:microsoft.com/office/officeart/2005/8/layout/hierarchy1"/>
    <dgm:cxn modelId="{7208CB94-9AE2-4D03-B8A3-6121053AB749}" type="presParOf" srcId="{34578E6F-12B2-4FAC-8EF4-1BCED9006FA6}" destId="{870E090A-CE11-438B-9B30-475A8F03AD81}" srcOrd="0" destOrd="0" presId="urn:microsoft.com/office/officeart/2005/8/layout/hierarchy1"/>
    <dgm:cxn modelId="{8501CCE5-7CF3-47C4-9DBB-05C0937ADA89}" type="presParOf" srcId="{870E090A-CE11-438B-9B30-475A8F03AD81}" destId="{9BD9F258-3905-4821-9EC6-726149B2DC74}" srcOrd="0" destOrd="0" presId="urn:microsoft.com/office/officeart/2005/8/layout/hierarchy1"/>
    <dgm:cxn modelId="{8AC923B7-3E7E-46CA-937B-03EE7D249762}" type="presParOf" srcId="{870E090A-CE11-438B-9B30-475A8F03AD81}" destId="{31755557-75DF-4576-B0D8-D9F087F74037}" srcOrd="1" destOrd="0" presId="urn:microsoft.com/office/officeart/2005/8/layout/hierarchy1"/>
    <dgm:cxn modelId="{4843EF78-8302-405E-813A-81C31EEE5AC8}" type="presParOf" srcId="{34578E6F-12B2-4FAC-8EF4-1BCED9006FA6}" destId="{CFE76E72-DC7F-4B34-A3F9-6313CE356AFA}" srcOrd="1" destOrd="0" presId="urn:microsoft.com/office/officeart/2005/8/layout/hierarchy1"/>
    <dgm:cxn modelId="{901ED834-5123-4466-ADD7-86C6EAD929CB}" type="presParOf" srcId="{72F39A04-CD53-4878-B92E-45B44C0E2469}" destId="{46E19FAC-2261-4D53-99B5-0B7BFF2389C1}" srcOrd="2" destOrd="0" presId="urn:microsoft.com/office/officeart/2005/8/layout/hierarchy1"/>
    <dgm:cxn modelId="{6ADC9505-68FB-40E7-99B4-B6734611A4BE}" type="presParOf" srcId="{72F39A04-CD53-4878-B92E-45B44C0E2469}" destId="{43A8A303-D287-4116-B07F-F55DB8CE5E2B}" srcOrd="3" destOrd="0" presId="urn:microsoft.com/office/officeart/2005/8/layout/hierarchy1"/>
    <dgm:cxn modelId="{18D51E7F-FE0C-4F8E-B36D-E91E5656BC0C}" type="presParOf" srcId="{43A8A303-D287-4116-B07F-F55DB8CE5E2B}" destId="{873B4E87-B64B-4182-8895-AD48C560D828}" srcOrd="0" destOrd="0" presId="urn:microsoft.com/office/officeart/2005/8/layout/hierarchy1"/>
    <dgm:cxn modelId="{49718E8F-4169-47DE-8770-78085016B17F}" type="presParOf" srcId="{873B4E87-B64B-4182-8895-AD48C560D828}" destId="{CB28EAB3-E96D-4807-8027-33C4752DBA84}" srcOrd="0" destOrd="0" presId="urn:microsoft.com/office/officeart/2005/8/layout/hierarchy1"/>
    <dgm:cxn modelId="{51B0B00D-8A94-44AE-B924-0BC920468088}" type="presParOf" srcId="{873B4E87-B64B-4182-8895-AD48C560D828}" destId="{FB05C719-E1DD-46AB-B170-8C75DC44AE73}" srcOrd="1" destOrd="0" presId="urn:microsoft.com/office/officeart/2005/8/layout/hierarchy1"/>
    <dgm:cxn modelId="{A5CE2511-A55B-4E4A-8D15-BA6CEC6B3837}" type="presParOf" srcId="{43A8A303-D287-4116-B07F-F55DB8CE5E2B}" destId="{9FE78BBF-5F79-48AF-BBC2-22B2CEDE38A7}" srcOrd="1" destOrd="0" presId="urn:microsoft.com/office/officeart/2005/8/layout/hierarchy1"/>
    <dgm:cxn modelId="{A98EF169-C177-4DD3-A5F6-369AA75DE290}" type="presParOf" srcId="{72F39A04-CD53-4878-B92E-45B44C0E2469}" destId="{BD386E06-58C5-4436-B1D3-7A0CF925DBB6}" srcOrd="4" destOrd="0" presId="urn:microsoft.com/office/officeart/2005/8/layout/hierarchy1"/>
    <dgm:cxn modelId="{5017525C-61CA-4777-96A8-BD3A7E6E58D0}" type="presParOf" srcId="{72F39A04-CD53-4878-B92E-45B44C0E2469}" destId="{F76FC5E7-4989-4E8A-94EB-C8944BDF132F}" srcOrd="5" destOrd="0" presId="urn:microsoft.com/office/officeart/2005/8/layout/hierarchy1"/>
    <dgm:cxn modelId="{B0FB4C2C-2ACE-4186-8A6C-87B8CBD94E19}" type="presParOf" srcId="{F76FC5E7-4989-4E8A-94EB-C8944BDF132F}" destId="{64872CAA-D4E5-4431-A481-EF5410802E64}" srcOrd="0" destOrd="0" presId="urn:microsoft.com/office/officeart/2005/8/layout/hierarchy1"/>
    <dgm:cxn modelId="{2BF54454-AB06-4126-841B-056659F91627}" type="presParOf" srcId="{64872CAA-D4E5-4431-A481-EF5410802E64}" destId="{DA54F99E-CBBF-4D33-B022-DB2379B33B96}" srcOrd="0" destOrd="0" presId="urn:microsoft.com/office/officeart/2005/8/layout/hierarchy1"/>
    <dgm:cxn modelId="{2604440C-6332-47D5-9D49-C5A82DE69EDC}" type="presParOf" srcId="{64872CAA-D4E5-4431-A481-EF5410802E64}" destId="{1494DF4D-97B7-485D-B353-06416DED7055}" srcOrd="1" destOrd="0" presId="urn:microsoft.com/office/officeart/2005/8/layout/hierarchy1"/>
    <dgm:cxn modelId="{4662A61D-482C-474B-AAA1-D7B5A9FE6208}" type="presParOf" srcId="{F76FC5E7-4989-4E8A-94EB-C8944BDF132F}" destId="{D93CAD24-F117-4CED-A5D8-70B1C127E57C}" srcOrd="1" destOrd="0" presId="urn:microsoft.com/office/officeart/2005/8/layout/hierarchy1"/>
    <dgm:cxn modelId="{CB0C2108-A77B-485D-A219-666680422E35}" type="presParOf" srcId="{72F39A04-CD53-4878-B92E-45B44C0E2469}" destId="{F09AA320-CADD-4618-B207-EEC0489F561A}" srcOrd="6" destOrd="0" presId="urn:microsoft.com/office/officeart/2005/8/layout/hierarchy1"/>
    <dgm:cxn modelId="{57910AC8-66A9-4B91-B3EA-09B5E1AFC996}" type="presParOf" srcId="{72F39A04-CD53-4878-B92E-45B44C0E2469}" destId="{96ADAFEC-B3F3-42A3-ABC7-1788DA7E323E}" srcOrd="7" destOrd="0" presId="urn:microsoft.com/office/officeart/2005/8/layout/hierarchy1"/>
    <dgm:cxn modelId="{92414A3A-DF41-4CEF-88B3-0F2B307EE105}" type="presParOf" srcId="{96ADAFEC-B3F3-42A3-ABC7-1788DA7E323E}" destId="{1187691F-BA6A-4E82-82D0-EE391308FCCE}" srcOrd="0" destOrd="0" presId="urn:microsoft.com/office/officeart/2005/8/layout/hierarchy1"/>
    <dgm:cxn modelId="{4DC872AB-F0BE-4A3C-9355-2365369608AD}" type="presParOf" srcId="{1187691F-BA6A-4E82-82D0-EE391308FCCE}" destId="{4E54F43D-B434-4D79-BC19-421BC450EF2F}" srcOrd="0" destOrd="0" presId="urn:microsoft.com/office/officeart/2005/8/layout/hierarchy1"/>
    <dgm:cxn modelId="{560BE170-AA31-4A46-B184-A65D5B6824EA}" type="presParOf" srcId="{1187691F-BA6A-4E82-82D0-EE391308FCCE}" destId="{C2198EB9-E5AC-4752-A647-2ADAF5BCCC17}" srcOrd="1" destOrd="0" presId="urn:microsoft.com/office/officeart/2005/8/layout/hierarchy1"/>
    <dgm:cxn modelId="{027AFDD7-78A9-444C-A795-D6C1372F4B4C}" type="presParOf" srcId="{96ADAFEC-B3F3-42A3-ABC7-1788DA7E323E}" destId="{AC05DFED-963E-4EBD-9C86-C78F00F95F7B}" srcOrd="1" destOrd="0" presId="urn:microsoft.com/office/officeart/2005/8/layout/hierarchy1"/>
    <dgm:cxn modelId="{5FD5C316-B8BA-4B84-AA9B-6B5E5218675B}" type="presParOf" srcId="{72F39A04-CD53-4878-B92E-45B44C0E2469}" destId="{8F8C0A9B-50B6-4E42-8CF7-EF4D6296B4AC}" srcOrd="8" destOrd="0" presId="urn:microsoft.com/office/officeart/2005/8/layout/hierarchy1"/>
    <dgm:cxn modelId="{030FC6E5-02EE-4A16-8A43-29BEE52CAA9F}" type="presParOf" srcId="{72F39A04-CD53-4878-B92E-45B44C0E2469}" destId="{2A5A7397-72F5-444A-BF2E-56D71D004C6D}" srcOrd="9" destOrd="0" presId="urn:microsoft.com/office/officeart/2005/8/layout/hierarchy1"/>
    <dgm:cxn modelId="{330D7EBE-565C-478B-857A-76290FFD31C7}" type="presParOf" srcId="{2A5A7397-72F5-444A-BF2E-56D71D004C6D}" destId="{7B40633B-697F-46A7-B36D-1FF151AFA095}" srcOrd="0" destOrd="0" presId="urn:microsoft.com/office/officeart/2005/8/layout/hierarchy1"/>
    <dgm:cxn modelId="{70C84BF7-62D0-4EE0-A36B-FDBC00A4BF6B}" type="presParOf" srcId="{7B40633B-697F-46A7-B36D-1FF151AFA095}" destId="{F9C6C87F-D05F-4AD1-87CE-E8E33585431E}" srcOrd="0" destOrd="0" presId="urn:microsoft.com/office/officeart/2005/8/layout/hierarchy1"/>
    <dgm:cxn modelId="{E400DAC0-0542-47A5-B1F4-F539090DE765}" type="presParOf" srcId="{7B40633B-697F-46A7-B36D-1FF151AFA095}" destId="{A1D01139-B8B8-4343-88F1-C342B36409A4}" srcOrd="1" destOrd="0" presId="urn:microsoft.com/office/officeart/2005/8/layout/hierarchy1"/>
    <dgm:cxn modelId="{D075099D-DF96-40FA-B055-6D7903AC20C5}" type="presParOf" srcId="{2A5A7397-72F5-444A-BF2E-56D71D004C6D}" destId="{2460C463-16A4-466C-8391-3B75375FEF0A}" srcOrd="1" destOrd="0" presId="urn:microsoft.com/office/officeart/2005/8/layout/hierarchy1"/>
    <dgm:cxn modelId="{6DFB29A6-5F07-4D7C-BBE1-6459AA3AC4BB}" type="presParOf" srcId="{C17934C4-B9F6-454A-BD44-D194A7CDD903}" destId="{7C89CADB-A1FE-4BF9-9BD6-0CF540365B19}" srcOrd="4" destOrd="0" presId="urn:microsoft.com/office/officeart/2005/8/layout/hierarchy1"/>
    <dgm:cxn modelId="{45F296C7-3233-4B43-8779-0E03A01286A9}" type="presParOf" srcId="{C17934C4-B9F6-454A-BD44-D194A7CDD903}" destId="{FABFDD1E-125E-486B-A9F4-82A5121FA4E7}" srcOrd="5" destOrd="0" presId="urn:microsoft.com/office/officeart/2005/8/layout/hierarchy1"/>
    <dgm:cxn modelId="{47891198-3A9E-468F-9ABB-7791C4BCE80E}" type="presParOf" srcId="{FABFDD1E-125E-486B-A9F4-82A5121FA4E7}" destId="{3D41D3B5-0818-4047-B79F-D9EF88575F15}" srcOrd="0" destOrd="0" presId="urn:microsoft.com/office/officeart/2005/8/layout/hierarchy1"/>
    <dgm:cxn modelId="{A4FE2DA6-D70A-4E99-ADAF-D0C2C4C8F7DA}" type="presParOf" srcId="{3D41D3B5-0818-4047-B79F-D9EF88575F15}" destId="{16BCD003-2041-490B-ADEC-E34084BC0562}" srcOrd="0" destOrd="0" presId="urn:microsoft.com/office/officeart/2005/8/layout/hierarchy1"/>
    <dgm:cxn modelId="{67992B3F-8592-4CC4-A9D0-6C7C9AE1E6DD}" type="presParOf" srcId="{3D41D3B5-0818-4047-B79F-D9EF88575F15}" destId="{57743233-A456-4EB2-B498-15889CC31DA6}" srcOrd="1" destOrd="0" presId="urn:microsoft.com/office/officeart/2005/8/layout/hierarchy1"/>
    <dgm:cxn modelId="{3F89E051-D477-4FDA-B34D-100C8021AEB3}" type="presParOf" srcId="{FABFDD1E-125E-486B-A9F4-82A5121FA4E7}" destId="{C2ABEEF9-96FA-4DC7-A1C9-447103DED6BA}" srcOrd="1" destOrd="0" presId="urn:microsoft.com/office/officeart/2005/8/layout/hierarchy1"/>
    <dgm:cxn modelId="{6BA39980-C5AF-48C9-9629-DEC4EC6270B5}" type="presParOf" srcId="{C2ABEEF9-96FA-4DC7-A1C9-447103DED6BA}" destId="{AB1601BB-FDA8-4D48-A133-3BAD06C1B87E}" srcOrd="0" destOrd="0" presId="urn:microsoft.com/office/officeart/2005/8/layout/hierarchy1"/>
    <dgm:cxn modelId="{BDAEA4ED-B184-43D5-9C2A-BA1D39D1D13D}" type="presParOf" srcId="{C2ABEEF9-96FA-4DC7-A1C9-447103DED6BA}" destId="{EC5D6656-CB18-46FD-AEEC-09FBDF3EC95C}" srcOrd="1" destOrd="0" presId="urn:microsoft.com/office/officeart/2005/8/layout/hierarchy1"/>
    <dgm:cxn modelId="{E9343AAC-CF81-425A-B46E-A60915DFD7E2}" type="presParOf" srcId="{EC5D6656-CB18-46FD-AEEC-09FBDF3EC95C}" destId="{052E4D65-EB9D-4CA8-8880-2E6CC4BE2F90}" srcOrd="0" destOrd="0" presId="urn:microsoft.com/office/officeart/2005/8/layout/hierarchy1"/>
    <dgm:cxn modelId="{BE980389-93BA-4ACF-A81B-2BF17049AC12}" type="presParOf" srcId="{052E4D65-EB9D-4CA8-8880-2E6CC4BE2F90}" destId="{18BFE3D1-F5DC-434A-8433-68C9A058733B}" srcOrd="0" destOrd="0" presId="urn:microsoft.com/office/officeart/2005/8/layout/hierarchy1"/>
    <dgm:cxn modelId="{01BFC84F-E924-4279-A900-B9065AB6F968}" type="presParOf" srcId="{052E4D65-EB9D-4CA8-8880-2E6CC4BE2F90}" destId="{9F2A523C-70FA-4934-B307-3F942691C638}" srcOrd="1" destOrd="0" presId="urn:microsoft.com/office/officeart/2005/8/layout/hierarchy1"/>
    <dgm:cxn modelId="{A5AF7620-4DD6-4B16-A349-A29E3233CECF}" type="presParOf" srcId="{EC5D6656-CB18-46FD-AEEC-09FBDF3EC95C}" destId="{8C7A32E1-F310-4745-A929-9725476B5820}" srcOrd="1" destOrd="0" presId="urn:microsoft.com/office/officeart/2005/8/layout/hierarchy1"/>
    <dgm:cxn modelId="{4CD2CD45-A828-4F86-9979-5EF7F518B54A}" type="presParOf" srcId="{C2ABEEF9-96FA-4DC7-A1C9-447103DED6BA}" destId="{0998ACAC-E4A3-41CE-85DE-A08B389BAAA6}" srcOrd="2" destOrd="0" presId="urn:microsoft.com/office/officeart/2005/8/layout/hierarchy1"/>
    <dgm:cxn modelId="{C3E3CE0B-16B1-4034-9154-F445553F6523}" type="presParOf" srcId="{C2ABEEF9-96FA-4DC7-A1C9-447103DED6BA}" destId="{8877156D-E576-46BE-9356-50DAF0D1FD1D}" srcOrd="3" destOrd="0" presId="urn:microsoft.com/office/officeart/2005/8/layout/hierarchy1"/>
    <dgm:cxn modelId="{BDE6BCD3-C4CB-4133-A939-3C934F0B5161}" type="presParOf" srcId="{8877156D-E576-46BE-9356-50DAF0D1FD1D}" destId="{6D09446C-C61A-4EE4-BF86-5906863E0BDA}" srcOrd="0" destOrd="0" presId="urn:microsoft.com/office/officeart/2005/8/layout/hierarchy1"/>
    <dgm:cxn modelId="{346944D3-926A-4580-9377-23693F4CE128}" type="presParOf" srcId="{6D09446C-C61A-4EE4-BF86-5906863E0BDA}" destId="{821E2A37-87E6-4658-AC31-E053E10682E7}" srcOrd="0" destOrd="0" presId="urn:microsoft.com/office/officeart/2005/8/layout/hierarchy1"/>
    <dgm:cxn modelId="{F5C9C850-C964-4AE6-B159-F40BB14F5D63}" type="presParOf" srcId="{6D09446C-C61A-4EE4-BF86-5906863E0BDA}" destId="{8D1D2501-272C-4541-8982-331CD4EC8363}" srcOrd="1" destOrd="0" presId="urn:microsoft.com/office/officeart/2005/8/layout/hierarchy1"/>
    <dgm:cxn modelId="{00B3409F-8549-45B4-9525-25554965AAAC}" type="presParOf" srcId="{8877156D-E576-46BE-9356-50DAF0D1FD1D}" destId="{48BEB33F-E4D6-4D87-94F5-FDB143BCEB9E}" srcOrd="1" destOrd="0" presId="urn:microsoft.com/office/officeart/2005/8/layout/hierarchy1"/>
    <dgm:cxn modelId="{B921CBAC-10C9-48DB-9DB5-EC17B7687957}" type="presParOf" srcId="{C2ABEEF9-96FA-4DC7-A1C9-447103DED6BA}" destId="{7BC36474-B834-4169-8B54-BE1FDEF01DD3}" srcOrd="4" destOrd="0" presId="urn:microsoft.com/office/officeart/2005/8/layout/hierarchy1"/>
    <dgm:cxn modelId="{AE952771-1CBD-47BB-8610-98BFEF305617}" type="presParOf" srcId="{C2ABEEF9-96FA-4DC7-A1C9-447103DED6BA}" destId="{7EF81A0A-CBAE-4BDC-93B9-DA88D5F449CC}" srcOrd="5" destOrd="0" presId="urn:microsoft.com/office/officeart/2005/8/layout/hierarchy1"/>
    <dgm:cxn modelId="{E3786B68-6071-465D-9CCD-FB88ECE8C854}" type="presParOf" srcId="{7EF81A0A-CBAE-4BDC-93B9-DA88D5F449CC}" destId="{FC3F886D-8742-4A5C-B0E6-4870CF627156}" srcOrd="0" destOrd="0" presId="urn:microsoft.com/office/officeart/2005/8/layout/hierarchy1"/>
    <dgm:cxn modelId="{A4371585-6DEB-411D-8518-F75A9A1432EE}" type="presParOf" srcId="{FC3F886D-8742-4A5C-B0E6-4870CF627156}" destId="{435D9896-B04E-48CB-A06B-48FDEC0F8D02}" srcOrd="0" destOrd="0" presId="urn:microsoft.com/office/officeart/2005/8/layout/hierarchy1"/>
    <dgm:cxn modelId="{2ED8884F-7A47-48AB-9236-2F042F0DB003}" type="presParOf" srcId="{FC3F886D-8742-4A5C-B0E6-4870CF627156}" destId="{A697535B-98C1-4513-B393-CDF2FC246878}" srcOrd="1" destOrd="0" presId="urn:microsoft.com/office/officeart/2005/8/layout/hierarchy1"/>
    <dgm:cxn modelId="{22E55CFD-7884-4F18-BE17-978CECD4632B}" type="presParOf" srcId="{7EF81A0A-CBAE-4BDC-93B9-DA88D5F449CC}" destId="{55C7C93E-6F00-43D7-9936-0C82FE82109A}" srcOrd="1" destOrd="0" presId="urn:microsoft.com/office/officeart/2005/8/layout/hierarchy1"/>
    <dgm:cxn modelId="{3609E8C2-5391-4B7E-9012-66F0D0A841EA}" type="presParOf" srcId="{C17934C4-B9F6-454A-BD44-D194A7CDD903}" destId="{FFF1F2FC-C7EA-4B9E-8C28-9C73CE358846}" srcOrd="6" destOrd="0" presId="urn:microsoft.com/office/officeart/2005/8/layout/hierarchy1"/>
    <dgm:cxn modelId="{A4A8C30E-F813-4752-B8C0-BD7D7C33B29D}" type="presParOf" srcId="{C17934C4-B9F6-454A-BD44-D194A7CDD903}" destId="{0AC1E6FA-7E96-45DA-87AF-F6679AFBEBEA}" srcOrd="7" destOrd="0" presId="urn:microsoft.com/office/officeart/2005/8/layout/hierarchy1"/>
    <dgm:cxn modelId="{206CB04C-534D-4EF5-897A-6830D5F32047}" type="presParOf" srcId="{0AC1E6FA-7E96-45DA-87AF-F6679AFBEBEA}" destId="{A87388DC-A296-4136-B1C8-0BBC682C3000}" srcOrd="0" destOrd="0" presId="urn:microsoft.com/office/officeart/2005/8/layout/hierarchy1"/>
    <dgm:cxn modelId="{2DD8A517-9E9F-4BEE-A13F-CAC9B535E13A}" type="presParOf" srcId="{A87388DC-A296-4136-B1C8-0BBC682C3000}" destId="{0886337D-AA15-4566-9345-AD30FDB93889}" srcOrd="0" destOrd="0" presId="urn:microsoft.com/office/officeart/2005/8/layout/hierarchy1"/>
    <dgm:cxn modelId="{8B3660CD-332C-4A4A-9F99-CADBEF55D877}" type="presParOf" srcId="{A87388DC-A296-4136-B1C8-0BBC682C3000}" destId="{84E8F99C-54B9-4F7B-BD0F-3ADCCBC36100}" srcOrd="1" destOrd="0" presId="urn:microsoft.com/office/officeart/2005/8/layout/hierarchy1"/>
    <dgm:cxn modelId="{F9D2BCAF-2DF4-4F30-9109-7776424B790F}" type="presParOf" srcId="{0AC1E6FA-7E96-45DA-87AF-F6679AFBEBEA}" destId="{CD669E62-1C94-41E7-A954-9D5F97ED4CD8}" srcOrd="1" destOrd="0" presId="urn:microsoft.com/office/officeart/2005/8/layout/hierarchy1"/>
    <dgm:cxn modelId="{BB67800A-B3D4-4876-BC72-EFBC1301F2B4}" type="presParOf" srcId="{CD669E62-1C94-41E7-A954-9D5F97ED4CD8}" destId="{5B03E99D-EC1D-4433-A0EA-C1016A688657}" srcOrd="0" destOrd="0" presId="urn:microsoft.com/office/officeart/2005/8/layout/hierarchy1"/>
    <dgm:cxn modelId="{7E0CD138-7C06-409E-BF74-7AC9D66BC632}" type="presParOf" srcId="{CD669E62-1C94-41E7-A954-9D5F97ED4CD8}" destId="{709F2765-58C6-4757-BD6F-8088E165CF0F}" srcOrd="1" destOrd="0" presId="urn:microsoft.com/office/officeart/2005/8/layout/hierarchy1"/>
    <dgm:cxn modelId="{41DF15F2-6396-459C-9D63-B3AEB6B737DC}" type="presParOf" srcId="{709F2765-58C6-4757-BD6F-8088E165CF0F}" destId="{E47DC2AF-483A-47C1-95D7-F9E4D6F4D6A9}" srcOrd="0" destOrd="0" presId="urn:microsoft.com/office/officeart/2005/8/layout/hierarchy1"/>
    <dgm:cxn modelId="{FE0B18D1-EAAF-43FB-9521-5DE93C303102}" type="presParOf" srcId="{E47DC2AF-483A-47C1-95D7-F9E4D6F4D6A9}" destId="{8F0C19C5-BE7E-4C21-BF97-CBEC33310913}" srcOrd="0" destOrd="0" presId="urn:microsoft.com/office/officeart/2005/8/layout/hierarchy1"/>
    <dgm:cxn modelId="{DFFCB400-4292-4CCE-8F9A-326F2BD97282}" type="presParOf" srcId="{E47DC2AF-483A-47C1-95D7-F9E4D6F4D6A9}" destId="{9AE07ACC-911C-481F-8DFC-0ADEDB439953}" srcOrd="1" destOrd="0" presId="urn:microsoft.com/office/officeart/2005/8/layout/hierarchy1"/>
    <dgm:cxn modelId="{051979CE-CB5A-46AC-BDF8-4906B49E5FBB}" type="presParOf" srcId="{709F2765-58C6-4757-BD6F-8088E165CF0F}" destId="{2350D70D-0CD9-4058-AA4D-D5F46C373067}" srcOrd="1" destOrd="0" presId="urn:microsoft.com/office/officeart/2005/8/layout/hierarchy1"/>
    <dgm:cxn modelId="{4ED04DCC-22E0-4D29-B121-A8F636BBE47C}" type="presParOf" srcId="{C17934C4-B9F6-454A-BD44-D194A7CDD903}" destId="{DE5B3CD9-139A-428A-B9E7-44F2F1017F52}" srcOrd="8" destOrd="0" presId="urn:microsoft.com/office/officeart/2005/8/layout/hierarchy1"/>
    <dgm:cxn modelId="{DC6B82F6-FF6D-4CB6-B561-9A51020DD3D6}" type="presParOf" srcId="{C17934C4-B9F6-454A-BD44-D194A7CDD903}" destId="{A96F128A-17CA-44F6-80AE-77B0F43928AD}" srcOrd="9" destOrd="0" presId="urn:microsoft.com/office/officeart/2005/8/layout/hierarchy1"/>
    <dgm:cxn modelId="{385B52D7-8EF8-45BA-9A87-9F1D7CDB5A87}" type="presParOf" srcId="{A96F128A-17CA-44F6-80AE-77B0F43928AD}" destId="{95C52E29-976E-46A9-8D2B-D37C44046BDB}" srcOrd="0" destOrd="0" presId="urn:microsoft.com/office/officeart/2005/8/layout/hierarchy1"/>
    <dgm:cxn modelId="{69C2DA0A-A965-445F-B81E-B26CE82D9322}" type="presParOf" srcId="{95C52E29-976E-46A9-8D2B-D37C44046BDB}" destId="{0D80EC7B-32DD-406B-9496-6A32B424489F}" srcOrd="0" destOrd="0" presId="urn:microsoft.com/office/officeart/2005/8/layout/hierarchy1"/>
    <dgm:cxn modelId="{21EEC003-7B92-441F-BD50-FD7EC0B7E31D}" type="presParOf" srcId="{95C52E29-976E-46A9-8D2B-D37C44046BDB}" destId="{B0AB0D3B-9B08-4667-B410-A06D9665D72E}" srcOrd="1" destOrd="0" presId="urn:microsoft.com/office/officeart/2005/8/layout/hierarchy1"/>
    <dgm:cxn modelId="{B924AFDE-EEE5-4E36-8110-757839870AE6}" type="presParOf" srcId="{A96F128A-17CA-44F6-80AE-77B0F43928AD}" destId="{B3E94103-7E78-43E5-BB48-386C85780250}" srcOrd="1" destOrd="0" presId="urn:microsoft.com/office/officeart/2005/8/layout/hierarchy1"/>
    <dgm:cxn modelId="{C71F2BCF-D8A1-4F7E-BE89-A9B8C796BEC9}" type="presParOf" srcId="{B3E94103-7E78-43E5-BB48-386C85780250}" destId="{1C8A24FB-B74C-408B-A3B0-17BDC50F3E87}" srcOrd="0" destOrd="0" presId="urn:microsoft.com/office/officeart/2005/8/layout/hierarchy1"/>
    <dgm:cxn modelId="{C5B51C08-9E8F-418F-A1E2-A264F758FFE4}" type="presParOf" srcId="{B3E94103-7E78-43E5-BB48-386C85780250}" destId="{0C4B64DA-7270-498E-92A7-78B4BF1CD0D2}" srcOrd="1" destOrd="0" presId="urn:microsoft.com/office/officeart/2005/8/layout/hierarchy1"/>
    <dgm:cxn modelId="{6A745349-D8C4-4FFD-99F7-8B68B7C20EFE}" type="presParOf" srcId="{0C4B64DA-7270-498E-92A7-78B4BF1CD0D2}" destId="{A399E18D-E5A1-4EE6-9395-395BE3B1E93F}" srcOrd="0" destOrd="0" presId="urn:microsoft.com/office/officeart/2005/8/layout/hierarchy1"/>
    <dgm:cxn modelId="{DBBD36B9-1217-459D-BA02-6AF6974F757A}" type="presParOf" srcId="{A399E18D-E5A1-4EE6-9395-395BE3B1E93F}" destId="{22031201-66F0-4763-8F5F-2EF1F6BC6F1A}" srcOrd="0" destOrd="0" presId="urn:microsoft.com/office/officeart/2005/8/layout/hierarchy1"/>
    <dgm:cxn modelId="{D1963D7F-3780-4606-82AF-68A2E2F91BA3}" type="presParOf" srcId="{A399E18D-E5A1-4EE6-9395-395BE3B1E93F}" destId="{08CC3D08-A6BC-470B-9D3C-9AFE607A9D0D}" srcOrd="1" destOrd="0" presId="urn:microsoft.com/office/officeart/2005/8/layout/hierarchy1"/>
    <dgm:cxn modelId="{93F1E3B1-450E-4E64-95F6-41CA84F55D38}" type="presParOf" srcId="{0C4B64DA-7270-498E-92A7-78B4BF1CD0D2}" destId="{65DF957A-887F-4027-948B-5065F244FBE0}" srcOrd="1" destOrd="0" presId="urn:microsoft.com/office/officeart/2005/8/layout/hierarchy1"/>
    <dgm:cxn modelId="{D8A29A04-801E-4BBC-886A-404CAB5170A8}" type="presParOf" srcId="{B3E94103-7E78-43E5-BB48-386C85780250}" destId="{68C4181A-8BD8-44A9-B904-7578D998F5B9}" srcOrd="2" destOrd="0" presId="urn:microsoft.com/office/officeart/2005/8/layout/hierarchy1"/>
    <dgm:cxn modelId="{E31E2070-17C3-466D-BCCD-256755AD7A17}" type="presParOf" srcId="{B3E94103-7E78-43E5-BB48-386C85780250}" destId="{D386FE66-CEAA-439F-9B0E-04611AAF7D99}" srcOrd="3" destOrd="0" presId="urn:microsoft.com/office/officeart/2005/8/layout/hierarchy1"/>
    <dgm:cxn modelId="{58201F88-0AA1-4E3E-BBB0-B59D6C21A4B3}" type="presParOf" srcId="{D386FE66-CEAA-439F-9B0E-04611AAF7D99}" destId="{9EFC050E-956D-4D5F-AE9C-B724A45BF983}" srcOrd="0" destOrd="0" presId="urn:microsoft.com/office/officeart/2005/8/layout/hierarchy1"/>
    <dgm:cxn modelId="{8D44853C-AF8C-42FC-996C-F47980D5840B}" type="presParOf" srcId="{9EFC050E-956D-4D5F-AE9C-B724A45BF983}" destId="{4C2BA2CF-A2E4-4438-B8D8-D3D0D4D1C872}" srcOrd="0" destOrd="0" presId="urn:microsoft.com/office/officeart/2005/8/layout/hierarchy1"/>
    <dgm:cxn modelId="{AF79A708-C677-4598-A3AD-4F9EDBB7B395}" type="presParOf" srcId="{9EFC050E-956D-4D5F-AE9C-B724A45BF983}" destId="{9EC03014-B698-4044-BC7B-9FCFB63CE571}" srcOrd="1" destOrd="0" presId="urn:microsoft.com/office/officeart/2005/8/layout/hierarchy1"/>
    <dgm:cxn modelId="{252421FB-AD7C-4D0F-B1C5-C22413C8A388}" type="presParOf" srcId="{D386FE66-CEAA-439F-9B0E-04611AAF7D99}" destId="{48999BD4-F13F-41E9-8AC7-723B79A1B82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4181A-8BD8-44A9-B904-7578D998F5B9}">
      <dsp:nvSpPr>
        <dsp:cNvPr id="0" name=""/>
        <dsp:cNvSpPr/>
      </dsp:nvSpPr>
      <dsp:spPr>
        <a:xfrm>
          <a:off x="10356251" y="3753647"/>
          <a:ext cx="400950" cy="190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035"/>
              </a:lnTo>
              <a:lnTo>
                <a:pt x="400950" y="130035"/>
              </a:lnTo>
              <a:lnTo>
                <a:pt x="400950" y="1908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A24FB-B74C-408B-A3B0-17BDC50F3E87}">
      <dsp:nvSpPr>
        <dsp:cNvPr id="0" name=""/>
        <dsp:cNvSpPr/>
      </dsp:nvSpPr>
      <dsp:spPr>
        <a:xfrm>
          <a:off x="9955300" y="3753647"/>
          <a:ext cx="400950" cy="190816"/>
        </a:xfrm>
        <a:custGeom>
          <a:avLst/>
          <a:gdLst/>
          <a:ahLst/>
          <a:cxnLst/>
          <a:rect l="0" t="0" r="0" b="0"/>
          <a:pathLst>
            <a:path>
              <a:moveTo>
                <a:pt x="400950" y="0"/>
              </a:moveTo>
              <a:lnTo>
                <a:pt x="400950" y="130035"/>
              </a:lnTo>
              <a:lnTo>
                <a:pt x="0" y="130035"/>
              </a:lnTo>
              <a:lnTo>
                <a:pt x="0" y="1908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B3CD9-139A-428A-B9E7-44F2F1017F52}">
      <dsp:nvSpPr>
        <dsp:cNvPr id="0" name=""/>
        <dsp:cNvSpPr/>
      </dsp:nvSpPr>
      <dsp:spPr>
        <a:xfrm>
          <a:off x="5745316" y="3146206"/>
          <a:ext cx="4610935" cy="190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035"/>
              </a:lnTo>
              <a:lnTo>
                <a:pt x="4610935" y="130035"/>
              </a:lnTo>
              <a:lnTo>
                <a:pt x="4610935" y="1908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3E99D-EC1D-4433-A0EA-C1016A688657}">
      <dsp:nvSpPr>
        <dsp:cNvPr id="0" name=""/>
        <dsp:cNvSpPr/>
      </dsp:nvSpPr>
      <dsp:spPr>
        <a:xfrm>
          <a:off x="9107678" y="3753647"/>
          <a:ext cx="91440" cy="1908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08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F1F2FC-C7EA-4B9E-8C28-9C73CE358846}">
      <dsp:nvSpPr>
        <dsp:cNvPr id="0" name=""/>
        <dsp:cNvSpPr/>
      </dsp:nvSpPr>
      <dsp:spPr>
        <a:xfrm>
          <a:off x="5745316" y="3146206"/>
          <a:ext cx="3408082" cy="190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035"/>
              </a:lnTo>
              <a:lnTo>
                <a:pt x="3408082" y="130035"/>
              </a:lnTo>
              <a:lnTo>
                <a:pt x="3408082" y="1908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36474-B834-4169-8B54-BE1FDEF01DD3}">
      <dsp:nvSpPr>
        <dsp:cNvPr id="0" name=""/>
        <dsp:cNvSpPr/>
      </dsp:nvSpPr>
      <dsp:spPr>
        <a:xfrm>
          <a:off x="7549595" y="3753647"/>
          <a:ext cx="801901" cy="190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035"/>
              </a:lnTo>
              <a:lnTo>
                <a:pt x="801901" y="130035"/>
              </a:lnTo>
              <a:lnTo>
                <a:pt x="801901" y="1908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8ACAC-E4A3-41CE-85DE-A08B389BAAA6}">
      <dsp:nvSpPr>
        <dsp:cNvPr id="0" name=""/>
        <dsp:cNvSpPr/>
      </dsp:nvSpPr>
      <dsp:spPr>
        <a:xfrm>
          <a:off x="7503875" y="3753647"/>
          <a:ext cx="91440" cy="1908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08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1601BB-FDA8-4D48-A133-3BAD06C1B87E}">
      <dsp:nvSpPr>
        <dsp:cNvPr id="0" name=""/>
        <dsp:cNvSpPr/>
      </dsp:nvSpPr>
      <dsp:spPr>
        <a:xfrm>
          <a:off x="6747693" y="3753647"/>
          <a:ext cx="801901" cy="190816"/>
        </a:xfrm>
        <a:custGeom>
          <a:avLst/>
          <a:gdLst/>
          <a:ahLst/>
          <a:cxnLst/>
          <a:rect l="0" t="0" r="0" b="0"/>
          <a:pathLst>
            <a:path>
              <a:moveTo>
                <a:pt x="801901" y="0"/>
              </a:moveTo>
              <a:lnTo>
                <a:pt x="801901" y="130035"/>
              </a:lnTo>
              <a:lnTo>
                <a:pt x="0" y="130035"/>
              </a:lnTo>
              <a:lnTo>
                <a:pt x="0" y="1908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9CADB-A1FE-4BF9-9BD6-0CF540365B19}">
      <dsp:nvSpPr>
        <dsp:cNvPr id="0" name=""/>
        <dsp:cNvSpPr/>
      </dsp:nvSpPr>
      <dsp:spPr>
        <a:xfrm>
          <a:off x="5745316" y="3146206"/>
          <a:ext cx="1804279" cy="190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035"/>
              </a:lnTo>
              <a:lnTo>
                <a:pt x="1804279" y="130035"/>
              </a:lnTo>
              <a:lnTo>
                <a:pt x="1804279" y="1908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C0A9B-50B6-4E42-8CF7-EF4D6296B4AC}">
      <dsp:nvSpPr>
        <dsp:cNvPr id="0" name=""/>
        <dsp:cNvSpPr/>
      </dsp:nvSpPr>
      <dsp:spPr>
        <a:xfrm>
          <a:off x="4341988" y="3753647"/>
          <a:ext cx="1603803" cy="190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035"/>
              </a:lnTo>
              <a:lnTo>
                <a:pt x="1603803" y="130035"/>
              </a:lnTo>
              <a:lnTo>
                <a:pt x="1603803" y="1908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9AA320-CADD-4618-B207-EEC0489F561A}">
      <dsp:nvSpPr>
        <dsp:cNvPr id="0" name=""/>
        <dsp:cNvSpPr/>
      </dsp:nvSpPr>
      <dsp:spPr>
        <a:xfrm>
          <a:off x="4341988" y="3753647"/>
          <a:ext cx="801901" cy="190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035"/>
              </a:lnTo>
              <a:lnTo>
                <a:pt x="801901" y="130035"/>
              </a:lnTo>
              <a:lnTo>
                <a:pt x="801901" y="1908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86E06-58C5-4436-B1D3-7A0CF925DBB6}">
      <dsp:nvSpPr>
        <dsp:cNvPr id="0" name=""/>
        <dsp:cNvSpPr/>
      </dsp:nvSpPr>
      <dsp:spPr>
        <a:xfrm>
          <a:off x="4296268" y="3753647"/>
          <a:ext cx="91440" cy="1908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08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19FAC-2261-4D53-99B5-0B7BFF2389C1}">
      <dsp:nvSpPr>
        <dsp:cNvPr id="0" name=""/>
        <dsp:cNvSpPr/>
      </dsp:nvSpPr>
      <dsp:spPr>
        <a:xfrm>
          <a:off x="3540086" y="3753647"/>
          <a:ext cx="801901" cy="190816"/>
        </a:xfrm>
        <a:custGeom>
          <a:avLst/>
          <a:gdLst/>
          <a:ahLst/>
          <a:cxnLst/>
          <a:rect l="0" t="0" r="0" b="0"/>
          <a:pathLst>
            <a:path>
              <a:moveTo>
                <a:pt x="801901" y="0"/>
              </a:moveTo>
              <a:lnTo>
                <a:pt x="801901" y="130035"/>
              </a:lnTo>
              <a:lnTo>
                <a:pt x="0" y="130035"/>
              </a:lnTo>
              <a:lnTo>
                <a:pt x="0" y="1908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4170C-7034-49BB-898E-E8C144DECC47}">
      <dsp:nvSpPr>
        <dsp:cNvPr id="0" name=""/>
        <dsp:cNvSpPr/>
      </dsp:nvSpPr>
      <dsp:spPr>
        <a:xfrm>
          <a:off x="2738184" y="3753647"/>
          <a:ext cx="1603803" cy="190816"/>
        </a:xfrm>
        <a:custGeom>
          <a:avLst/>
          <a:gdLst/>
          <a:ahLst/>
          <a:cxnLst/>
          <a:rect l="0" t="0" r="0" b="0"/>
          <a:pathLst>
            <a:path>
              <a:moveTo>
                <a:pt x="1603803" y="0"/>
              </a:moveTo>
              <a:lnTo>
                <a:pt x="1603803" y="130035"/>
              </a:lnTo>
              <a:lnTo>
                <a:pt x="0" y="130035"/>
              </a:lnTo>
              <a:lnTo>
                <a:pt x="0" y="1908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529C7C-E52E-4749-9286-C55D66D7BD9D}">
      <dsp:nvSpPr>
        <dsp:cNvPr id="0" name=""/>
        <dsp:cNvSpPr/>
      </dsp:nvSpPr>
      <dsp:spPr>
        <a:xfrm>
          <a:off x="4341988" y="3146206"/>
          <a:ext cx="1403328" cy="190816"/>
        </a:xfrm>
        <a:custGeom>
          <a:avLst/>
          <a:gdLst/>
          <a:ahLst/>
          <a:cxnLst/>
          <a:rect l="0" t="0" r="0" b="0"/>
          <a:pathLst>
            <a:path>
              <a:moveTo>
                <a:pt x="1403328" y="0"/>
              </a:moveTo>
              <a:lnTo>
                <a:pt x="1403328" y="130035"/>
              </a:lnTo>
              <a:lnTo>
                <a:pt x="0" y="130035"/>
              </a:lnTo>
              <a:lnTo>
                <a:pt x="0" y="1908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63A70-51BE-4CFC-9343-24030A3B98F1}">
      <dsp:nvSpPr>
        <dsp:cNvPr id="0" name=""/>
        <dsp:cNvSpPr/>
      </dsp:nvSpPr>
      <dsp:spPr>
        <a:xfrm>
          <a:off x="1134381" y="3753647"/>
          <a:ext cx="801901" cy="190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035"/>
              </a:lnTo>
              <a:lnTo>
                <a:pt x="801901" y="130035"/>
              </a:lnTo>
              <a:lnTo>
                <a:pt x="801901" y="1908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D9C64-F0CB-48FA-A195-8C88429061A3}">
      <dsp:nvSpPr>
        <dsp:cNvPr id="0" name=""/>
        <dsp:cNvSpPr/>
      </dsp:nvSpPr>
      <dsp:spPr>
        <a:xfrm>
          <a:off x="1088661" y="3753647"/>
          <a:ext cx="91440" cy="1908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08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0207F-01A9-40E1-A11D-435EAA0CA019}">
      <dsp:nvSpPr>
        <dsp:cNvPr id="0" name=""/>
        <dsp:cNvSpPr/>
      </dsp:nvSpPr>
      <dsp:spPr>
        <a:xfrm>
          <a:off x="332479" y="3753647"/>
          <a:ext cx="801901" cy="190816"/>
        </a:xfrm>
        <a:custGeom>
          <a:avLst/>
          <a:gdLst/>
          <a:ahLst/>
          <a:cxnLst/>
          <a:rect l="0" t="0" r="0" b="0"/>
          <a:pathLst>
            <a:path>
              <a:moveTo>
                <a:pt x="801901" y="0"/>
              </a:moveTo>
              <a:lnTo>
                <a:pt x="801901" y="130035"/>
              </a:lnTo>
              <a:lnTo>
                <a:pt x="0" y="130035"/>
              </a:lnTo>
              <a:lnTo>
                <a:pt x="0" y="1908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12102-3986-451C-AF4D-EB911F7F6E21}">
      <dsp:nvSpPr>
        <dsp:cNvPr id="0" name=""/>
        <dsp:cNvSpPr/>
      </dsp:nvSpPr>
      <dsp:spPr>
        <a:xfrm>
          <a:off x="1134381" y="3146206"/>
          <a:ext cx="4610935" cy="190816"/>
        </a:xfrm>
        <a:custGeom>
          <a:avLst/>
          <a:gdLst/>
          <a:ahLst/>
          <a:cxnLst/>
          <a:rect l="0" t="0" r="0" b="0"/>
          <a:pathLst>
            <a:path>
              <a:moveTo>
                <a:pt x="4610935" y="0"/>
              </a:moveTo>
              <a:lnTo>
                <a:pt x="4610935" y="130035"/>
              </a:lnTo>
              <a:lnTo>
                <a:pt x="0" y="130035"/>
              </a:lnTo>
              <a:lnTo>
                <a:pt x="0" y="1908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CB471F-E994-48AF-AE55-A453AC4A8395}">
      <dsp:nvSpPr>
        <dsp:cNvPr id="0" name=""/>
        <dsp:cNvSpPr/>
      </dsp:nvSpPr>
      <dsp:spPr>
        <a:xfrm>
          <a:off x="5417265" y="2729582"/>
          <a:ext cx="656101" cy="416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6DA59-EF39-4E53-81F8-AB6DF69C8827}">
      <dsp:nvSpPr>
        <dsp:cNvPr id="0" name=""/>
        <dsp:cNvSpPr/>
      </dsp:nvSpPr>
      <dsp:spPr>
        <a:xfrm>
          <a:off x="5490165" y="2798837"/>
          <a:ext cx="656101" cy="416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effectLst>
                <a:reflection stA="45000" endPos="2000" dist="50800" dir="5400000" sy="-100000" algn="bl" rotWithShape="0"/>
              </a:effectLst>
            </a:rPr>
            <a:t>Flight Application</a:t>
          </a:r>
          <a:endParaRPr lang="en-US" sz="800" kern="1200" dirty="0">
            <a:effectLst>
              <a:reflection stA="45000" endPos="2000" dist="50800" dir="5400000" sy="-100000" algn="bl" rotWithShape="0"/>
            </a:effectLst>
          </a:endParaRPr>
        </a:p>
      </dsp:txBody>
      <dsp:txXfrm>
        <a:off x="5502368" y="2811040"/>
        <a:ext cx="631695" cy="392218"/>
      </dsp:txXfrm>
    </dsp:sp>
    <dsp:sp modelId="{353304C6-3BF0-4F9C-92A8-A927D18B31DC}">
      <dsp:nvSpPr>
        <dsp:cNvPr id="0" name=""/>
        <dsp:cNvSpPr/>
      </dsp:nvSpPr>
      <dsp:spPr>
        <a:xfrm>
          <a:off x="806330" y="3337022"/>
          <a:ext cx="656101" cy="416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438D2-C49C-46BD-9A59-EE6400795219}">
      <dsp:nvSpPr>
        <dsp:cNvPr id="0" name=""/>
        <dsp:cNvSpPr/>
      </dsp:nvSpPr>
      <dsp:spPr>
        <a:xfrm>
          <a:off x="879230" y="3406277"/>
          <a:ext cx="656101" cy="416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effectLst>
                <a:reflection stA="45000" endPos="2000" dist="50800" dir="5400000" sy="-100000" algn="bl" rotWithShape="0"/>
              </a:effectLst>
            </a:rPr>
            <a:t>EPIC- Login</a:t>
          </a:r>
          <a:endParaRPr lang="en-US" sz="800" kern="1200" dirty="0">
            <a:effectLst>
              <a:reflection stA="45000" endPos="2000" dist="50800" dir="5400000" sy="-100000" algn="bl" rotWithShape="0"/>
            </a:effectLst>
          </a:endParaRPr>
        </a:p>
      </dsp:txBody>
      <dsp:txXfrm>
        <a:off x="891433" y="3418480"/>
        <a:ext cx="631695" cy="392218"/>
      </dsp:txXfrm>
    </dsp:sp>
    <dsp:sp modelId="{3FF839FD-EB3C-45C8-98C8-1EF31B61711A}">
      <dsp:nvSpPr>
        <dsp:cNvPr id="0" name=""/>
        <dsp:cNvSpPr/>
      </dsp:nvSpPr>
      <dsp:spPr>
        <a:xfrm>
          <a:off x="4428" y="3944463"/>
          <a:ext cx="656101" cy="416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33510-E872-446A-9C5F-6369C808AF12}">
      <dsp:nvSpPr>
        <dsp:cNvPr id="0" name=""/>
        <dsp:cNvSpPr/>
      </dsp:nvSpPr>
      <dsp:spPr>
        <a:xfrm>
          <a:off x="77328" y="4013718"/>
          <a:ext cx="656101" cy="416624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effectLst>
                <a:reflection stA="45000" endPos="2000" dist="50800" dir="5400000" sy="-100000" algn="bl" rotWithShape="0"/>
              </a:effectLst>
            </a:rPr>
            <a:t>Login – Existing Users</a:t>
          </a:r>
          <a:endParaRPr lang="en-US" sz="800" kern="1200" dirty="0">
            <a:effectLst>
              <a:reflection stA="45000" endPos="2000" dist="50800" dir="5400000" sy="-100000" algn="bl" rotWithShape="0"/>
            </a:effectLst>
          </a:endParaRPr>
        </a:p>
      </dsp:txBody>
      <dsp:txXfrm>
        <a:off x="89531" y="4025921"/>
        <a:ext cx="631695" cy="392218"/>
      </dsp:txXfrm>
    </dsp:sp>
    <dsp:sp modelId="{90BAA3BE-F988-4CBF-9B9F-200F0B11C908}">
      <dsp:nvSpPr>
        <dsp:cNvPr id="0" name=""/>
        <dsp:cNvSpPr/>
      </dsp:nvSpPr>
      <dsp:spPr>
        <a:xfrm>
          <a:off x="806330" y="3944463"/>
          <a:ext cx="656101" cy="416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D1CBA-C151-4500-81D6-30A50079CF2D}">
      <dsp:nvSpPr>
        <dsp:cNvPr id="0" name=""/>
        <dsp:cNvSpPr/>
      </dsp:nvSpPr>
      <dsp:spPr>
        <a:xfrm>
          <a:off x="879230" y="4013718"/>
          <a:ext cx="656101" cy="416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effectLst>
                <a:reflection stA="45000" endPos="2000" dist="50800" dir="5400000" sy="-100000" algn="bl" rotWithShape="0"/>
              </a:effectLst>
            </a:rPr>
            <a:t>Login – New User </a:t>
          </a:r>
          <a:r>
            <a:rPr lang="en-US" sz="800" kern="1200" dirty="0" err="1" smtClean="0">
              <a:effectLst>
                <a:reflection stA="45000" endPos="2000" dist="50800" dir="5400000" sy="-100000" algn="bl" rotWithShape="0"/>
              </a:effectLst>
            </a:rPr>
            <a:t>SignUp</a:t>
          </a:r>
          <a:endParaRPr lang="en-US" sz="800" kern="1200" dirty="0">
            <a:effectLst>
              <a:reflection stA="45000" endPos="2000" dist="50800" dir="5400000" sy="-100000" algn="bl" rotWithShape="0"/>
            </a:effectLst>
          </a:endParaRPr>
        </a:p>
      </dsp:txBody>
      <dsp:txXfrm>
        <a:off x="891433" y="4025921"/>
        <a:ext cx="631695" cy="392218"/>
      </dsp:txXfrm>
    </dsp:sp>
    <dsp:sp modelId="{E695DC20-47D6-4E49-BA3B-15CA17137170}">
      <dsp:nvSpPr>
        <dsp:cNvPr id="0" name=""/>
        <dsp:cNvSpPr/>
      </dsp:nvSpPr>
      <dsp:spPr>
        <a:xfrm>
          <a:off x="1608232" y="3944463"/>
          <a:ext cx="656101" cy="416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BAE7D-8850-429B-9959-B0A69C8E9243}">
      <dsp:nvSpPr>
        <dsp:cNvPr id="0" name=""/>
        <dsp:cNvSpPr/>
      </dsp:nvSpPr>
      <dsp:spPr>
        <a:xfrm>
          <a:off x="1681132" y="4013718"/>
          <a:ext cx="656101" cy="416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effectLst>
                <a:reflection stA="45000" endPos="2000" dist="50800" dir="5400000" sy="-100000" algn="bl" rotWithShape="0"/>
              </a:effectLst>
            </a:rPr>
            <a:t>Login – Forgot Password</a:t>
          </a:r>
          <a:endParaRPr lang="en-US" sz="800" kern="1200" dirty="0">
            <a:effectLst>
              <a:reflection stA="45000" endPos="2000" dist="50800" dir="5400000" sy="-100000" algn="bl" rotWithShape="0"/>
            </a:effectLst>
          </a:endParaRPr>
        </a:p>
      </dsp:txBody>
      <dsp:txXfrm>
        <a:off x="1693335" y="4025921"/>
        <a:ext cx="631695" cy="392218"/>
      </dsp:txXfrm>
    </dsp:sp>
    <dsp:sp modelId="{B430B86C-3057-4C74-8C32-5111999F12CC}">
      <dsp:nvSpPr>
        <dsp:cNvPr id="0" name=""/>
        <dsp:cNvSpPr/>
      </dsp:nvSpPr>
      <dsp:spPr>
        <a:xfrm>
          <a:off x="4013937" y="3337022"/>
          <a:ext cx="656101" cy="416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B0BBD8-7303-4B76-8CCC-9A638683CC69}">
      <dsp:nvSpPr>
        <dsp:cNvPr id="0" name=""/>
        <dsp:cNvSpPr/>
      </dsp:nvSpPr>
      <dsp:spPr>
        <a:xfrm>
          <a:off x="4086837" y="3406277"/>
          <a:ext cx="656101" cy="416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effectLst>
                <a:reflection stA="45000" endPos="2000" dist="50800" dir="5400000" sy="-100000" algn="bl" rotWithShape="0"/>
              </a:effectLst>
            </a:rPr>
            <a:t>EPIC – Manage Booking</a:t>
          </a:r>
          <a:endParaRPr lang="en-US" sz="800" kern="1200" dirty="0">
            <a:effectLst>
              <a:reflection stA="45000" endPos="2000" dist="50800" dir="5400000" sy="-100000" algn="bl" rotWithShape="0"/>
            </a:effectLst>
          </a:endParaRPr>
        </a:p>
      </dsp:txBody>
      <dsp:txXfrm>
        <a:off x="4099040" y="3418480"/>
        <a:ext cx="631695" cy="392218"/>
      </dsp:txXfrm>
    </dsp:sp>
    <dsp:sp modelId="{9BD9F258-3905-4821-9EC6-726149B2DC74}">
      <dsp:nvSpPr>
        <dsp:cNvPr id="0" name=""/>
        <dsp:cNvSpPr/>
      </dsp:nvSpPr>
      <dsp:spPr>
        <a:xfrm>
          <a:off x="2410133" y="3944463"/>
          <a:ext cx="656101" cy="416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55557-75DF-4576-B0D8-D9F087F74037}">
      <dsp:nvSpPr>
        <dsp:cNvPr id="0" name=""/>
        <dsp:cNvSpPr/>
      </dsp:nvSpPr>
      <dsp:spPr>
        <a:xfrm>
          <a:off x="2483034" y="4013718"/>
          <a:ext cx="656101" cy="416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effectLst>
                <a:reflection stA="45000" endPos="2000" dist="50800" dir="5400000" sy="-100000" algn="bl" rotWithShape="0"/>
              </a:effectLst>
            </a:rPr>
            <a:t>Book Flight Round Trip</a:t>
          </a:r>
          <a:endParaRPr lang="en-US" sz="800" kern="1200" dirty="0">
            <a:effectLst>
              <a:reflection stA="45000" endPos="2000" dist="50800" dir="5400000" sy="-100000" algn="bl" rotWithShape="0"/>
            </a:effectLst>
          </a:endParaRPr>
        </a:p>
      </dsp:txBody>
      <dsp:txXfrm>
        <a:off x="2495237" y="4025921"/>
        <a:ext cx="631695" cy="392218"/>
      </dsp:txXfrm>
    </dsp:sp>
    <dsp:sp modelId="{CB28EAB3-E96D-4807-8027-33C4752DBA84}">
      <dsp:nvSpPr>
        <dsp:cNvPr id="0" name=""/>
        <dsp:cNvSpPr/>
      </dsp:nvSpPr>
      <dsp:spPr>
        <a:xfrm>
          <a:off x="3212035" y="3944463"/>
          <a:ext cx="656101" cy="416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5C719-E1DD-46AB-B170-8C75DC44AE73}">
      <dsp:nvSpPr>
        <dsp:cNvPr id="0" name=""/>
        <dsp:cNvSpPr/>
      </dsp:nvSpPr>
      <dsp:spPr>
        <a:xfrm>
          <a:off x="3284935" y="4013718"/>
          <a:ext cx="656101" cy="416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effectLst>
                <a:reflection stA="45000" endPos="2000" dist="50800" dir="5400000" sy="-100000" algn="bl" rotWithShape="0"/>
              </a:effectLst>
            </a:rPr>
            <a:t>Book Flight One Way</a:t>
          </a:r>
          <a:endParaRPr lang="en-US" sz="800" kern="1200" dirty="0">
            <a:effectLst>
              <a:reflection stA="45000" endPos="2000" dist="50800" dir="5400000" sy="-100000" algn="bl" rotWithShape="0"/>
            </a:effectLst>
          </a:endParaRPr>
        </a:p>
      </dsp:txBody>
      <dsp:txXfrm>
        <a:off x="3297138" y="4025921"/>
        <a:ext cx="631695" cy="392218"/>
      </dsp:txXfrm>
    </dsp:sp>
    <dsp:sp modelId="{DA54F99E-CBBF-4D33-B022-DB2379B33B96}">
      <dsp:nvSpPr>
        <dsp:cNvPr id="0" name=""/>
        <dsp:cNvSpPr/>
      </dsp:nvSpPr>
      <dsp:spPr>
        <a:xfrm>
          <a:off x="4013937" y="3944463"/>
          <a:ext cx="656101" cy="416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4DF4D-97B7-485D-B353-06416DED7055}">
      <dsp:nvSpPr>
        <dsp:cNvPr id="0" name=""/>
        <dsp:cNvSpPr/>
      </dsp:nvSpPr>
      <dsp:spPr>
        <a:xfrm>
          <a:off x="4086837" y="4013718"/>
          <a:ext cx="656101" cy="416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effectLst>
                <a:reflection stA="45000" endPos="2000" dist="50800" dir="5400000" sy="-100000" algn="bl" rotWithShape="0"/>
              </a:effectLst>
            </a:rPr>
            <a:t>Book Flight + Hotel Round Trip</a:t>
          </a:r>
          <a:endParaRPr lang="en-US" sz="800" kern="1200" dirty="0">
            <a:effectLst>
              <a:reflection stA="45000" endPos="2000" dist="50800" dir="5400000" sy="-100000" algn="bl" rotWithShape="0"/>
            </a:effectLst>
          </a:endParaRPr>
        </a:p>
      </dsp:txBody>
      <dsp:txXfrm>
        <a:off x="4099040" y="4025921"/>
        <a:ext cx="631695" cy="392218"/>
      </dsp:txXfrm>
    </dsp:sp>
    <dsp:sp modelId="{4E54F43D-B434-4D79-BC19-421BC450EF2F}">
      <dsp:nvSpPr>
        <dsp:cNvPr id="0" name=""/>
        <dsp:cNvSpPr/>
      </dsp:nvSpPr>
      <dsp:spPr>
        <a:xfrm>
          <a:off x="4815839" y="3944463"/>
          <a:ext cx="656101" cy="416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98EB9-E5AC-4752-A647-2ADAF5BCCC17}">
      <dsp:nvSpPr>
        <dsp:cNvPr id="0" name=""/>
        <dsp:cNvSpPr/>
      </dsp:nvSpPr>
      <dsp:spPr>
        <a:xfrm>
          <a:off x="4888739" y="4013718"/>
          <a:ext cx="656101" cy="416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effectLst>
                <a:reflection stA="45000" endPos="2000" dist="50800" dir="5400000" sy="-100000" algn="bl" rotWithShape="0"/>
              </a:effectLst>
            </a:rPr>
            <a:t>Book Flight + Hotel One Way</a:t>
          </a:r>
          <a:endParaRPr lang="en-US" sz="800" kern="1200" dirty="0">
            <a:effectLst>
              <a:reflection stA="45000" endPos="2000" dist="50800" dir="5400000" sy="-100000" algn="bl" rotWithShape="0"/>
            </a:effectLst>
          </a:endParaRPr>
        </a:p>
      </dsp:txBody>
      <dsp:txXfrm>
        <a:off x="4900942" y="4025921"/>
        <a:ext cx="631695" cy="392218"/>
      </dsp:txXfrm>
    </dsp:sp>
    <dsp:sp modelId="{F9C6C87F-D05F-4AD1-87CE-E8E33585431E}">
      <dsp:nvSpPr>
        <dsp:cNvPr id="0" name=""/>
        <dsp:cNvSpPr/>
      </dsp:nvSpPr>
      <dsp:spPr>
        <a:xfrm>
          <a:off x="5617741" y="3944463"/>
          <a:ext cx="656101" cy="416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01139-B8B8-4343-88F1-C342B36409A4}">
      <dsp:nvSpPr>
        <dsp:cNvPr id="0" name=""/>
        <dsp:cNvSpPr/>
      </dsp:nvSpPr>
      <dsp:spPr>
        <a:xfrm>
          <a:off x="5690641" y="4013718"/>
          <a:ext cx="656101" cy="416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effectLst>
                <a:reflection stA="45000" endPos="2000" dist="50800" dir="5400000" sy="-100000" algn="bl" rotWithShape="0"/>
              </a:effectLst>
            </a:rPr>
            <a:t>Confirm Booking</a:t>
          </a:r>
          <a:endParaRPr lang="en-US" sz="800" kern="1200" dirty="0">
            <a:effectLst>
              <a:reflection stA="45000" endPos="2000" dist="50800" dir="5400000" sy="-100000" algn="bl" rotWithShape="0"/>
            </a:effectLst>
          </a:endParaRPr>
        </a:p>
      </dsp:txBody>
      <dsp:txXfrm>
        <a:off x="5702844" y="4025921"/>
        <a:ext cx="631695" cy="392218"/>
      </dsp:txXfrm>
    </dsp:sp>
    <dsp:sp modelId="{16BCD003-2041-490B-ADEC-E34084BC0562}">
      <dsp:nvSpPr>
        <dsp:cNvPr id="0" name=""/>
        <dsp:cNvSpPr/>
      </dsp:nvSpPr>
      <dsp:spPr>
        <a:xfrm>
          <a:off x="7221544" y="3337022"/>
          <a:ext cx="656101" cy="416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43233-A456-4EB2-B498-15889CC31DA6}">
      <dsp:nvSpPr>
        <dsp:cNvPr id="0" name=""/>
        <dsp:cNvSpPr/>
      </dsp:nvSpPr>
      <dsp:spPr>
        <a:xfrm>
          <a:off x="7294444" y="3406277"/>
          <a:ext cx="656101" cy="416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effectLst>
                <a:reflection stA="45000" endPos="2000" dist="50800" dir="5400000" sy="-100000" algn="bl" rotWithShape="0"/>
              </a:effectLst>
            </a:rPr>
            <a:t>EPIC – Search Flights</a:t>
          </a:r>
          <a:endParaRPr lang="en-US" sz="800" kern="1200" dirty="0">
            <a:effectLst>
              <a:reflection stA="45000" endPos="2000" dist="50800" dir="5400000" sy="-100000" algn="bl" rotWithShape="0"/>
            </a:effectLst>
          </a:endParaRPr>
        </a:p>
      </dsp:txBody>
      <dsp:txXfrm>
        <a:off x="7306647" y="3418480"/>
        <a:ext cx="631695" cy="392218"/>
      </dsp:txXfrm>
    </dsp:sp>
    <dsp:sp modelId="{18BFE3D1-F5DC-434A-8433-68C9A058733B}">
      <dsp:nvSpPr>
        <dsp:cNvPr id="0" name=""/>
        <dsp:cNvSpPr/>
      </dsp:nvSpPr>
      <dsp:spPr>
        <a:xfrm>
          <a:off x="6419642" y="3944463"/>
          <a:ext cx="656101" cy="416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A523C-70FA-4934-B307-3F942691C638}">
      <dsp:nvSpPr>
        <dsp:cNvPr id="0" name=""/>
        <dsp:cNvSpPr/>
      </dsp:nvSpPr>
      <dsp:spPr>
        <a:xfrm>
          <a:off x="6492543" y="4013718"/>
          <a:ext cx="656101" cy="416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effectLst>
                <a:reflection stA="45000" endPos="2000" dist="50800" dir="5400000" sy="-100000" algn="bl" rotWithShape="0"/>
              </a:effectLst>
            </a:rPr>
            <a:t>Story1</a:t>
          </a:r>
          <a:endParaRPr lang="en-US" sz="800" kern="1200" dirty="0">
            <a:effectLst>
              <a:reflection stA="45000" endPos="2000" dist="50800" dir="5400000" sy="-100000" algn="bl" rotWithShape="0"/>
            </a:effectLst>
          </a:endParaRPr>
        </a:p>
      </dsp:txBody>
      <dsp:txXfrm>
        <a:off x="6504746" y="4025921"/>
        <a:ext cx="631695" cy="392218"/>
      </dsp:txXfrm>
    </dsp:sp>
    <dsp:sp modelId="{821E2A37-87E6-4658-AC31-E053E10682E7}">
      <dsp:nvSpPr>
        <dsp:cNvPr id="0" name=""/>
        <dsp:cNvSpPr/>
      </dsp:nvSpPr>
      <dsp:spPr>
        <a:xfrm>
          <a:off x="7221544" y="3944463"/>
          <a:ext cx="656101" cy="416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D2501-272C-4541-8982-331CD4EC8363}">
      <dsp:nvSpPr>
        <dsp:cNvPr id="0" name=""/>
        <dsp:cNvSpPr/>
      </dsp:nvSpPr>
      <dsp:spPr>
        <a:xfrm>
          <a:off x="7294444" y="4013718"/>
          <a:ext cx="656101" cy="416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effectLst>
                <a:reflection stA="45000" endPos="2000" dist="50800" dir="5400000" sy="-100000" algn="bl" rotWithShape="0"/>
              </a:effectLst>
            </a:rPr>
            <a:t>Story2</a:t>
          </a:r>
          <a:endParaRPr lang="en-US" sz="800" kern="1200" dirty="0">
            <a:effectLst>
              <a:reflection stA="45000" endPos="2000" dist="50800" dir="5400000" sy="-100000" algn="bl" rotWithShape="0"/>
            </a:effectLst>
          </a:endParaRPr>
        </a:p>
      </dsp:txBody>
      <dsp:txXfrm>
        <a:off x="7306647" y="4025921"/>
        <a:ext cx="631695" cy="392218"/>
      </dsp:txXfrm>
    </dsp:sp>
    <dsp:sp modelId="{435D9896-B04E-48CB-A06B-48FDEC0F8D02}">
      <dsp:nvSpPr>
        <dsp:cNvPr id="0" name=""/>
        <dsp:cNvSpPr/>
      </dsp:nvSpPr>
      <dsp:spPr>
        <a:xfrm>
          <a:off x="8023446" y="3944463"/>
          <a:ext cx="656101" cy="416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7535B-98C1-4513-B393-CDF2FC246878}">
      <dsp:nvSpPr>
        <dsp:cNvPr id="0" name=""/>
        <dsp:cNvSpPr/>
      </dsp:nvSpPr>
      <dsp:spPr>
        <a:xfrm>
          <a:off x="8096346" y="4013718"/>
          <a:ext cx="656101" cy="416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effectLst>
                <a:reflection stA="45000" endPos="2000" dist="50800" dir="5400000" sy="-100000" algn="bl" rotWithShape="0"/>
              </a:effectLst>
            </a:rPr>
            <a:t>Story3 </a:t>
          </a:r>
          <a:endParaRPr lang="en-US" sz="800" kern="1200" dirty="0">
            <a:effectLst>
              <a:reflection stA="45000" endPos="2000" dist="50800" dir="5400000" sy="-100000" algn="bl" rotWithShape="0"/>
            </a:effectLst>
          </a:endParaRPr>
        </a:p>
      </dsp:txBody>
      <dsp:txXfrm>
        <a:off x="8108549" y="4025921"/>
        <a:ext cx="631695" cy="392218"/>
      </dsp:txXfrm>
    </dsp:sp>
    <dsp:sp modelId="{0886337D-AA15-4566-9345-AD30FDB93889}">
      <dsp:nvSpPr>
        <dsp:cNvPr id="0" name=""/>
        <dsp:cNvSpPr/>
      </dsp:nvSpPr>
      <dsp:spPr>
        <a:xfrm>
          <a:off x="8825348" y="3337022"/>
          <a:ext cx="656101" cy="416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8F99C-54B9-4F7B-BD0F-3ADCCBC36100}">
      <dsp:nvSpPr>
        <dsp:cNvPr id="0" name=""/>
        <dsp:cNvSpPr/>
      </dsp:nvSpPr>
      <dsp:spPr>
        <a:xfrm>
          <a:off x="8898248" y="3406277"/>
          <a:ext cx="656101" cy="416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effectLst>
                <a:reflection stA="45000" endPos="2000" dist="50800" dir="5400000" sy="-100000" algn="bl" rotWithShape="0"/>
              </a:effectLst>
            </a:rPr>
            <a:t>EPIC – Check In</a:t>
          </a:r>
          <a:endParaRPr lang="en-US" sz="800" kern="1200" dirty="0">
            <a:effectLst>
              <a:reflection stA="45000" endPos="2000" dist="50800" dir="5400000" sy="-100000" algn="bl" rotWithShape="0"/>
            </a:effectLst>
          </a:endParaRPr>
        </a:p>
      </dsp:txBody>
      <dsp:txXfrm>
        <a:off x="8910451" y="3418480"/>
        <a:ext cx="631695" cy="392218"/>
      </dsp:txXfrm>
    </dsp:sp>
    <dsp:sp modelId="{8F0C19C5-BE7E-4C21-BF97-CBEC33310913}">
      <dsp:nvSpPr>
        <dsp:cNvPr id="0" name=""/>
        <dsp:cNvSpPr/>
      </dsp:nvSpPr>
      <dsp:spPr>
        <a:xfrm>
          <a:off x="8825348" y="3944463"/>
          <a:ext cx="656101" cy="416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07ACC-911C-481F-8DFC-0ADEDB439953}">
      <dsp:nvSpPr>
        <dsp:cNvPr id="0" name=""/>
        <dsp:cNvSpPr/>
      </dsp:nvSpPr>
      <dsp:spPr>
        <a:xfrm>
          <a:off x="8898248" y="4013718"/>
          <a:ext cx="656101" cy="416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effectLst>
                <a:reflection stA="45000" endPos="2000" dist="50800" dir="5400000" sy="-100000" algn="bl" rotWithShape="0"/>
              </a:effectLst>
            </a:rPr>
            <a:t>Story1</a:t>
          </a:r>
          <a:endParaRPr lang="en-US" sz="800" kern="1200" dirty="0">
            <a:effectLst>
              <a:reflection stA="45000" endPos="2000" dist="50800" dir="5400000" sy="-100000" algn="bl" rotWithShape="0"/>
            </a:effectLst>
          </a:endParaRPr>
        </a:p>
      </dsp:txBody>
      <dsp:txXfrm>
        <a:off x="8910451" y="4025921"/>
        <a:ext cx="631695" cy="392218"/>
      </dsp:txXfrm>
    </dsp:sp>
    <dsp:sp modelId="{0D80EC7B-32DD-406B-9496-6A32B424489F}">
      <dsp:nvSpPr>
        <dsp:cNvPr id="0" name=""/>
        <dsp:cNvSpPr/>
      </dsp:nvSpPr>
      <dsp:spPr>
        <a:xfrm>
          <a:off x="10028200" y="3337022"/>
          <a:ext cx="656101" cy="416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B0D3B-9B08-4667-B410-A06D9665D72E}">
      <dsp:nvSpPr>
        <dsp:cNvPr id="0" name=""/>
        <dsp:cNvSpPr/>
      </dsp:nvSpPr>
      <dsp:spPr>
        <a:xfrm>
          <a:off x="10101101" y="3406277"/>
          <a:ext cx="656101" cy="416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effectLst>
                <a:reflection stA="45000" endPos="2000" dist="50800" dir="5400000" sy="-100000" algn="bl" rotWithShape="0"/>
              </a:effectLst>
            </a:rPr>
            <a:t>EPIC  - Logout </a:t>
          </a:r>
          <a:endParaRPr lang="en-US" sz="800" kern="1200" dirty="0">
            <a:effectLst>
              <a:reflection stA="45000" endPos="2000" dist="50800" dir="5400000" sy="-100000" algn="bl" rotWithShape="0"/>
            </a:effectLst>
          </a:endParaRPr>
        </a:p>
      </dsp:txBody>
      <dsp:txXfrm>
        <a:off x="10113304" y="3418480"/>
        <a:ext cx="631695" cy="392218"/>
      </dsp:txXfrm>
    </dsp:sp>
    <dsp:sp modelId="{22031201-66F0-4763-8F5F-2EF1F6BC6F1A}">
      <dsp:nvSpPr>
        <dsp:cNvPr id="0" name=""/>
        <dsp:cNvSpPr/>
      </dsp:nvSpPr>
      <dsp:spPr>
        <a:xfrm>
          <a:off x="9627250" y="3944463"/>
          <a:ext cx="656101" cy="416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C3D08-A6BC-470B-9D3C-9AFE607A9D0D}">
      <dsp:nvSpPr>
        <dsp:cNvPr id="0" name=""/>
        <dsp:cNvSpPr/>
      </dsp:nvSpPr>
      <dsp:spPr>
        <a:xfrm>
          <a:off x="9700150" y="4013718"/>
          <a:ext cx="656101" cy="416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effectLst>
                <a:reflection stA="45000" endPos="2000" dist="50800" dir="5400000" sy="-100000" algn="bl" rotWithShape="0"/>
              </a:effectLst>
            </a:rPr>
            <a:t>Story1</a:t>
          </a:r>
          <a:endParaRPr lang="en-US" sz="800" kern="1200" dirty="0">
            <a:effectLst>
              <a:reflection stA="45000" endPos="2000" dist="50800" dir="5400000" sy="-100000" algn="bl" rotWithShape="0"/>
            </a:effectLst>
          </a:endParaRPr>
        </a:p>
      </dsp:txBody>
      <dsp:txXfrm>
        <a:off x="9712353" y="4025921"/>
        <a:ext cx="631695" cy="392218"/>
      </dsp:txXfrm>
    </dsp:sp>
    <dsp:sp modelId="{4C2BA2CF-A2E4-4438-B8D8-D3D0D4D1C872}">
      <dsp:nvSpPr>
        <dsp:cNvPr id="0" name=""/>
        <dsp:cNvSpPr/>
      </dsp:nvSpPr>
      <dsp:spPr>
        <a:xfrm>
          <a:off x="10429151" y="3944463"/>
          <a:ext cx="656101" cy="416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03014-B698-4044-BC7B-9FCFB63CE571}">
      <dsp:nvSpPr>
        <dsp:cNvPr id="0" name=""/>
        <dsp:cNvSpPr/>
      </dsp:nvSpPr>
      <dsp:spPr>
        <a:xfrm>
          <a:off x="10502052" y="4013718"/>
          <a:ext cx="656101" cy="416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effectLst>
                <a:reflection stA="45000" endPos="2000" dist="50800" dir="5400000" sy="-100000" algn="bl" rotWithShape="0"/>
              </a:effectLst>
            </a:rPr>
            <a:t>Story2</a:t>
          </a:r>
          <a:endParaRPr lang="en-US" sz="800" kern="1200" dirty="0">
            <a:effectLst>
              <a:reflection stA="45000" endPos="2000" dist="50800" dir="5400000" sy="-100000" algn="bl" rotWithShape="0"/>
            </a:effectLst>
          </a:endParaRPr>
        </a:p>
      </dsp:txBody>
      <dsp:txXfrm>
        <a:off x="10514255" y="4025921"/>
        <a:ext cx="631695" cy="392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3A8CE-7272-446B-B82F-805DA616A0DA}" type="datetimeFigureOut">
              <a:rPr lang="en-US" smtClean="0"/>
              <a:t>2019/03/22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75C87-D85A-4E3B-ABC3-1297A4E3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28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75C87-D85A-4E3B-ABC3-1297A4E382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59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75C87-D85A-4E3B-ABC3-1297A4E382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F9C8B-E72D-4760-BD43-DAE453717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EAE4ED-837B-4D3A-8334-6E5ECD964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9CF5FFC-0605-41CF-BF5C-77BD618A6B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887904-AE05-476E-9637-4C87F77DF5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3388961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622E9A-85F7-407F-A566-F9B84E21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79CB4DF-EF67-4F0D-BFAF-E799752BD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7854ACF-6B60-4ABC-AEE4-FEA321A88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1B9A6C-881F-414C-BAED-C1A227EBB7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957201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E117383-E1F5-4884-8F7F-EB6D3FD4B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301" y="127000"/>
            <a:ext cx="2874433" cy="6273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D13621A-757B-4769-A886-44C76BD52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8001" y="127000"/>
            <a:ext cx="8420100" cy="6273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40CB0C1-ED04-448E-8097-3129804321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E6A767-26DB-4C49-9696-321A1FA3D3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296948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0DDFC4-545A-4962-9535-11E4EB12C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933" y="127000"/>
            <a:ext cx="104648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xmlns="" id="{4F1CE14F-7049-47BB-98ED-33121721AA61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508000" y="1066800"/>
            <a:ext cx="11379200" cy="5334000"/>
          </a:xfr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4436D8-3F5E-48D5-BCED-1BF9D580A1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550400" y="6477000"/>
            <a:ext cx="2641600" cy="381000"/>
          </a:xfrm>
        </p:spPr>
        <p:txBody>
          <a:bodyPr/>
          <a:lstStyle>
            <a:lvl1pPr>
              <a:defRPr/>
            </a:lvl1pPr>
          </a:lstStyle>
          <a:p>
            <a:fld id="{BA3E4D2B-56E8-4225-8D6B-1EE50DFF50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7799697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99BB99-F793-452D-8CF0-C85A684A5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933" y="127000"/>
            <a:ext cx="104648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5A6D2C-D06C-47AC-8E31-06D64C986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8000" y="1066800"/>
            <a:ext cx="5588000" cy="533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5BC7AC5-ED25-4149-9171-D6D8EA60E45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299200" y="1066800"/>
            <a:ext cx="5588000" cy="2590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D8F7199-EDD9-43C5-95FF-6D6E46F6A96B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299200" y="3810000"/>
            <a:ext cx="5588000" cy="2590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90C63A-A7FD-44C0-BF3F-DAE0243492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550400" y="6477000"/>
            <a:ext cx="2641600" cy="381000"/>
          </a:xfrm>
        </p:spPr>
        <p:txBody>
          <a:bodyPr/>
          <a:lstStyle>
            <a:lvl1pPr>
              <a:defRPr/>
            </a:lvl1pPr>
          </a:lstStyle>
          <a:p>
            <a:fld id="{252DDE24-FBC7-4055-9367-562793DAA8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751477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 rot="10800000">
            <a:off x="0" y="0"/>
            <a:ext cx="12192000" cy="11572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9633" y="6496050"/>
            <a:ext cx="609600" cy="4572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FB38E96B-EBC9-4EE8-9C97-6BF386D612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5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A3CAC1-B9E7-4D76-91E6-2C6A3396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346382-4750-4381-9697-0E1601621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379A164-50C1-4365-92C4-3D08892B2F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7AAB4D-372F-4435-8224-07E57F0D84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798819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58B4A1-BB0C-4572-87D7-06A42598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E4003A-C927-4D06-92A4-8B3A04B81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D2E1E4-12E5-434D-8766-A02D1E7D60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948488-4EFC-4603-A731-C87398F890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166816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8B0374-F98C-48FF-8909-9E2A36F4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2864F2-D588-4727-ADFC-4F2E2883C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8000" y="1066800"/>
            <a:ext cx="5588000" cy="533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918DB13-DF7B-4B12-87F3-15BBDDB35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200" y="1066800"/>
            <a:ext cx="5588000" cy="533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1F79E6A-6B96-4553-96AF-A60E58569E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CBC5D3-31EF-4D8A-A30C-1A40C7BD7B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468320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BAE6ED-7965-433F-815F-749755FF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D13019-4F31-4FA0-8ADE-009A0D619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4FE92A-7581-4A53-901D-52B6C5D88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29C52C7-9941-43A0-91A4-B8E8171B3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966857C-DA59-4E82-A562-6DA1204DA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A2C5C0F-4C12-4E1B-95B3-EB40091137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7D164F-66C8-4BCA-A9BE-3FF84921F0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716164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C93E9F-1842-4A7E-8AAD-54FDF3E8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2B5E3FC-2231-4352-9205-FEEC893EBA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3CA96F-0A91-4E6D-8F77-ACD128B852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2714568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B6E86A0-8C86-4DD0-A8D1-6AADC44F23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182D25-4C2D-4954-8F82-5E3C259726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005333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CA1F07-B04E-4A46-AF5B-68543642D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C45C80-E412-4184-B687-8091CB023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3B0D85B-0AB5-4085-9551-83E9839C8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1944D9F-F848-43E1-8578-D2E60BC9D6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160D2F-D776-446E-9508-955C4490B7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256739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C3A774-47A4-4C0B-A3DC-077CDF71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EE7898B-28EF-4248-884F-EF830532E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6E8D287-F3FE-40E4-A58D-D49D0D1BA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AB28CE3-71FB-4EBE-B9C8-CA5D58EEF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C712C3-18F5-430C-B14A-B81C990154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9845206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0" name="Picture 10" descr="mainfarem-03A-sub">
            <a:extLst>
              <a:ext uri="{FF2B5EF4-FFF2-40B4-BE49-F238E27FC236}">
                <a16:creationId xmlns:a16="http://schemas.microsoft.com/office/drawing/2014/main" xmlns="" id="{1C1105AE-EDC4-468B-B4AD-BBF536DAC2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1" name="Rectangle 11">
            <a:extLst>
              <a:ext uri="{FF2B5EF4-FFF2-40B4-BE49-F238E27FC236}">
                <a16:creationId xmlns:a16="http://schemas.microsoft.com/office/drawing/2014/main" xmlns="" id="{977A5F45-8E7D-4C75-A302-0456B42299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066800"/>
            <a:ext cx="1137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 Click to edit Master text styles</a:t>
            </a:r>
          </a:p>
          <a:p>
            <a:pPr lvl="1"/>
            <a:r>
              <a:rPr lang="en-US" altLang="en-US"/>
              <a:t> 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xmlns="" id="{5B99596B-E33F-499F-9A88-872B75B43AC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0400" y="6477000"/>
            <a:ext cx="2641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fld id="{4F9DE46D-BD40-43D9-8861-01B98A271BE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xmlns="" id="{8A013471-739A-4EAF-8DDF-AD2D26852D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40933" y="127000"/>
            <a:ext cx="1046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263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97" r:id="rId14"/>
  </p:sldLayoutIdLst>
  <p:transition spd="med">
    <p:wipe dir="r"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anose="020B060602020203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anose="020B060602020203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anose="020B060602020203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anose="020B0606020202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130000"/>
        <a:buFont typeface="Wingdings" panose="05000000000000000000" pitchFamily="2" charset="2"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90000"/>
        <a:buBlip>
          <a:blip r:embed="rId18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90000"/>
        <a:buBlip>
          <a:blip r:embed="rId1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90000"/>
        <a:buBlip>
          <a:blip r:embed="rId20"/>
        </a:buBlip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Blip>
          <a:blip r:embed="rId21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"/>
          <p:cNvSpPr txBox="1">
            <a:spLocks/>
          </p:cNvSpPr>
          <p:nvPr/>
        </p:nvSpPr>
        <p:spPr>
          <a:xfrm>
            <a:off x="1676400" y="2971801"/>
            <a:ext cx="8376802" cy="16950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285750" indent="-2000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442913" indent="-1778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END TO END AUTOMATION WITH ROBOT FRAMEWORK</a:t>
            </a:r>
            <a:endParaRPr lang="en-GB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955" y="127960"/>
            <a:ext cx="862641" cy="86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955" y="127960"/>
            <a:ext cx="862641" cy="862641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48452984"/>
              </p:ext>
            </p:extLst>
          </p:nvPr>
        </p:nvGraphicFramePr>
        <p:xfrm>
          <a:off x="569343" y="-60385"/>
          <a:ext cx="11162582" cy="715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tangle 1026">
            <a:extLst>
              <a:ext uri="{FF2B5EF4-FFF2-40B4-BE49-F238E27FC236}">
                <a16:creationId xmlns:a16="http://schemas.microsoft.com/office/drawing/2014/main" xmlns="" id="{099F64F6-F47F-4D2C-A4D1-1FE106611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470380"/>
            <a:ext cx="358577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2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 Narrow" panose="020B060602020203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 Narrow" panose="020B060602020203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 Narrow" panose="020B060602020203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 Narrow" panose="020B0606020202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 Narrow" panose="020B060602020203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 Narrow" panose="020B060602020203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 Narrow" panose="020B060602020203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</a:t>
            </a:r>
            <a:endParaRPr lang="en-US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292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26">
            <a:extLst>
              <a:ext uri="{FF2B5EF4-FFF2-40B4-BE49-F238E27FC236}">
                <a16:creationId xmlns:a16="http://schemas.microsoft.com/office/drawing/2014/main" xmlns="" id="{099F64F6-F47F-4D2C-A4D1-1FE106611F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332302" y="297669"/>
            <a:ext cx="7823200" cy="406400"/>
          </a:xfrm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Manual Test Case</a:t>
            </a:r>
            <a:endParaRPr lang="en-US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955" y="127960"/>
            <a:ext cx="862641" cy="86264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960795"/>
              </p:ext>
            </p:extLst>
          </p:nvPr>
        </p:nvGraphicFramePr>
        <p:xfrm>
          <a:off x="336429" y="1675896"/>
          <a:ext cx="9894496" cy="3724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0560"/>
                <a:gridCol w="983411"/>
                <a:gridCol w="3329796"/>
                <a:gridCol w="3700729"/>
              </a:tblGrid>
              <a:tr h="25717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effectLst/>
                        </a:rPr>
                        <a:t>Test Case Name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effectLst/>
                        </a:rPr>
                        <a:t>Test Steps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effectLst/>
                        </a:rPr>
                        <a:t>Description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effectLst/>
                        </a:rPr>
                        <a:t>Expected Result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  <a:tr h="365760">
                <a:tc rowSpan="7"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Book a Flight - Round Trip between To and From Destinations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</a:rPr>
                        <a:t>Step 1</a:t>
                      </a:r>
                      <a:endParaRPr lang="en-US" sz="105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</a:rPr>
                        <a:t>Open a browser and enter the url &lt;www.ngendigital.com/demo-application&gt; </a:t>
                      </a:r>
                      <a:endParaRPr lang="en-US" sz="105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</a:rPr>
                        <a:t>Flight Application Login page will be displayed</a:t>
                      </a:r>
                      <a:endParaRPr lang="en-US" sz="105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</a:tr>
              <a:tr h="731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</a:rPr>
                        <a:t>Step 2</a:t>
                      </a:r>
                      <a:endParaRPr lang="en-US" sz="105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</a:rPr>
                        <a:t>Enter username - support@ngendigital.com and password - abc123. Click on Sign In</a:t>
                      </a:r>
                      <a:endParaRPr lang="en-US" sz="105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effectLst/>
                        </a:rPr>
                        <a:t>Flight Application Home Page is displayed. Verify the page contains the Title - Book your Flight, and a tab displaying 4 links - Search Flights, Manage Booking, Check In and Log out</a:t>
                      </a:r>
                      <a:endParaRPr lang="en-US" sz="105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</a:tr>
              <a:tr h="731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</a:rPr>
                        <a:t>Step 3</a:t>
                      </a:r>
                      <a:endParaRPr lang="en-US" sz="105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</a:rPr>
                        <a:t>Click on the link Manage Booking</a:t>
                      </a:r>
                      <a:endParaRPr lang="en-US" sz="105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</a:rPr>
                        <a:t>Manage Booking tab is displayed. It contains From and To destinations, Start and Return Dates, checkbox for Round Trip, and radio buttons for Flight and Flight + Hotel</a:t>
                      </a:r>
                      <a:endParaRPr lang="en-US" sz="105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</a:tr>
              <a:tr h="731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effectLst/>
                        </a:rPr>
                        <a:t>Step 4</a:t>
                      </a:r>
                      <a:endParaRPr lang="en-US" sz="105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</a:rPr>
                        <a:t>Choose From  - Toronto, To - Atlanta, Start date -   2019/06/21, Return date - 2019/06/28. Check Round Trip and choose Flight radio button. Click on Get Fare</a:t>
                      </a:r>
                      <a:endParaRPr lang="en-US" sz="105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</a:rPr>
                        <a:t>A table displaying the fares for the combination of the following Start and Return dates. Start dates - 19-Jun, 20-Jun, 21-Jun, 22-Jun, 23-Jun and Return dates - 26-Jun, 27-Jun, 28-Jun, 29-Jun, 30-Jun </a:t>
                      </a:r>
                      <a:endParaRPr lang="en-US" sz="105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</a:tr>
              <a:tr h="365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</a:rPr>
                        <a:t>Step 5</a:t>
                      </a:r>
                      <a:endParaRPr lang="en-US" sz="105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</a:rPr>
                        <a:t>Click on Confirm Booking</a:t>
                      </a:r>
                      <a:endParaRPr lang="en-US" sz="105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</a:rPr>
                        <a:t>The flight will be booked displaying the message - SUCCESS !! Your flight is booked</a:t>
                      </a:r>
                      <a:endParaRPr lang="en-US" sz="105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</a:tr>
              <a:tr h="2819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</a:rPr>
                        <a:t>Step 6</a:t>
                      </a:r>
                      <a:endParaRPr lang="en-US" sz="105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</a:rPr>
                        <a:t>Click on Log out</a:t>
                      </a:r>
                      <a:endParaRPr lang="en-US" sz="105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</a:rPr>
                        <a:t> User is logged out. Verify Login page is displayed</a:t>
                      </a:r>
                      <a:endParaRPr lang="en-US" sz="105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</a:tr>
              <a:tr h="2590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</a:rPr>
                        <a:t>Step 7</a:t>
                      </a:r>
                      <a:endParaRPr lang="en-US" sz="105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</a:rPr>
                        <a:t>Close Browser</a:t>
                      </a:r>
                      <a:endParaRPr lang="en-US" sz="105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effectLst/>
                        </a:rPr>
                        <a:t>Browser is closed</a:t>
                      </a:r>
                      <a:endParaRPr lang="en-US" sz="105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sp>
        <p:nvSpPr>
          <p:cNvPr id="36" name="Rounded Rectangle 35">
            <a:extLst>
              <a:ext uri="{FF2B5EF4-FFF2-40B4-BE49-F238E27FC236}">
                <a16:creationId xmlns:a16="http://schemas.microsoft.com/office/drawing/2014/main" xmlns="" id="{27C85FB0-D216-4DF4-BD46-975C15A5C07A}"/>
              </a:ext>
            </a:extLst>
          </p:cNvPr>
          <p:cNvSpPr/>
          <p:nvPr/>
        </p:nvSpPr>
        <p:spPr>
          <a:xfrm>
            <a:off x="3170208" y="1923691"/>
            <a:ext cx="7060719" cy="1085055"/>
          </a:xfrm>
          <a:prstGeom prst="roundRect">
            <a:avLst/>
          </a:prstGeom>
          <a:solidFill>
            <a:srgbClr val="FFCCCC">
              <a:alpha val="53000"/>
            </a:srgb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   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xmlns="" id="{27C85FB0-D216-4DF4-BD46-975C15A5C07A}"/>
              </a:ext>
            </a:extLst>
          </p:cNvPr>
          <p:cNvSpPr/>
          <p:nvPr/>
        </p:nvSpPr>
        <p:spPr>
          <a:xfrm>
            <a:off x="3169723" y="3038224"/>
            <a:ext cx="7099538" cy="180313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3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   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xmlns="" id="{27C85FB0-D216-4DF4-BD46-975C15A5C07A}"/>
              </a:ext>
            </a:extLst>
          </p:cNvPr>
          <p:cNvSpPr/>
          <p:nvPr/>
        </p:nvSpPr>
        <p:spPr>
          <a:xfrm>
            <a:off x="3169723" y="4841355"/>
            <a:ext cx="7103368" cy="537684"/>
          </a:xfrm>
          <a:prstGeom prst="roundRect">
            <a:avLst/>
          </a:prstGeom>
          <a:solidFill>
            <a:schemeClr val="bg1">
              <a:lumMod val="75000"/>
              <a:alpha val="53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   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 flipH="1">
            <a:off x="10213674" y="2010862"/>
            <a:ext cx="595222" cy="621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flipH="1">
            <a:off x="10201218" y="3490183"/>
            <a:ext cx="595222" cy="621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flipH="1">
            <a:off x="10239554" y="4697551"/>
            <a:ext cx="595222" cy="621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xmlns="" id="{EB31BBFC-2FD8-4D44-BB77-334C5E103F34}"/>
              </a:ext>
            </a:extLst>
          </p:cNvPr>
          <p:cNvSpPr/>
          <p:nvPr/>
        </p:nvSpPr>
        <p:spPr>
          <a:xfrm>
            <a:off x="10856338" y="2093107"/>
            <a:ext cx="1039487" cy="457200"/>
          </a:xfrm>
          <a:prstGeom prst="roundRect">
            <a:avLst/>
          </a:prstGeom>
          <a:gradFill>
            <a:gsLst>
              <a:gs pos="0">
                <a:srgbClr val="E5F7FF">
                  <a:gamma/>
                  <a:tint val="0"/>
                  <a:invGamma/>
                </a:srgbClr>
              </a:gs>
              <a:gs pos="100000">
                <a:srgbClr val="E5F7FF"/>
              </a:gs>
            </a:gsLst>
            <a:lin ang="5400000" scaled="1"/>
          </a:gra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</a:t>
            </a:r>
            <a:endParaRPr lang="en-US" sz="1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xmlns="" id="{EB31BBFC-2FD8-4D44-BB77-334C5E103F34}"/>
              </a:ext>
            </a:extLst>
          </p:cNvPr>
          <p:cNvSpPr/>
          <p:nvPr/>
        </p:nvSpPr>
        <p:spPr>
          <a:xfrm>
            <a:off x="10834776" y="3538033"/>
            <a:ext cx="1061049" cy="457200"/>
          </a:xfrm>
          <a:prstGeom prst="roundRect">
            <a:avLst/>
          </a:prstGeom>
          <a:gradFill>
            <a:gsLst>
              <a:gs pos="0">
                <a:srgbClr val="E5F7FF">
                  <a:gamma/>
                  <a:tint val="0"/>
                  <a:invGamma/>
                </a:srgbClr>
              </a:gs>
              <a:gs pos="100000">
                <a:srgbClr val="E5F7FF"/>
              </a:gs>
            </a:gsLst>
            <a:lin ang="5400000" scaled="1"/>
          </a:gra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Book Flight Round Trip</a:t>
            </a:r>
            <a:endParaRPr lang="en-US" sz="12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xmlns="" id="{EB31BBFC-2FD8-4D44-BB77-334C5E103F34}"/>
              </a:ext>
            </a:extLst>
          </p:cNvPr>
          <p:cNvSpPr/>
          <p:nvPr/>
        </p:nvSpPr>
        <p:spPr>
          <a:xfrm>
            <a:off x="10877903" y="4779796"/>
            <a:ext cx="1017922" cy="457200"/>
          </a:xfrm>
          <a:prstGeom prst="roundRect">
            <a:avLst/>
          </a:prstGeom>
          <a:gradFill>
            <a:gsLst>
              <a:gs pos="0">
                <a:srgbClr val="E5F7FF">
                  <a:gamma/>
                  <a:tint val="0"/>
                  <a:invGamma/>
                </a:srgbClr>
              </a:gs>
              <a:gs pos="100000">
                <a:srgbClr val="E5F7FF"/>
              </a:gs>
            </a:gsLst>
            <a:lin ang="5400000" scaled="1"/>
          </a:gra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Logout</a:t>
            </a:r>
            <a:endParaRPr lang="en-US" sz="1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6" grpId="0" animBg="1"/>
      <p:bldP spid="30" grpId="0" animBg="1"/>
      <p:bldP spid="4" grpId="0" animBg="1"/>
      <p:bldP spid="31" grpId="0" animBg="1"/>
      <p:bldP spid="34" grpId="0" animBg="1"/>
      <p:bldP spid="29" grpId="0" animBg="1"/>
      <p:bldP spid="32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955" y="127960"/>
            <a:ext cx="862641" cy="862641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462716" y="2481713"/>
            <a:ext cx="1657350" cy="6667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06712" y="1455348"/>
            <a:ext cx="2509748" cy="6667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 Flight Round Trip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06712" y="2221482"/>
            <a:ext cx="2509748" cy="6667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 Flight One Way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95839" y="2987616"/>
            <a:ext cx="2509748" cy="6667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 Flight + Hotel Round Trip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06712" y="3818626"/>
            <a:ext cx="2509748" cy="6667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 Flight + Hotel One Way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04543" y="2554857"/>
            <a:ext cx="1657350" cy="6667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Logout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Elbow Connector 27"/>
          <p:cNvCxnSpPr/>
          <p:nvPr/>
        </p:nvCxnSpPr>
        <p:spPr>
          <a:xfrm flipV="1">
            <a:off x="6450212" y="3068039"/>
            <a:ext cx="1165204" cy="108396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7" idx="3"/>
            <a:endCxn id="10" idx="1"/>
          </p:cNvCxnSpPr>
          <p:nvPr/>
        </p:nvCxnSpPr>
        <p:spPr>
          <a:xfrm>
            <a:off x="6616460" y="2554857"/>
            <a:ext cx="988083" cy="333375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" idx="3"/>
          </p:cNvCxnSpPr>
          <p:nvPr/>
        </p:nvCxnSpPr>
        <p:spPr>
          <a:xfrm>
            <a:off x="6616460" y="1788723"/>
            <a:ext cx="986646" cy="862105"/>
          </a:xfrm>
          <a:prstGeom prst="bentConnector3">
            <a:avLst>
              <a:gd name="adj1" fmla="val 63515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" idx="3"/>
          </p:cNvCxnSpPr>
          <p:nvPr/>
        </p:nvCxnSpPr>
        <p:spPr>
          <a:xfrm flipV="1">
            <a:off x="6605587" y="2984203"/>
            <a:ext cx="997519" cy="336788"/>
          </a:xfrm>
          <a:prstGeom prst="bentConnector3">
            <a:avLst>
              <a:gd name="adj1" fmla="val 127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9" idx="1"/>
          </p:cNvCxnSpPr>
          <p:nvPr/>
        </p:nvCxnSpPr>
        <p:spPr>
          <a:xfrm rot="16200000" flipH="1">
            <a:off x="2980337" y="3025625"/>
            <a:ext cx="1336913" cy="915837"/>
          </a:xfrm>
          <a:prstGeom prst="bentConnector2">
            <a:avLst/>
          </a:prstGeom>
          <a:ln w="38100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7" idx="1"/>
          </p:cNvCxnSpPr>
          <p:nvPr/>
        </p:nvCxnSpPr>
        <p:spPr>
          <a:xfrm flipV="1">
            <a:off x="3190874" y="2554857"/>
            <a:ext cx="915838" cy="95971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flipV="1">
            <a:off x="3155470" y="1888106"/>
            <a:ext cx="940369" cy="666751"/>
          </a:xfrm>
          <a:prstGeom prst="bentConnector3">
            <a:avLst>
              <a:gd name="adj1" fmla="val 25690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>
            <a:off x="3178564" y="2750212"/>
            <a:ext cx="904965" cy="505905"/>
          </a:xfrm>
          <a:prstGeom prst="bentConnector3">
            <a:avLst>
              <a:gd name="adj1" fmla="val 47895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1026">
            <a:extLst>
              <a:ext uri="{FF2B5EF4-FFF2-40B4-BE49-F238E27FC236}">
                <a16:creationId xmlns:a16="http://schemas.microsoft.com/office/drawing/2014/main" xmlns="" id="{099F64F6-F47F-4D2C-A4D1-1FE106611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34" y="356080"/>
            <a:ext cx="5343584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 Narrow" panose="020B060602020203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 Narrow" panose="020B060602020203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 Narrow" panose="020B060602020203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 Narrow" panose="020B0606020202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 Narrow" panose="020B060602020203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 Narrow" panose="020B060602020203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 Narrow" panose="020B060602020203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 Flow and Keywords for Automation</a:t>
            </a:r>
            <a:endParaRPr lang="en-US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26211" y="4796287"/>
            <a:ext cx="51758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26210" y="5002238"/>
            <a:ext cx="51758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26210" y="5173689"/>
            <a:ext cx="51758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26210" y="5414168"/>
            <a:ext cx="517585" cy="0"/>
          </a:xfrm>
          <a:prstGeom prst="straightConnector1">
            <a:avLst/>
          </a:prstGeom>
          <a:ln w="38100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 bwMode="auto">
          <a:xfrm>
            <a:off x="1049187" y="4684118"/>
            <a:ext cx="885136" cy="2462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TC1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049187" y="4855568"/>
            <a:ext cx="885136" cy="2462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TC2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049187" y="5050579"/>
            <a:ext cx="885136" cy="2462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TC3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049187" y="5256530"/>
            <a:ext cx="885136" cy="2462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TC4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2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</TotalTime>
  <Words>364</Words>
  <Application>Microsoft Office PowerPoint</Application>
  <PresentationFormat>Widescreen</PresentationFormat>
  <Paragraphs>68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MS PGothic</vt:lpstr>
      <vt:lpstr>Aharoni</vt:lpstr>
      <vt:lpstr>Arial</vt:lpstr>
      <vt:lpstr>Arial Narrow</vt:lpstr>
      <vt:lpstr>Broadway</vt:lpstr>
      <vt:lpstr>Calibri</vt:lpstr>
      <vt:lpstr>Times New Roman</vt:lpstr>
      <vt:lpstr>Wingdings</vt:lpstr>
      <vt:lpstr>1_Default Design</vt:lpstr>
      <vt:lpstr>PowerPoint Presentation</vt:lpstr>
      <vt:lpstr>PowerPoint Presentation</vt:lpstr>
      <vt:lpstr>Manual Test Case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Debjani Ray Barman</dc:creator>
  <cp:keywords>RBC Internal</cp:keywords>
  <cp:lastModifiedBy>Ghosal, Raktim</cp:lastModifiedBy>
  <cp:revision>52</cp:revision>
  <dcterms:created xsi:type="dcterms:W3CDTF">2018-12-19T03:58:32Z</dcterms:created>
  <dcterms:modified xsi:type="dcterms:W3CDTF">2019-03-23T04:56:40Z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7cc462b1-150c-4354-b4f6-224556ef6348</vt:lpwstr>
  </property>
  <property fmtid="{D5CDD505-2E9C-101B-9397-08002B2CF9AE}" pid="3" name="Classification">
    <vt:lpwstr>TT_RBC_Internal</vt:lpwstr>
  </property>
</Properties>
</file>