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5B368E-6B90-467E-851B-E16A47D50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5E3600B-36AE-4E35-812E-C5BA7BF34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871FCE5-6354-45E4-9DEB-B9FB1B46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3E9-7783-49AA-BE40-B12651A3ED29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8FE8553-0154-47CC-82F6-B0FD162C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4FC3C1A-B2E4-4F34-A23D-614EBC0E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93D-3490-46B2-B6EF-532DFE5CA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8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D44D37-42BB-4CFD-8AB8-2DB8E024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2C86E35E-BEE4-49EF-A151-8B8C08B3C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1A3AF80-A627-4836-85A0-FF327B7D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3E9-7783-49AA-BE40-B12651A3ED29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52DBB8E-86C5-43A8-B392-16C57E3B6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ECDD666-251E-4F17-8077-5536EBAA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93D-3490-46B2-B6EF-532DFE5CA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7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94D8A268-4120-4B1A-9C6B-77840EF1F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8CE4354A-BC20-421B-B774-2F6F357D9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1A13438-C425-461A-A23F-3DBF0C989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3E9-7783-49AA-BE40-B12651A3ED29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7A6D7A3-3BD2-4DD1-8529-A198734C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7570782-B4BC-4DBA-9EF2-E4AE6198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93D-3490-46B2-B6EF-532DFE5CA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3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B0D389-D0A1-4658-8D99-8C416CDBF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1B54EC9-64BB-4DAE-8786-7E12B1975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EE03EE3-C21B-42EA-B271-356B18BE6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3E9-7783-49AA-BE40-B12651A3ED29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9E10D44-E823-4CC2-AC49-3DE4E07B2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0729C37-CD0C-41AD-A468-CE1CCC15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93D-3490-46B2-B6EF-532DFE5CA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6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53FAE1-97EA-4B8F-A813-97B429AEA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4BA04B16-9250-4523-8667-348AAFDB3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EBDCD79-E985-4FC1-A2DE-377CDAAE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3E9-7783-49AA-BE40-B12651A3ED29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DE0E1C2-22E3-4B37-BA93-5CE721B8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A166214-9A67-4C29-824C-81F9534C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93D-3490-46B2-B6EF-532DFE5CA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2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E03AA1-E9E8-49CD-A497-3AEA4FE0A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5C75A31-D65F-479A-A141-EB33B189F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0DB66F20-B7C8-4731-87AD-501CE1600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5466E8EA-3E69-4CE7-BF21-4B58CF18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3E9-7783-49AA-BE40-B12651A3ED29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9D695CC-D233-4E33-A6D5-F846F7B8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E96E3AF-77BE-410B-B183-4F503C45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93D-3490-46B2-B6EF-532DFE5CA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2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1C0AC7-04C0-4FA7-94AD-8AD961F75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B92299B6-ABD9-420B-B655-D0B82234D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14F47177-FD09-4586-B8A9-2EF54DDC6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4A52EAE0-96E2-4398-BFC4-627F2DD51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4A1751A3-148B-4227-9D0C-60D51D729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C1C2E6B2-5564-42FE-A9EA-71AF168CF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3E9-7783-49AA-BE40-B12651A3ED29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B462009A-5B19-4C52-8AA5-0D2C2A07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8DDD7595-114D-4126-AC6C-7B00D6EE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93D-3490-46B2-B6EF-532DFE5CA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1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880367-976B-4008-89E0-CC09AEA1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E9471F08-FC62-42A7-A683-B7C8BFC72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3E9-7783-49AA-BE40-B12651A3ED29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1AD2B692-F24A-457E-A976-621E6463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056ABE3E-2E8A-4B1E-8CA9-1D0D931C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93D-3490-46B2-B6EF-532DFE5CA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2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37A13213-73F8-41A1-85EC-3785CCF1E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3E9-7783-49AA-BE40-B12651A3ED29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A704900D-6CB7-4F75-8D03-56F899A8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C5AC1B02-5B3D-4616-9BF7-91B2584A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93D-3490-46B2-B6EF-532DFE5CA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1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8CA7A0-1198-49F2-A2E2-1FBD9C2C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565683-8753-4C0A-AD2B-240707F8D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70925342-A630-41E7-A6A2-5C9D4D020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9308A59-F267-4B55-BD51-3FECF2DE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3E9-7783-49AA-BE40-B12651A3ED29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66E58D7-DE89-4C9F-BEB9-15F89757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C2144D7-02F2-4C0D-AD3E-0361E567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93D-3490-46B2-B6EF-532DFE5CA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2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828B3B-03F3-4225-820F-63893B22F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EFE64D1F-9DCD-47A3-B6CF-2F1B6BAC1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B51F0ECA-59DE-4185-B19E-609351251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657E0F9-FA63-4C91-99BE-F5A277BE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3E9-7783-49AA-BE40-B12651A3ED29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42E0091-3B84-41E9-8553-6122B722F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63EB8F97-1F09-49B2-9288-EB12257F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93D-3490-46B2-B6EF-532DFE5CA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0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F3F52E4E-7272-4EA0-8061-884FC8A3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7E933DBD-7806-4747-BDD4-B6C8795AB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1969460-E3A9-4397-9D3F-0CD35BA4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3E9-7783-49AA-BE40-B12651A3ED29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0B553D7-A8FA-483A-BEF4-433DB37E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451389E-657A-4445-9BD7-9582658B8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D393D-3490-46B2-B6EF-532DFE5CA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3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cademind.com/learn/flutter/react-native-vs-flutter-vs-ionic-vs-nativescript-vs-pwa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0950D6F1-ABA7-4A22-94AC-44F15FEE16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20 minutes</a:t>
            </a:r>
          </a:p>
        </p:txBody>
      </p:sp>
      <p:pic>
        <p:nvPicPr>
          <p:cNvPr id="5" name="Obrázok 4" descr="Obrázok, na ktorom je hodiny&#10;&#10;Automaticky generovaný popis">
            <a:extLst>
              <a:ext uri="{FF2B5EF4-FFF2-40B4-BE49-F238E27FC236}">
                <a16:creationId xmlns:a16="http://schemas.microsoft.com/office/drawing/2014/main" id="{E20DB24D-ED1F-4C25-933C-57D0D5A1B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534" y="2086037"/>
            <a:ext cx="4114801" cy="138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08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855510-E48C-4D40-8FC2-9FEE2041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</a:t>
            </a:r>
            <a:r>
              <a:rPr lang="en-US" dirty="0" err="1"/>
              <a:t>comparasion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3414897-5F1E-4ACD-BC27-699C75482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Ionic vs </a:t>
            </a:r>
            <a:r>
              <a:rPr lang="en-US" dirty="0" err="1">
                <a:hlinkClick r:id="rId2"/>
              </a:rPr>
              <a:t>NativeScript</a:t>
            </a:r>
            <a:r>
              <a:rPr lang="en-US" dirty="0">
                <a:hlinkClick r:id="rId2"/>
              </a:rPr>
              <a:t> vs Flutter vs React Native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570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8154FF-273C-471D-9D4F-DE4E578B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 Example App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83282ED7-1014-451E-9AA0-1F093A0EC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88" y="1816294"/>
            <a:ext cx="2772795" cy="4351338"/>
          </a:xfrm>
        </p:spPr>
      </p:pic>
    </p:spTree>
    <p:extLst>
      <p:ext uri="{BB962C8B-B14F-4D97-AF65-F5344CB8AC3E}">
        <p14:creationId xmlns:p14="http://schemas.microsoft.com/office/powerpoint/2010/main" val="314416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D81ED0-6AD2-4903-9497-8DEF9F1B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Ionic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DC6E921C-0367-4460-82BD-D471CA7A9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21" y="1690688"/>
            <a:ext cx="3277450" cy="4351338"/>
          </a:xfrm>
        </p:spPr>
      </p:pic>
      <p:pic>
        <p:nvPicPr>
          <p:cNvPr id="7" name="Obrázok 6" descr="Obrázok, na ktorom je počítač&#10;&#10;Automaticky generovaný popis">
            <a:extLst>
              <a:ext uri="{FF2B5EF4-FFF2-40B4-BE49-F238E27FC236}">
                <a16:creationId xmlns:a16="http://schemas.microsoft.com/office/drawing/2014/main" id="{63D911FF-8D7E-4812-99B1-B4D7E505E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305" y="1690688"/>
            <a:ext cx="2698931" cy="4351338"/>
          </a:xfrm>
          <a:prstGeom prst="rect">
            <a:avLst/>
          </a:prstGeom>
        </p:spPr>
      </p:pic>
      <p:sp>
        <p:nvSpPr>
          <p:cNvPr id="10" name="BlokTextu 9">
            <a:extLst>
              <a:ext uri="{FF2B5EF4-FFF2-40B4-BE49-F238E27FC236}">
                <a16:creationId xmlns:a16="http://schemas.microsoft.com/office/drawing/2014/main" id="{9732F562-F0E9-471F-8964-92489592CD86}"/>
              </a:ext>
            </a:extLst>
          </p:cNvPr>
          <p:cNvSpPr txBox="1"/>
          <p:nvPr/>
        </p:nvSpPr>
        <p:spPr>
          <a:xfrm>
            <a:off x="838200" y="1940767"/>
            <a:ext cx="55458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Free open source mobile UI toolkit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High quality cross platform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One codebase for native iOS, Android and Web</a:t>
            </a:r>
          </a:p>
        </p:txBody>
      </p:sp>
    </p:spTree>
    <p:extLst>
      <p:ext uri="{BB962C8B-B14F-4D97-AF65-F5344CB8AC3E}">
        <p14:creationId xmlns:p14="http://schemas.microsoft.com/office/powerpoint/2010/main" val="236014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445926-1FF7-4391-936A-27BB91D2D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 Ecosystem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DF6BAA6-09D7-45D3-BAF0-57154545D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3150" cy="4351338"/>
          </a:xfrm>
        </p:spPr>
        <p:txBody>
          <a:bodyPr/>
          <a:lstStyle/>
          <a:p>
            <a:r>
              <a:rPr lang="en-US" dirty="0"/>
              <a:t>Ionic CLI</a:t>
            </a:r>
          </a:p>
          <a:p>
            <a:r>
              <a:rPr lang="en-US" dirty="0"/>
              <a:t>Web components</a:t>
            </a:r>
          </a:p>
          <a:p>
            <a:r>
              <a:rPr lang="en-US" dirty="0"/>
              <a:t>Capacitor</a:t>
            </a:r>
          </a:p>
          <a:p>
            <a:r>
              <a:rPr lang="en-US" dirty="0"/>
              <a:t>Ionic </a:t>
            </a:r>
            <a:r>
              <a:rPr lang="en-US" dirty="0" err="1"/>
              <a:t>Appflow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8D83449A-B3DE-422F-A6FB-9C6D9CC1A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18000">
            <a:off x="5287810" y="1663639"/>
            <a:ext cx="1575318" cy="1575318"/>
          </a:xfrm>
          <a:prstGeom prst="rect">
            <a:avLst/>
          </a:prstGeom>
        </p:spPr>
      </p:pic>
      <p:pic>
        <p:nvPicPr>
          <p:cNvPr id="7" name="Obrázok 6" descr="Obrázok, na ktorom je hodiny&#10;&#10;Automaticky generovaný popis">
            <a:extLst>
              <a:ext uri="{FF2B5EF4-FFF2-40B4-BE49-F238E27FC236}">
                <a16:creationId xmlns:a16="http://schemas.microsoft.com/office/drawing/2014/main" id="{5181EC61-C478-4D11-823A-A67EC8C97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422" y="3211908"/>
            <a:ext cx="3126184" cy="1053459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4BFAD7B8-B00A-4F34-9482-58A79083928B}"/>
              </a:ext>
            </a:extLst>
          </p:cNvPr>
          <p:cNvSpPr txBox="1"/>
          <p:nvPr/>
        </p:nvSpPr>
        <p:spPr>
          <a:xfrm>
            <a:off x="9106765" y="3868423"/>
            <a:ext cx="767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CLI</a:t>
            </a:r>
          </a:p>
        </p:txBody>
      </p:sp>
      <p:pic>
        <p:nvPicPr>
          <p:cNvPr id="10" name="Obrázok 9" descr="Obrázok, na ktorom je kreslenie&#10;&#10;Automaticky generovaný popis">
            <a:extLst>
              <a:ext uri="{FF2B5EF4-FFF2-40B4-BE49-F238E27FC236}">
                <a16:creationId xmlns:a16="http://schemas.microsoft.com/office/drawing/2014/main" id="{59F86A44-8BC8-4136-8BA3-C3DC2E65F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811">
            <a:off x="8516277" y="2210032"/>
            <a:ext cx="3299927" cy="835251"/>
          </a:xfrm>
          <a:prstGeom prst="rect">
            <a:avLst/>
          </a:prstGeom>
        </p:spPr>
      </p:pic>
      <p:pic>
        <p:nvPicPr>
          <p:cNvPr id="12" name="Obrázok 11" descr="Obrázok, na ktorom je kreslenie&#10;&#10;Automaticky generovaný popis">
            <a:extLst>
              <a:ext uri="{FF2B5EF4-FFF2-40B4-BE49-F238E27FC236}">
                <a16:creationId xmlns:a16="http://schemas.microsoft.com/office/drawing/2014/main" id="{780439DA-22E7-48BB-A38C-71755A1555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618028"/>
            <a:ext cx="1330501" cy="1330501"/>
          </a:xfrm>
          <a:prstGeom prst="rect">
            <a:avLst/>
          </a:prstGeom>
        </p:spPr>
      </p:pic>
      <p:sp>
        <p:nvSpPr>
          <p:cNvPr id="13" name="BlokTextu 12">
            <a:extLst>
              <a:ext uri="{FF2B5EF4-FFF2-40B4-BE49-F238E27FC236}">
                <a16:creationId xmlns:a16="http://schemas.microsoft.com/office/drawing/2014/main" id="{C0BED911-7F24-488B-94F4-FA948B19C083}"/>
              </a:ext>
            </a:extLst>
          </p:cNvPr>
          <p:cNvSpPr txBox="1"/>
          <p:nvPr/>
        </p:nvSpPr>
        <p:spPr>
          <a:xfrm>
            <a:off x="9490303" y="4940204"/>
            <a:ext cx="1744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Appflow</a:t>
            </a:r>
            <a:endParaRPr lang="en-US" sz="2800" b="1" dirty="0"/>
          </a:p>
        </p:txBody>
      </p:sp>
      <p:pic>
        <p:nvPicPr>
          <p:cNvPr id="17" name="Obrázok 16" descr="Obrázok, na ktorom je kreslenie, znak&#10;&#10;Automaticky generovaný popis">
            <a:extLst>
              <a:ext uri="{FF2B5EF4-FFF2-40B4-BE49-F238E27FC236}">
                <a16:creationId xmlns:a16="http://schemas.microsoft.com/office/drawing/2014/main" id="{BB5F9A65-0EBE-445A-9CA9-C497029CAC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02" y="3989813"/>
            <a:ext cx="609600" cy="609600"/>
          </a:xfrm>
          <a:prstGeom prst="rect">
            <a:avLst/>
          </a:prstGeom>
        </p:spPr>
      </p:pic>
      <p:pic>
        <p:nvPicPr>
          <p:cNvPr id="19" name="Obrázok 18" descr="Obrázok, na ktorom je kreslenie&#10;&#10;Automaticky generovaný popis">
            <a:extLst>
              <a:ext uri="{FF2B5EF4-FFF2-40B4-BE49-F238E27FC236}">
                <a16:creationId xmlns:a16="http://schemas.microsoft.com/office/drawing/2014/main" id="{988DC4F2-7888-4EBC-98A5-1C1F42D722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024" y="3989813"/>
            <a:ext cx="609600" cy="609600"/>
          </a:xfrm>
          <a:prstGeom prst="rect">
            <a:avLst/>
          </a:prstGeom>
        </p:spPr>
      </p:pic>
      <p:pic>
        <p:nvPicPr>
          <p:cNvPr id="21" name="Obrázok 20" descr="Obrázok, na ktorom je kreslenie&#10;&#10;Automaticky generovaný popis">
            <a:extLst>
              <a:ext uri="{FF2B5EF4-FFF2-40B4-BE49-F238E27FC236}">
                <a16:creationId xmlns:a16="http://schemas.microsoft.com/office/drawing/2014/main" id="{99F2CE8B-C272-4782-B12C-DBDAB0F9E1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963" y="3989813"/>
            <a:ext cx="609600" cy="609600"/>
          </a:xfrm>
          <a:prstGeom prst="rect">
            <a:avLst/>
          </a:prstGeom>
        </p:spPr>
      </p:pic>
      <p:pic>
        <p:nvPicPr>
          <p:cNvPr id="23" name="Obrázok 22" descr="Obrázok, na ktorom je kreslenie, znak&#10;&#10;Automaticky generovaný popis">
            <a:extLst>
              <a:ext uri="{FF2B5EF4-FFF2-40B4-BE49-F238E27FC236}">
                <a16:creationId xmlns:a16="http://schemas.microsoft.com/office/drawing/2014/main" id="{270B33F8-15AA-430F-B869-0BF0325DE1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951" y="398981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1A4FCC-2984-416D-B4B5-4EE200A3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 Web Components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0CAC47A-9221-47EA-A5BD-DA13107CA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Build with </a:t>
            </a:r>
            <a:r>
              <a:rPr lang="en-US" dirty="0" err="1"/>
              <a:t>StencilJS</a:t>
            </a:r>
            <a:endParaRPr lang="en-US" dirty="0"/>
          </a:p>
          <a:p>
            <a:r>
              <a:rPr lang="en-US" dirty="0"/>
              <a:t>HTML5 valid</a:t>
            </a:r>
          </a:p>
          <a:p>
            <a:r>
              <a:rPr lang="en-US" dirty="0"/>
              <a:t>Platform specific styles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000" dirty="0"/>
              <a:t>Example #</a:t>
            </a:r>
            <a:r>
              <a:rPr lang="en-US" sz="1000" dirty="0" err="1"/>
              <a:t>cmp</a:t>
            </a:r>
            <a:r>
              <a:rPr lang="en-US" sz="1000" dirty="0"/>
              <a:t>-basics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71F8571C-95C3-439A-9AF9-4D4B03877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315" y="1825625"/>
            <a:ext cx="4145280" cy="307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2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0143D0-7207-48CE-8A8E-7917C887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 Alternatives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0521C6C-04F8-4504-AC92-2A2440912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3" y="1690688"/>
            <a:ext cx="4280672" cy="3684588"/>
          </a:xfrm>
        </p:spPr>
        <p:txBody>
          <a:bodyPr/>
          <a:lstStyle/>
          <a:p>
            <a:r>
              <a:rPr lang="en-US" dirty="0" err="1"/>
              <a:t>NativeScript</a:t>
            </a:r>
            <a:endParaRPr lang="en-US" dirty="0"/>
          </a:p>
          <a:p>
            <a:r>
              <a:rPr lang="en-US" dirty="0"/>
              <a:t>React Native</a:t>
            </a:r>
          </a:p>
          <a:p>
            <a:r>
              <a:rPr lang="en-US" dirty="0"/>
              <a:t>Flutter</a:t>
            </a:r>
          </a:p>
          <a:p>
            <a:endParaRPr lang="en-US" dirty="0"/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8086F5F0-5F83-4880-BA84-D3A75E474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1233" y="1690688"/>
            <a:ext cx="5817955" cy="3684588"/>
          </a:xfrm>
        </p:spPr>
        <p:txBody>
          <a:bodyPr/>
          <a:lstStyle/>
          <a:p>
            <a:r>
              <a:rPr lang="en-US" dirty="0"/>
              <a:t>Real native apps with one codebase</a:t>
            </a:r>
          </a:p>
          <a:p>
            <a:r>
              <a:rPr lang="en-US" dirty="0" err="1"/>
              <a:t>Javascript</a:t>
            </a:r>
            <a:r>
              <a:rPr lang="en-US" dirty="0"/>
              <a:t> for Ionic, React Native, </a:t>
            </a:r>
            <a:r>
              <a:rPr lang="en-US" dirty="0" err="1"/>
              <a:t>NativeScript</a:t>
            </a:r>
            <a:endParaRPr lang="en-US" dirty="0"/>
          </a:p>
          <a:p>
            <a:r>
              <a:rPr lang="en-US" dirty="0"/>
              <a:t>Dart for Flutter</a:t>
            </a:r>
          </a:p>
        </p:txBody>
      </p:sp>
    </p:spTree>
    <p:extLst>
      <p:ext uri="{BB962C8B-B14F-4D97-AF65-F5344CB8AC3E}">
        <p14:creationId xmlns:p14="http://schemas.microsoft.com/office/powerpoint/2010/main" val="712520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9503DC-DC6C-4E3A-91D7-0921041C8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</a:t>
            </a:r>
          </a:p>
        </p:txBody>
      </p:sp>
      <p:sp>
        <p:nvSpPr>
          <p:cNvPr id="7" name="Zástupný objekt pre obsah 6">
            <a:extLst>
              <a:ext uri="{FF2B5EF4-FFF2-40B4-BE49-F238E27FC236}">
                <a16:creationId xmlns:a16="http://schemas.microsoft.com/office/drawing/2014/main" id="{9A00C1D9-D880-4ED6-83F9-ECABE37E1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3310" cy="4351338"/>
          </a:xfrm>
        </p:spPr>
        <p:txBody>
          <a:bodyPr/>
          <a:lstStyle/>
          <a:p>
            <a:r>
              <a:rPr lang="en-US" dirty="0"/>
              <a:t>Dart code compiled to native code</a:t>
            </a:r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20264847-0E9B-4425-9333-1449F50793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7" t="27733" r="20692" b="31053"/>
          <a:stretch/>
        </p:blipFill>
        <p:spPr>
          <a:xfrm>
            <a:off x="3013788" y="681037"/>
            <a:ext cx="2159608" cy="70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2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ADE7FF-6836-4FA2-9C57-6398B98A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Native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5577EEF-C689-4CC2-8F8C-AE078630E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pre-build components which will be compiled to native code</a:t>
            </a:r>
          </a:p>
        </p:txBody>
      </p:sp>
    </p:spTree>
    <p:extLst>
      <p:ext uri="{BB962C8B-B14F-4D97-AF65-F5344CB8AC3E}">
        <p14:creationId xmlns:p14="http://schemas.microsoft.com/office/powerpoint/2010/main" val="5152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0F5906-E4BA-4147-A0DE-EDA27F5A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NativeScript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1A5FDBD-33C9-4A13-A4D8-A7C55418F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favors: pure JS/Typescript, Angular and Vue.js</a:t>
            </a:r>
          </a:p>
          <a:p>
            <a:r>
              <a:rPr lang="en-US" dirty="0"/>
              <a:t>Pre-build components partly compiled to native code</a:t>
            </a:r>
          </a:p>
        </p:txBody>
      </p:sp>
    </p:spTree>
    <p:extLst>
      <p:ext uri="{BB962C8B-B14F-4D97-AF65-F5344CB8AC3E}">
        <p14:creationId xmlns:p14="http://schemas.microsoft.com/office/powerpoint/2010/main" val="1808149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A85871-E69F-4292-9593-F33311D6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C9FEE2D-A5D7-416F-A71B-FFC3CEAE7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Pretty easy to get started for Web Developers</a:t>
            </a:r>
          </a:p>
          <a:p>
            <a:r>
              <a:rPr lang="en-US" dirty="0"/>
              <a:t>Different approach then first three</a:t>
            </a:r>
          </a:p>
          <a:p>
            <a:r>
              <a:rPr lang="en-US" dirty="0"/>
              <a:t>Tons of official prebuild components</a:t>
            </a:r>
          </a:p>
          <a:p>
            <a:r>
              <a:rPr lang="en-US" dirty="0"/>
              <a:t>Create native by creating web app with HTML, JS and CSS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522573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156</Words>
  <Application>Microsoft Office PowerPoint</Application>
  <PresentationFormat>Širokouhlá</PresentationFormat>
  <Paragraphs>43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Motív Office</vt:lpstr>
      <vt:lpstr>Prezentácia programu PowerPoint</vt:lpstr>
      <vt:lpstr>Ionic</vt:lpstr>
      <vt:lpstr>Ionic Ecosystem</vt:lpstr>
      <vt:lpstr>Ionic Web Components</vt:lpstr>
      <vt:lpstr>Ionic Alternatives</vt:lpstr>
      <vt:lpstr>Flutter</vt:lpstr>
      <vt:lpstr>React Native</vt:lpstr>
      <vt:lpstr>NativeScript</vt:lpstr>
      <vt:lpstr>Ionic</vt:lpstr>
      <vt:lpstr>Detailed comparasion</vt:lpstr>
      <vt:lpstr>Ionic Example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Racak Radovan</dc:creator>
  <cp:lastModifiedBy>Racak Radovan</cp:lastModifiedBy>
  <cp:revision>10</cp:revision>
  <dcterms:created xsi:type="dcterms:W3CDTF">2019-12-10T05:21:43Z</dcterms:created>
  <dcterms:modified xsi:type="dcterms:W3CDTF">2019-12-10T07:09:55Z</dcterms:modified>
</cp:coreProperties>
</file>