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7" r:id="rId7"/>
    <p:sldId id="301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B659A-C8A5-450C-B373-D101C7C14824}" v="127" dt="2022-08-19T10:41:5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4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raj Bohra" userId="be103ee2-d51e-429c-9429-2ec4afd206d3" providerId="ADAL" clId="{D86B659A-C8A5-450C-B373-D101C7C14824}"/>
    <pc:docChg chg="undo redo custSel addSld delSld modSld sldOrd">
      <pc:chgData name="Vanraj Bohra" userId="be103ee2-d51e-429c-9429-2ec4afd206d3" providerId="ADAL" clId="{D86B659A-C8A5-450C-B373-D101C7C14824}" dt="2022-08-19T16:23:25.155" v="4736" actId="20577"/>
      <pc:docMkLst>
        <pc:docMk/>
      </pc:docMkLst>
      <pc:sldChg chg="modSp mod">
        <pc:chgData name="Vanraj Bohra" userId="be103ee2-d51e-429c-9429-2ec4afd206d3" providerId="ADAL" clId="{D86B659A-C8A5-450C-B373-D101C7C14824}" dt="2022-08-19T16:23:25.155" v="4736" actId="20577"/>
        <pc:sldMkLst>
          <pc:docMk/>
          <pc:sldMk cId="1642425379" sldId="256"/>
        </pc:sldMkLst>
        <pc:spChg chg="mod">
          <ac:chgData name="Vanraj Bohra" userId="be103ee2-d51e-429c-9429-2ec4afd206d3" providerId="ADAL" clId="{D86B659A-C8A5-450C-B373-D101C7C14824}" dt="2022-08-18T22:39:48.134" v="357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Vanraj Bohra" userId="be103ee2-d51e-429c-9429-2ec4afd206d3" providerId="ADAL" clId="{D86B659A-C8A5-450C-B373-D101C7C14824}" dt="2022-08-19T16:23:25.155" v="4736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modSp mod">
        <pc:chgData name="Vanraj Bohra" userId="be103ee2-d51e-429c-9429-2ec4afd206d3" providerId="ADAL" clId="{D86B659A-C8A5-450C-B373-D101C7C14824}" dt="2022-08-18T23:34:15.551" v="2195" actId="27636"/>
        <pc:sldMkLst>
          <pc:docMk/>
          <pc:sldMk cId="2243494996" sldId="277"/>
        </pc:sldMkLst>
        <pc:spChg chg="mod">
          <ac:chgData name="Vanraj Bohra" userId="be103ee2-d51e-429c-9429-2ec4afd206d3" providerId="ADAL" clId="{D86B659A-C8A5-450C-B373-D101C7C14824}" dt="2022-08-18T22:38:43.247" v="343" actId="103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Vanraj Bohra" userId="be103ee2-d51e-429c-9429-2ec4afd206d3" providerId="ADAL" clId="{D86B659A-C8A5-450C-B373-D101C7C14824}" dt="2022-08-18T23:34:15.551" v="2195" actId="27636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Vanraj Bohra" userId="be103ee2-d51e-429c-9429-2ec4afd206d3" providerId="ADAL" clId="{D86B659A-C8A5-450C-B373-D101C7C14824}" dt="2022-08-18T22:54:31.954" v="1031" actId="20577"/>
        <pc:sldMkLst>
          <pc:docMk/>
          <pc:sldMk cId="85147533" sldId="297"/>
        </pc:sldMkLst>
        <pc:spChg chg="mod">
          <ac:chgData name="Vanraj Bohra" userId="be103ee2-d51e-429c-9429-2ec4afd206d3" providerId="ADAL" clId="{D86B659A-C8A5-450C-B373-D101C7C14824}" dt="2022-08-18T22:50:22.144" v="751" actId="27636"/>
          <ac:spMkLst>
            <pc:docMk/>
            <pc:sldMk cId="85147533" sldId="297"/>
            <ac:spMk id="10" creationId="{0F56A3F6-4354-45CE-8312-AFE2FC99BD08}"/>
          </ac:spMkLst>
        </pc:spChg>
        <pc:spChg chg="mod">
          <ac:chgData name="Vanraj Bohra" userId="be103ee2-d51e-429c-9429-2ec4afd206d3" providerId="ADAL" clId="{D86B659A-C8A5-450C-B373-D101C7C14824}" dt="2022-08-18T22:54:31.954" v="1031" actId="20577"/>
          <ac:spMkLst>
            <pc:docMk/>
            <pc:sldMk cId="85147533" sldId="297"/>
            <ac:spMk id="11" creationId="{BC73104E-63DA-40AA-B351-DF3D9E3153D7}"/>
          </ac:spMkLst>
        </pc:spChg>
        <pc:spChg chg="mod">
          <ac:chgData name="Vanraj Bohra" userId="be103ee2-d51e-429c-9429-2ec4afd206d3" providerId="ADAL" clId="{D86B659A-C8A5-450C-B373-D101C7C14824}" dt="2022-08-18T22:47:11.204" v="518" actId="27636"/>
          <ac:spMkLst>
            <pc:docMk/>
            <pc:sldMk cId="85147533" sldId="297"/>
            <ac:spMk id="51" creationId="{D8785710-1294-415A-B14E-824E3E4899EE}"/>
          </ac:spMkLst>
        </pc:spChg>
      </pc:sldChg>
      <pc:sldChg chg="addSp delSp modSp mod">
        <pc:chgData name="Vanraj Bohra" userId="be103ee2-d51e-429c-9429-2ec4afd206d3" providerId="ADAL" clId="{D86B659A-C8A5-450C-B373-D101C7C14824}" dt="2022-08-18T23:44:10.825" v="2843" actId="404"/>
        <pc:sldMkLst>
          <pc:docMk/>
          <pc:sldMk cId="1859857788" sldId="301"/>
        </pc:sldMkLst>
        <pc:spChg chg="del mod">
          <ac:chgData name="Vanraj Bohra" userId="be103ee2-d51e-429c-9429-2ec4afd206d3" providerId="ADAL" clId="{D86B659A-C8A5-450C-B373-D101C7C14824}" dt="2022-08-18T23:13:21.773" v="1706" actId="478"/>
          <ac:spMkLst>
            <pc:docMk/>
            <pc:sldMk cId="1859857788" sldId="301"/>
            <ac:spMk id="7" creationId="{FA06E5F4-9A9B-4AB4-B6D6-DE37EAFD7613}"/>
          </ac:spMkLst>
        </pc:spChg>
        <pc:spChg chg="mod">
          <ac:chgData name="Vanraj Bohra" userId="be103ee2-d51e-429c-9429-2ec4afd206d3" providerId="ADAL" clId="{D86B659A-C8A5-450C-B373-D101C7C14824}" dt="2022-08-18T23:44:10.825" v="2843" actId="404"/>
          <ac:spMkLst>
            <pc:docMk/>
            <pc:sldMk cId="1859857788" sldId="301"/>
            <ac:spMk id="8" creationId="{FE648B6A-92D0-4552-9161-1CA709B51860}"/>
          </ac:spMkLst>
        </pc:spChg>
        <pc:spChg chg="add mod">
          <ac:chgData name="Vanraj Bohra" userId="be103ee2-d51e-429c-9429-2ec4afd206d3" providerId="ADAL" clId="{D86B659A-C8A5-450C-B373-D101C7C14824}" dt="2022-08-18T23:31:23.856" v="2191" actId="404"/>
          <ac:spMkLst>
            <pc:docMk/>
            <pc:sldMk cId="1859857788" sldId="301"/>
            <ac:spMk id="10" creationId="{77584B06-1BB5-4FA2-9ACA-1118A70E0E34}"/>
          </ac:spMkLst>
        </pc:spChg>
        <pc:spChg chg="mod">
          <ac:chgData name="Vanraj Bohra" userId="be103ee2-d51e-429c-9429-2ec4afd206d3" providerId="ADAL" clId="{D86B659A-C8A5-450C-B373-D101C7C14824}" dt="2022-08-18T23:16:11.617" v="1790" actId="6549"/>
          <ac:spMkLst>
            <pc:docMk/>
            <pc:sldMk cId="1859857788" sldId="301"/>
            <ac:spMk id="44" creationId="{2BA6141B-03E3-4169-A62B-6DA6F5D347FA}"/>
          </ac:spMkLst>
        </pc:spChg>
        <pc:grpChg chg="add mod">
          <ac:chgData name="Vanraj Bohra" userId="be103ee2-d51e-429c-9429-2ec4afd206d3" providerId="ADAL" clId="{D86B659A-C8A5-450C-B373-D101C7C14824}" dt="2022-08-18T23:29:58.487" v="2021" actId="14100"/>
          <ac:grpSpMkLst>
            <pc:docMk/>
            <pc:sldMk cId="1859857788" sldId="301"/>
            <ac:grpSpMk id="9" creationId="{DFA710B8-BCDB-4793-91EA-016228FF189D}"/>
          </ac:grpSpMkLst>
        </pc:grpChg>
        <pc:picChg chg="add mod">
          <ac:chgData name="Vanraj Bohra" userId="be103ee2-d51e-429c-9429-2ec4afd206d3" providerId="ADAL" clId="{D86B659A-C8A5-450C-B373-D101C7C14824}" dt="2022-08-18T23:29:37.449" v="2019" actId="164"/>
          <ac:picMkLst>
            <pc:docMk/>
            <pc:sldMk cId="1859857788" sldId="301"/>
            <ac:picMk id="3" creationId="{26F6925A-8E7A-42D8-8CC2-D060FB7C4FC5}"/>
          </ac:picMkLst>
        </pc:picChg>
        <pc:picChg chg="del">
          <ac:chgData name="Vanraj Bohra" userId="be103ee2-d51e-429c-9429-2ec4afd206d3" providerId="ADAL" clId="{D86B659A-C8A5-450C-B373-D101C7C14824}" dt="2022-08-18T22:55:50.143" v="1032" actId="478"/>
          <ac:picMkLst>
            <pc:docMk/>
            <pc:sldMk cId="1859857788" sldId="301"/>
            <ac:picMk id="5" creationId="{0149181D-6691-4563-A2DA-E0CD4D6F81B0}"/>
          </ac:picMkLst>
        </pc:picChg>
        <pc:picChg chg="add mod">
          <ac:chgData name="Vanraj Bohra" userId="be103ee2-d51e-429c-9429-2ec4afd206d3" providerId="ADAL" clId="{D86B659A-C8A5-450C-B373-D101C7C14824}" dt="2022-08-18T23:29:37.449" v="2019" actId="164"/>
          <ac:picMkLst>
            <pc:docMk/>
            <pc:sldMk cId="1859857788" sldId="301"/>
            <ac:picMk id="6" creationId="{E53A9C5E-898A-458D-96BA-B999EF653AA3}"/>
          </ac:picMkLst>
        </pc:picChg>
        <pc:picChg chg="add mod">
          <ac:chgData name="Vanraj Bohra" userId="be103ee2-d51e-429c-9429-2ec4afd206d3" providerId="ADAL" clId="{D86B659A-C8A5-450C-B373-D101C7C14824}" dt="2022-08-18T23:44:02.874" v="2841" actId="1036"/>
          <ac:picMkLst>
            <pc:docMk/>
            <pc:sldMk cId="1859857788" sldId="301"/>
            <ac:picMk id="1026" creationId="{F1877293-690B-4FA9-970E-320D51102416}"/>
          </ac:picMkLst>
        </pc:picChg>
        <pc:picChg chg="add mod">
          <ac:chgData name="Vanraj Bohra" userId="be103ee2-d51e-429c-9429-2ec4afd206d3" providerId="ADAL" clId="{D86B659A-C8A5-450C-B373-D101C7C14824}" dt="2022-08-18T23:44:02.874" v="2841" actId="1036"/>
          <ac:picMkLst>
            <pc:docMk/>
            <pc:sldMk cId="1859857788" sldId="301"/>
            <ac:picMk id="1028" creationId="{A328251B-B9A9-43CF-885D-D85A607CC83D}"/>
          </ac:picMkLst>
        </pc:picChg>
      </pc:sldChg>
      <pc:sldChg chg="del">
        <pc:chgData name="Vanraj Bohra" userId="be103ee2-d51e-429c-9429-2ec4afd206d3" providerId="ADAL" clId="{D86B659A-C8A5-450C-B373-D101C7C14824}" dt="2022-08-19T10:33:49.499" v="4660" actId="47"/>
        <pc:sldMkLst>
          <pc:docMk/>
          <pc:sldMk cId="2363123339" sldId="302"/>
        </pc:sldMkLst>
      </pc:sldChg>
      <pc:sldChg chg="del">
        <pc:chgData name="Vanraj Bohra" userId="be103ee2-d51e-429c-9429-2ec4afd206d3" providerId="ADAL" clId="{D86B659A-C8A5-450C-B373-D101C7C14824}" dt="2022-08-19T10:33:54.745" v="4661" actId="47"/>
        <pc:sldMkLst>
          <pc:docMk/>
          <pc:sldMk cId="2743792564" sldId="303"/>
        </pc:sldMkLst>
      </pc:sldChg>
      <pc:sldChg chg="del">
        <pc:chgData name="Vanraj Bohra" userId="be103ee2-d51e-429c-9429-2ec4afd206d3" providerId="ADAL" clId="{D86B659A-C8A5-450C-B373-D101C7C14824}" dt="2022-08-19T10:33:54.745" v="4661" actId="47"/>
        <pc:sldMkLst>
          <pc:docMk/>
          <pc:sldMk cId="313448253" sldId="304"/>
        </pc:sldMkLst>
      </pc:sldChg>
      <pc:sldChg chg="del">
        <pc:chgData name="Vanraj Bohra" userId="be103ee2-d51e-429c-9429-2ec4afd206d3" providerId="ADAL" clId="{D86B659A-C8A5-450C-B373-D101C7C14824}" dt="2022-08-19T10:33:54.745" v="4661" actId="47"/>
        <pc:sldMkLst>
          <pc:docMk/>
          <pc:sldMk cId="3056780793" sldId="305"/>
        </pc:sldMkLst>
      </pc:sldChg>
      <pc:sldChg chg="del">
        <pc:chgData name="Vanraj Bohra" userId="be103ee2-d51e-429c-9429-2ec4afd206d3" providerId="ADAL" clId="{D86B659A-C8A5-450C-B373-D101C7C14824}" dt="2022-08-19T10:33:54.745" v="4661" actId="47"/>
        <pc:sldMkLst>
          <pc:docMk/>
          <pc:sldMk cId="2585764725" sldId="306"/>
        </pc:sldMkLst>
      </pc:sldChg>
      <pc:sldChg chg="del">
        <pc:chgData name="Vanraj Bohra" userId="be103ee2-d51e-429c-9429-2ec4afd206d3" providerId="ADAL" clId="{D86B659A-C8A5-450C-B373-D101C7C14824}" dt="2022-08-19T10:33:58.391" v="4662" actId="47"/>
        <pc:sldMkLst>
          <pc:docMk/>
          <pc:sldMk cId="1802509474" sldId="307"/>
        </pc:sldMkLst>
      </pc:sldChg>
      <pc:sldChg chg="addSp delSp modSp add mod">
        <pc:chgData name="Vanraj Bohra" userId="be103ee2-d51e-429c-9429-2ec4afd206d3" providerId="ADAL" clId="{D86B659A-C8A5-450C-B373-D101C7C14824}" dt="2022-08-19T00:30:09.844" v="3724" actId="478"/>
        <pc:sldMkLst>
          <pc:docMk/>
          <pc:sldMk cId="1604878905" sldId="308"/>
        </pc:sldMkLst>
        <pc:spChg chg="mod">
          <ac:chgData name="Vanraj Bohra" userId="be103ee2-d51e-429c-9429-2ec4afd206d3" providerId="ADAL" clId="{D86B659A-C8A5-450C-B373-D101C7C14824}" dt="2022-08-19T00:05:35.662" v="3180" actId="33524"/>
          <ac:spMkLst>
            <pc:docMk/>
            <pc:sldMk cId="1604878905" sldId="308"/>
            <ac:spMk id="8" creationId="{FE648B6A-92D0-4552-9161-1CA709B51860}"/>
          </ac:spMkLst>
        </pc:spChg>
        <pc:spChg chg="del">
          <ac:chgData name="Vanraj Bohra" userId="be103ee2-d51e-429c-9429-2ec4afd206d3" providerId="ADAL" clId="{D86B659A-C8A5-450C-B373-D101C7C14824}" dt="2022-08-19T00:30:09.844" v="3724" actId="478"/>
          <ac:spMkLst>
            <pc:docMk/>
            <pc:sldMk cId="1604878905" sldId="308"/>
            <ac:spMk id="10" creationId="{77584B06-1BB5-4FA2-9ACA-1118A70E0E34}"/>
          </ac:spMkLst>
        </pc:spChg>
        <pc:spChg chg="mod">
          <ac:chgData name="Vanraj Bohra" userId="be103ee2-d51e-429c-9429-2ec4afd206d3" providerId="ADAL" clId="{D86B659A-C8A5-450C-B373-D101C7C14824}" dt="2022-08-18T23:34:35.786" v="2210" actId="20577"/>
          <ac:spMkLst>
            <pc:docMk/>
            <pc:sldMk cId="1604878905" sldId="308"/>
            <ac:spMk id="44" creationId="{2BA6141B-03E3-4169-A62B-6DA6F5D347FA}"/>
          </ac:spMkLst>
        </pc:spChg>
        <pc:grpChg chg="del">
          <ac:chgData name="Vanraj Bohra" userId="be103ee2-d51e-429c-9429-2ec4afd206d3" providerId="ADAL" clId="{D86B659A-C8A5-450C-B373-D101C7C14824}" dt="2022-08-18T23:34:39.149" v="2211" actId="478"/>
          <ac:grpSpMkLst>
            <pc:docMk/>
            <pc:sldMk cId="1604878905" sldId="308"/>
            <ac:grpSpMk id="9" creationId="{DFA710B8-BCDB-4793-91EA-016228FF189D}"/>
          </ac:grpSpMkLst>
        </pc:grpChg>
        <pc:picChg chg="add mod">
          <ac:chgData name="Vanraj Bohra" userId="be103ee2-d51e-429c-9429-2ec4afd206d3" providerId="ADAL" clId="{D86B659A-C8A5-450C-B373-D101C7C14824}" dt="2022-08-18T23:47:58.745" v="3032" actId="14100"/>
          <ac:picMkLst>
            <pc:docMk/>
            <pc:sldMk cId="1604878905" sldId="308"/>
            <ac:picMk id="4" creationId="{741AB6E7-59EC-44D2-B60E-9353E54990A2}"/>
          </ac:picMkLst>
        </pc:picChg>
        <pc:picChg chg="del">
          <ac:chgData name="Vanraj Bohra" userId="be103ee2-d51e-429c-9429-2ec4afd206d3" providerId="ADAL" clId="{D86B659A-C8A5-450C-B373-D101C7C14824}" dt="2022-08-18T23:40:05.730" v="2606" actId="478"/>
          <ac:picMkLst>
            <pc:docMk/>
            <pc:sldMk cId="1604878905" sldId="308"/>
            <ac:picMk id="1026" creationId="{F1877293-690B-4FA9-970E-320D51102416}"/>
          </ac:picMkLst>
        </pc:picChg>
        <pc:picChg chg="del">
          <ac:chgData name="Vanraj Bohra" userId="be103ee2-d51e-429c-9429-2ec4afd206d3" providerId="ADAL" clId="{D86B659A-C8A5-450C-B373-D101C7C14824}" dt="2022-08-18T23:40:04.098" v="2605" actId="478"/>
          <ac:picMkLst>
            <pc:docMk/>
            <pc:sldMk cId="1604878905" sldId="308"/>
            <ac:picMk id="1028" creationId="{A328251B-B9A9-43CF-885D-D85A607CC83D}"/>
          </ac:picMkLst>
        </pc:picChg>
      </pc:sldChg>
      <pc:sldChg chg="addSp delSp modSp add mod ord">
        <pc:chgData name="Vanraj Bohra" userId="be103ee2-d51e-429c-9429-2ec4afd206d3" providerId="ADAL" clId="{D86B659A-C8A5-450C-B373-D101C7C14824}" dt="2022-08-19T16:21:24.337" v="4730" actId="478"/>
        <pc:sldMkLst>
          <pc:docMk/>
          <pc:sldMk cId="1225223551" sldId="309"/>
        </pc:sldMkLst>
        <pc:spChg chg="mod">
          <ac:chgData name="Vanraj Bohra" userId="be103ee2-d51e-429c-9429-2ec4afd206d3" providerId="ADAL" clId="{D86B659A-C8A5-450C-B373-D101C7C14824}" dt="2022-08-19T00:28:37.839" v="3661" actId="33524"/>
          <ac:spMkLst>
            <pc:docMk/>
            <pc:sldMk cId="1225223551" sldId="309"/>
            <ac:spMk id="8" creationId="{FE648B6A-92D0-4552-9161-1CA709B51860}"/>
          </ac:spMkLst>
        </pc:spChg>
        <pc:spChg chg="del mod">
          <ac:chgData name="Vanraj Bohra" userId="be103ee2-d51e-429c-9429-2ec4afd206d3" providerId="ADAL" clId="{D86B659A-C8A5-450C-B373-D101C7C14824}" dt="2022-08-19T16:21:24.337" v="4730" actId="478"/>
          <ac:spMkLst>
            <pc:docMk/>
            <pc:sldMk cId="1225223551" sldId="309"/>
            <ac:spMk id="10" creationId="{77584B06-1BB5-4FA2-9ACA-1118A70E0E34}"/>
          </ac:spMkLst>
        </pc:spChg>
        <pc:spChg chg="mod">
          <ac:chgData name="Vanraj Bohra" userId="be103ee2-d51e-429c-9429-2ec4afd206d3" providerId="ADAL" clId="{D86B659A-C8A5-450C-B373-D101C7C14824}" dt="2022-08-19T00:06:15.623" v="3213" actId="20577"/>
          <ac:spMkLst>
            <pc:docMk/>
            <pc:sldMk cId="1225223551" sldId="309"/>
            <ac:spMk id="44" creationId="{2BA6141B-03E3-4169-A62B-6DA6F5D347FA}"/>
          </ac:spMkLst>
        </pc:spChg>
        <pc:picChg chg="add mod">
          <ac:chgData name="Vanraj Bohra" userId="be103ee2-d51e-429c-9429-2ec4afd206d3" providerId="ADAL" clId="{D86B659A-C8A5-450C-B373-D101C7C14824}" dt="2022-08-19T00:28:51.282" v="3666" actId="14100"/>
          <ac:picMkLst>
            <pc:docMk/>
            <pc:sldMk cId="1225223551" sldId="309"/>
            <ac:picMk id="3" creationId="{F4745B64-39C4-466E-BBAF-7A138EA21025}"/>
          </ac:picMkLst>
        </pc:picChg>
        <pc:picChg chg="del">
          <ac:chgData name="Vanraj Bohra" userId="be103ee2-d51e-429c-9429-2ec4afd206d3" providerId="ADAL" clId="{D86B659A-C8A5-450C-B373-D101C7C14824}" dt="2022-08-19T00:06:35.214" v="3215" actId="478"/>
          <ac:picMkLst>
            <pc:docMk/>
            <pc:sldMk cId="1225223551" sldId="309"/>
            <ac:picMk id="4" creationId="{741AB6E7-59EC-44D2-B60E-9353E54990A2}"/>
          </ac:picMkLst>
        </pc:picChg>
      </pc:sldChg>
      <pc:sldChg chg="addSp delSp modSp add mod">
        <pc:chgData name="Vanraj Bohra" userId="be103ee2-d51e-429c-9429-2ec4afd206d3" providerId="ADAL" clId="{D86B659A-C8A5-450C-B373-D101C7C14824}" dt="2022-08-19T10:21:23.707" v="4627" actId="14100"/>
        <pc:sldMkLst>
          <pc:docMk/>
          <pc:sldMk cId="3366876204" sldId="310"/>
        </pc:sldMkLst>
        <pc:spChg chg="mod">
          <ac:chgData name="Vanraj Bohra" userId="be103ee2-d51e-429c-9429-2ec4afd206d3" providerId="ADAL" clId="{D86B659A-C8A5-450C-B373-D101C7C14824}" dt="2022-08-19T01:18:48.559" v="4030" actId="108"/>
          <ac:spMkLst>
            <pc:docMk/>
            <pc:sldMk cId="3366876204" sldId="310"/>
            <ac:spMk id="8" creationId="{FE648B6A-92D0-4552-9161-1CA709B51860}"/>
          </ac:spMkLst>
        </pc:spChg>
        <pc:spChg chg="del">
          <ac:chgData name="Vanraj Bohra" userId="be103ee2-d51e-429c-9429-2ec4afd206d3" providerId="ADAL" clId="{D86B659A-C8A5-450C-B373-D101C7C14824}" dt="2022-08-19T00:30:06.154" v="3723" actId="478"/>
          <ac:spMkLst>
            <pc:docMk/>
            <pc:sldMk cId="3366876204" sldId="310"/>
            <ac:spMk id="10" creationId="{77584B06-1BB5-4FA2-9ACA-1118A70E0E34}"/>
          </ac:spMkLst>
        </pc:spChg>
        <pc:spChg chg="add mod">
          <ac:chgData name="Vanraj Bohra" userId="be103ee2-d51e-429c-9429-2ec4afd206d3" providerId="ADAL" clId="{D86B659A-C8A5-450C-B373-D101C7C14824}" dt="2022-08-19T01:04:02.845" v="3789" actId="164"/>
          <ac:spMkLst>
            <pc:docMk/>
            <pc:sldMk cId="3366876204" sldId="310"/>
            <ac:spMk id="14" creationId="{E5D87155-0F46-48E6-BD55-7E8DD68FFC2F}"/>
          </ac:spMkLst>
        </pc:spChg>
        <pc:spChg chg="mod">
          <ac:chgData name="Vanraj Bohra" userId="be103ee2-d51e-429c-9429-2ec4afd206d3" providerId="ADAL" clId="{D86B659A-C8A5-450C-B373-D101C7C14824}" dt="2022-08-19T03:36:46.105" v="4138" actId="404"/>
          <ac:spMkLst>
            <pc:docMk/>
            <pc:sldMk cId="3366876204" sldId="310"/>
            <ac:spMk id="44" creationId="{2BA6141B-03E3-4169-A62B-6DA6F5D347FA}"/>
          </ac:spMkLst>
        </pc:spChg>
        <pc:grpChg chg="add mod">
          <ac:chgData name="Vanraj Bohra" userId="be103ee2-d51e-429c-9429-2ec4afd206d3" providerId="ADAL" clId="{D86B659A-C8A5-450C-B373-D101C7C14824}" dt="2022-08-19T01:04:02.845" v="3789" actId="164"/>
          <ac:grpSpMkLst>
            <pc:docMk/>
            <pc:sldMk cId="3366876204" sldId="310"/>
            <ac:grpSpMk id="11" creationId="{B52FC687-26A8-405C-804D-083A3C6E56BD}"/>
          </ac:grpSpMkLst>
        </pc:grpChg>
        <pc:grpChg chg="add mod">
          <ac:chgData name="Vanraj Bohra" userId="be103ee2-d51e-429c-9429-2ec4afd206d3" providerId="ADAL" clId="{D86B659A-C8A5-450C-B373-D101C7C14824}" dt="2022-08-19T01:11:45.591" v="3829" actId="14100"/>
          <ac:grpSpMkLst>
            <pc:docMk/>
            <pc:sldMk cId="3366876204" sldId="310"/>
            <ac:grpSpMk id="15" creationId="{0FD31813-CB6C-4E5D-825E-0A63AC7DE6D2}"/>
          </ac:grpSpMkLst>
        </pc:grpChg>
        <pc:picChg chg="add mod">
          <ac:chgData name="Vanraj Bohra" userId="be103ee2-d51e-429c-9429-2ec4afd206d3" providerId="ADAL" clId="{D86B659A-C8A5-450C-B373-D101C7C14824}" dt="2022-08-19T10:20:49.615" v="4619" actId="2085"/>
          <ac:picMkLst>
            <pc:docMk/>
            <pc:sldMk cId="3366876204" sldId="310"/>
            <ac:picMk id="3" creationId="{8B43F140-AD0D-4356-9D35-B21FB72A2D4A}"/>
          </ac:picMkLst>
        </pc:picChg>
        <pc:picChg chg="del">
          <ac:chgData name="Vanraj Bohra" userId="be103ee2-d51e-429c-9429-2ec4afd206d3" providerId="ADAL" clId="{D86B659A-C8A5-450C-B373-D101C7C14824}" dt="2022-08-19T00:30:03.153" v="3722" actId="478"/>
          <ac:picMkLst>
            <pc:docMk/>
            <pc:sldMk cId="3366876204" sldId="310"/>
            <ac:picMk id="4" creationId="{741AB6E7-59EC-44D2-B60E-9353E54990A2}"/>
          </ac:picMkLst>
        </pc:picChg>
        <pc:picChg chg="add mod">
          <ac:chgData name="Vanraj Bohra" userId="be103ee2-d51e-429c-9429-2ec4afd206d3" providerId="ADAL" clId="{D86B659A-C8A5-450C-B373-D101C7C14824}" dt="2022-08-19T10:21:23.707" v="4627" actId="14100"/>
          <ac:picMkLst>
            <pc:docMk/>
            <pc:sldMk cId="3366876204" sldId="310"/>
            <ac:picMk id="6" creationId="{CD37C1EE-7E7E-43B6-8002-C4FF71A50224}"/>
          </ac:picMkLst>
        </pc:picChg>
        <pc:picChg chg="add mod">
          <ac:chgData name="Vanraj Bohra" userId="be103ee2-d51e-429c-9429-2ec4afd206d3" providerId="ADAL" clId="{D86B659A-C8A5-450C-B373-D101C7C14824}" dt="2022-08-19T10:21:20.740" v="4626" actId="14100"/>
          <ac:picMkLst>
            <pc:docMk/>
            <pc:sldMk cId="3366876204" sldId="310"/>
            <ac:picMk id="9" creationId="{E4580E00-DE4C-40A9-B11D-FB00DB769134}"/>
          </ac:picMkLst>
        </pc:picChg>
        <pc:picChg chg="add mod">
          <ac:chgData name="Vanraj Bohra" userId="be103ee2-d51e-429c-9429-2ec4afd206d3" providerId="ADAL" clId="{D86B659A-C8A5-450C-B373-D101C7C14824}" dt="2022-08-19T01:13:07.476" v="3839" actId="14100"/>
          <ac:picMkLst>
            <pc:docMk/>
            <pc:sldMk cId="3366876204" sldId="310"/>
            <ac:picMk id="13" creationId="{73303D67-75D3-46DE-86C0-542BE948DC1C}"/>
          </ac:picMkLst>
        </pc:picChg>
        <pc:picChg chg="add mod">
          <ac:chgData name="Vanraj Bohra" userId="be103ee2-d51e-429c-9429-2ec4afd206d3" providerId="ADAL" clId="{D86B659A-C8A5-450C-B373-D101C7C14824}" dt="2022-08-19T01:13:07.476" v="3839" actId="14100"/>
          <ac:picMkLst>
            <pc:docMk/>
            <pc:sldMk cId="3366876204" sldId="310"/>
            <ac:picMk id="2050" creationId="{77A76213-4AA7-420D-8AA6-AADC2C4D2FB3}"/>
          </ac:picMkLst>
        </pc:picChg>
        <pc:picChg chg="add del mod">
          <ac:chgData name="Vanraj Bohra" userId="be103ee2-d51e-429c-9429-2ec4afd206d3" providerId="ADAL" clId="{D86B659A-C8A5-450C-B373-D101C7C14824}" dt="2022-08-19T00:57:52.034" v="3736" actId="478"/>
          <ac:picMkLst>
            <pc:docMk/>
            <pc:sldMk cId="3366876204" sldId="310"/>
            <ac:picMk id="2052" creationId="{82CA7247-94D7-480E-9C4E-8C7102FCD707}"/>
          </ac:picMkLst>
        </pc:picChg>
        <pc:picChg chg="add del mod">
          <ac:chgData name="Vanraj Bohra" userId="be103ee2-d51e-429c-9429-2ec4afd206d3" providerId="ADAL" clId="{D86B659A-C8A5-450C-B373-D101C7C14824}" dt="2022-08-19T02:56:52.683" v="4055" actId="478"/>
          <ac:picMkLst>
            <pc:docMk/>
            <pc:sldMk cId="3366876204" sldId="310"/>
            <ac:picMk id="2054" creationId="{FF47910F-528B-4334-A109-21DD204B4891}"/>
          </ac:picMkLst>
        </pc:picChg>
      </pc:sldChg>
      <pc:sldChg chg="addSp delSp modSp add mod">
        <pc:chgData name="Vanraj Bohra" userId="be103ee2-d51e-429c-9429-2ec4afd206d3" providerId="ADAL" clId="{D86B659A-C8A5-450C-B373-D101C7C14824}" dt="2022-08-19T10:22:48.956" v="4635" actId="108"/>
        <pc:sldMkLst>
          <pc:docMk/>
          <pc:sldMk cId="2589536720" sldId="311"/>
        </pc:sldMkLst>
        <pc:spChg chg="mod">
          <ac:chgData name="Vanraj Bohra" userId="be103ee2-d51e-429c-9429-2ec4afd206d3" providerId="ADAL" clId="{D86B659A-C8A5-450C-B373-D101C7C14824}" dt="2022-08-19T10:22:48.956" v="4635" actId="108"/>
          <ac:spMkLst>
            <pc:docMk/>
            <pc:sldMk cId="2589536720" sldId="311"/>
            <ac:spMk id="8" creationId="{FE648B6A-92D0-4552-9161-1CA709B51860}"/>
          </ac:spMkLst>
        </pc:spChg>
        <pc:spChg chg="mod topLvl">
          <ac:chgData name="Vanraj Bohra" userId="be103ee2-d51e-429c-9429-2ec4afd206d3" providerId="ADAL" clId="{D86B659A-C8A5-450C-B373-D101C7C14824}" dt="2022-08-19T10:19:14.835" v="4617" actId="14100"/>
          <ac:spMkLst>
            <pc:docMk/>
            <pc:sldMk cId="2589536720" sldId="311"/>
            <ac:spMk id="14" creationId="{E5D87155-0F46-48E6-BD55-7E8DD68FFC2F}"/>
          </ac:spMkLst>
        </pc:spChg>
        <pc:spChg chg="mod">
          <ac:chgData name="Vanraj Bohra" userId="be103ee2-d51e-429c-9429-2ec4afd206d3" providerId="ADAL" clId="{D86B659A-C8A5-450C-B373-D101C7C14824}" dt="2022-08-19T03:36:39.629" v="4137" actId="404"/>
          <ac:spMkLst>
            <pc:docMk/>
            <pc:sldMk cId="2589536720" sldId="311"/>
            <ac:spMk id="44" creationId="{2BA6141B-03E3-4169-A62B-6DA6F5D347FA}"/>
          </ac:spMkLst>
        </pc:spChg>
        <pc:grpChg chg="del mod topLvl">
          <ac:chgData name="Vanraj Bohra" userId="be103ee2-d51e-429c-9429-2ec4afd206d3" providerId="ADAL" clId="{D86B659A-C8A5-450C-B373-D101C7C14824}" dt="2022-08-19T03:37:57.017" v="4196" actId="478"/>
          <ac:grpSpMkLst>
            <pc:docMk/>
            <pc:sldMk cId="2589536720" sldId="311"/>
            <ac:grpSpMk id="11" creationId="{B52FC687-26A8-405C-804D-083A3C6E56BD}"/>
          </ac:grpSpMkLst>
        </pc:grpChg>
        <pc:grpChg chg="del mod">
          <ac:chgData name="Vanraj Bohra" userId="be103ee2-d51e-429c-9429-2ec4afd206d3" providerId="ADAL" clId="{D86B659A-C8A5-450C-B373-D101C7C14824}" dt="2022-08-19T03:18:15.631" v="4101" actId="165"/>
          <ac:grpSpMkLst>
            <pc:docMk/>
            <pc:sldMk cId="2589536720" sldId="311"/>
            <ac:grpSpMk id="15" creationId="{0FD31813-CB6C-4E5D-825E-0A63AC7DE6D2}"/>
          </ac:grpSpMkLst>
        </pc:grpChg>
        <pc:grpChg chg="add mod">
          <ac:chgData name="Vanraj Bohra" userId="be103ee2-d51e-429c-9429-2ec4afd206d3" providerId="ADAL" clId="{D86B659A-C8A5-450C-B373-D101C7C14824}" dt="2022-08-19T10:19:14.835" v="4617" actId="14100"/>
          <ac:grpSpMkLst>
            <pc:docMk/>
            <pc:sldMk cId="2589536720" sldId="311"/>
            <ac:grpSpMk id="24" creationId="{6E456F2B-D8E8-4C58-8B16-59574A07FC2C}"/>
          </ac:grpSpMkLst>
        </pc:grpChg>
        <pc:picChg chg="del">
          <ac:chgData name="Vanraj Bohra" userId="be103ee2-d51e-429c-9429-2ec4afd206d3" providerId="ADAL" clId="{D86B659A-C8A5-450C-B373-D101C7C14824}" dt="2022-08-19T02:59:55.249" v="4079" actId="478"/>
          <ac:picMkLst>
            <pc:docMk/>
            <pc:sldMk cId="2589536720" sldId="311"/>
            <ac:picMk id="3" creationId="{8B43F140-AD0D-4356-9D35-B21FB72A2D4A}"/>
          </ac:picMkLst>
        </pc:picChg>
        <pc:picChg chg="add mod">
          <ac:chgData name="Vanraj Bohra" userId="be103ee2-d51e-429c-9429-2ec4afd206d3" providerId="ADAL" clId="{D86B659A-C8A5-450C-B373-D101C7C14824}" dt="2022-08-19T10:19:14.835" v="4617" actId="14100"/>
          <ac:picMkLst>
            <pc:docMk/>
            <pc:sldMk cId="2589536720" sldId="311"/>
            <ac:picMk id="4" creationId="{C2BC8753-CD72-4A93-916E-190A9E115382}"/>
          </ac:picMkLst>
        </pc:picChg>
        <pc:picChg chg="del mod topLvl">
          <ac:chgData name="Vanraj Bohra" userId="be103ee2-d51e-429c-9429-2ec4afd206d3" providerId="ADAL" clId="{D86B659A-C8A5-450C-B373-D101C7C14824}" dt="2022-08-19T03:37:57.017" v="4196" actId="478"/>
          <ac:picMkLst>
            <pc:docMk/>
            <pc:sldMk cId="2589536720" sldId="311"/>
            <ac:picMk id="6" creationId="{CD37C1EE-7E7E-43B6-8002-C4FF71A50224}"/>
          </ac:picMkLst>
        </pc:picChg>
        <pc:picChg chg="add mod">
          <ac:chgData name="Vanraj Bohra" userId="be103ee2-d51e-429c-9429-2ec4afd206d3" providerId="ADAL" clId="{D86B659A-C8A5-450C-B373-D101C7C14824}" dt="2022-08-19T10:17:33.715" v="4600" actId="108"/>
          <ac:picMkLst>
            <pc:docMk/>
            <pc:sldMk cId="2589536720" sldId="311"/>
            <ac:picMk id="7" creationId="{44887BE7-F3B6-4270-83EE-1E61866E4EF0}"/>
          </ac:picMkLst>
        </pc:picChg>
        <pc:picChg chg="del mod topLvl">
          <ac:chgData name="Vanraj Bohra" userId="be103ee2-d51e-429c-9429-2ec4afd206d3" providerId="ADAL" clId="{D86B659A-C8A5-450C-B373-D101C7C14824}" dt="2022-08-19T03:37:58.629" v="4197" actId="478"/>
          <ac:picMkLst>
            <pc:docMk/>
            <pc:sldMk cId="2589536720" sldId="311"/>
            <ac:picMk id="9" creationId="{E4580E00-DE4C-40A9-B11D-FB00DB769134}"/>
          </ac:picMkLst>
        </pc:picChg>
        <pc:picChg chg="add mod">
          <ac:chgData name="Vanraj Bohra" userId="be103ee2-d51e-429c-9429-2ec4afd206d3" providerId="ADAL" clId="{D86B659A-C8A5-450C-B373-D101C7C14824}" dt="2022-08-19T06:23:18.892" v="4232" actId="14100"/>
          <ac:picMkLst>
            <pc:docMk/>
            <pc:sldMk cId="2589536720" sldId="311"/>
            <ac:picMk id="12" creationId="{7C3012EB-166A-4C51-BCED-7262F76BD7EE}"/>
          </ac:picMkLst>
        </pc:picChg>
        <pc:picChg chg="del">
          <ac:chgData name="Vanraj Bohra" userId="be103ee2-d51e-429c-9429-2ec4afd206d3" providerId="ADAL" clId="{D86B659A-C8A5-450C-B373-D101C7C14824}" dt="2022-08-19T03:00:43.719" v="4084" actId="478"/>
          <ac:picMkLst>
            <pc:docMk/>
            <pc:sldMk cId="2589536720" sldId="311"/>
            <ac:picMk id="13" creationId="{73303D67-75D3-46DE-86C0-542BE948DC1C}"/>
          </ac:picMkLst>
        </pc:picChg>
        <pc:picChg chg="add del mod">
          <ac:chgData name="Vanraj Bohra" userId="be103ee2-d51e-429c-9429-2ec4afd206d3" providerId="ADAL" clId="{D86B659A-C8A5-450C-B373-D101C7C14824}" dt="2022-08-19T03:52:05.943" v="4203" actId="478"/>
          <ac:picMkLst>
            <pc:docMk/>
            <pc:sldMk cId="2589536720" sldId="311"/>
            <ac:picMk id="17" creationId="{4B8F6620-CAFD-4AEF-88BD-4F5743786B5B}"/>
          </ac:picMkLst>
        </pc:picChg>
        <pc:picChg chg="add del mod">
          <ac:chgData name="Vanraj Bohra" userId="be103ee2-d51e-429c-9429-2ec4afd206d3" providerId="ADAL" clId="{D86B659A-C8A5-450C-B373-D101C7C14824}" dt="2022-08-19T06:21:35.584" v="4215" actId="478"/>
          <ac:picMkLst>
            <pc:docMk/>
            <pc:sldMk cId="2589536720" sldId="311"/>
            <ac:picMk id="19" creationId="{7D6AF984-8E7B-4F76-9CBC-8CE7BC16DFEA}"/>
          </ac:picMkLst>
        </pc:picChg>
        <pc:picChg chg="add mod">
          <ac:chgData name="Vanraj Bohra" userId="be103ee2-d51e-429c-9429-2ec4afd206d3" providerId="ADAL" clId="{D86B659A-C8A5-450C-B373-D101C7C14824}" dt="2022-08-19T10:19:14.835" v="4617" actId="14100"/>
          <ac:picMkLst>
            <pc:docMk/>
            <pc:sldMk cId="2589536720" sldId="311"/>
            <ac:picMk id="21" creationId="{2177821C-E334-4585-92BD-F2B69A346327}"/>
          </ac:picMkLst>
        </pc:picChg>
        <pc:picChg chg="add mod">
          <ac:chgData name="Vanraj Bohra" userId="be103ee2-d51e-429c-9429-2ec4afd206d3" providerId="ADAL" clId="{D86B659A-C8A5-450C-B373-D101C7C14824}" dt="2022-08-19T10:19:14.835" v="4617" actId="14100"/>
          <ac:picMkLst>
            <pc:docMk/>
            <pc:sldMk cId="2589536720" sldId="311"/>
            <ac:picMk id="23" creationId="{A198C687-0B16-4950-8BE1-D5DF4A73F7E3}"/>
          </ac:picMkLst>
        </pc:picChg>
        <pc:picChg chg="del">
          <ac:chgData name="Vanraj Bohra" userId="be103ee2-d51e-429c-9429-2ec4afd206d3" providerId="ADAL" clId="{D86B659A-C8A5-450C-B373-D101C7C14824}" dt="2022-08-19T03:01:10.610" v="4090" actId="478"/>
          <ac:picMkLst>
            <pc:docMk/>
            <pc:sldMk cId="2589536720" sldId="311"/>
            <ac:picMk id="2050" creationId="{77A76213-4AA7-420D-8AA6-AADC2C4D2FB3}"/>
          </ac:picMkLst>
        </pc:picChg>
        <pc:picChg chg="add del mod">
          <ac:chgData name="Vanraj Bohra" userId="be103ee2-d51e-429c-9429-2ec4afd206d3" providerId="ADAL" clId="{D86B659A-C8A5-450C-B373-D101C7C14824}" dt="2022-08-19T03:38:12.252" v="4199" actId="478"/>
          <ac:picMkLst>
            <pc:docMk/>
            <pc:sldMk cId="2589536720" sldId="311"/>
            <ac:picMk id="5122" creationId="{5B453F6E-C6FC-4B72-B232-C4D30746D817}"/>
          </ac:picMkLst>
        </pc:picChg>
        <pc:picChg chg="add mod">
          <ac:chgData name="Vanraj Bohra" userId="be103ee2-d51e-429c-9429-2ec4afd206d3" providerId="ADAL" clId="{D86B659A-C8A5-450C-B373-D101C7C14824}" dt="2022-08-19T10:19:14.835" v="4617" actId="14100"/>
          <ac:picMkLst>
            <pc:docMk/>
            <pc:sldMk cId="2589536720" sldId="311"/>
            <ac:picMk id="5124" creationId="{6A2B57DC-3DE4-498F-B9FA-FC6B63D1069E}"/>
          </ac:picMkLst>
        </pc:picChg>
      </pc:sldChg>
      <pc:sldChg chg="addSp delSp modSp add mod">
        <pc:chgData name="Vanraj Bohra" userId="be103ee2-d51e-429c-9429-2ec4afd206d3" providerId="ADAL" clId="{D86B659A-C8A5-450C-B373-D101C7C14824}" dt="2022-08-19T10:31:34.125" v="4654" actId="27636"/>
        <pc:sldMkLst>
          <pc:docMk/>
          <pc:sldMk cId="2235823017" sldId="312"/>
        </pc:sldMkLst>
        <pc:spChg chg="mod">
          <ac:chgData name="Vanraj Bohra" userId="be103ee2-d51e-429c-9429-2ec4afd206d3" providerId="ADAL" clId="{D86B659A-C8A5-450C-B373-D101C7C14824}" dt="2022-08-19T10:31:34.125" v="4654" actId="27636"/>
          <ac:spMkLst>
            <pc:docMk/>
            <pc:sldMk cId="2235823017" sldId="312"/>
            <ac:spMk id="8" creationId="{FE648B6A-92D0-4552-9161-1CA709B51860}"/>
          </ac:spMkLst>
        </pc:spChg>
        <pc:spChg chg="mod">
          <ac:chgData name="Vanraj Bohra" userId="be103ee2-d51e-429c-9429-2ec4afd206d3" providerId="ADAL" clId="{D86B659A-C8A5-450C-B373-D101C7C14824}" dt="2022-08-19T03:36:31.701" v="4136" actId="404"/>
          <ac:spMkLst>
            <pc:docMk/>
            <pc:sldMk cId="2235823017" sldId="312"/>
            <ac:spMk id="44" creationId="{2BA6141B-03E3-4169-A62B-6DA6F5D347FA}"/>
          </ac:spMkLst>
        </pc:spChg>
        <pc:grpChg chg="del">
          <ac:chgData name="Vanraj Bohra" userId="be103ee2-d51e-429c-9429-2ec4afd206d3" providerId="ADAL" clId="{D86B659A-C8A5-450C-B373-D101C7C14824}" dt="2022-08-19T10:11:43.690" v="4537" actId="478"/>
          <ac:grpSpMkLst>
            <pc:docMk/>
            <pc:sldMk cId="2235823017" sldId="312"/>
            <ac:grpSpMk id="11" creationId="{B52FC687-26A8-405C-804D-083A3C6E56BD}"/>
          </ac:grpSpMkLst>
        </pc:grpChg>
        <pc:picChg chg="add mod modCrop">
          <ac:chgData name="Vanraj Bohra" userId="be103ee2-d51e-429c-9429-2ec4afd206d3" providerId="ADAL" clId="{D86B659A-C8A5-450C-B373-D101C7C14824}" dt="2022-08-19T10:11:50.561" v="4546" actId="1035"/>
          <ac:picMkLst>
            <pc:docMk/>
            <pc:sldMk cId="2235823017" sldId="312"/>
            <ac:picMk id="3" creationId="{5C261A1C-3AFC-43D5-AA46-2EF5842256B9}"/>
          </ac:picMkLst>
        </pc:picChg>
        <pc:picChg chg="del">
          <ac:chgData name="Vanraj Bohra" userId="be103ee2-d51e-429c-9429-2ec4afd206d3" providerId="ADAL" clId="{D86B659A-C8A5-450C-B373-D101C7C14824}" dt="2022-08-19T03:37:05.363" v="4139" actId="478"/>
          <ac:picMkLst>
            <pc:docMk/>
            <pc:sldMk cId="2235823017" sldId="312"/>
            <ac:picMk id="4" creationId="{C2BC8753-CD72-4A93-916E-190A9E115382}"/>
          </ac:picMkLst>
        </pc:picChg>
        <pc:picChg chg="del">
          <ac:chgData name="Vanraj Bohra" userId="be103ee2-d51e-429c-9429-2ec4afd206d3" providerId="ADAL" clId="{D86B659A-C8A5-450C-B373-D101C7C14824}" dt="2022-08-19T10:12:17.566" v="4547" actId="478"/>
          <ac:picMkLst>
            <pc:docMk/>
            <pc:sldMk cId="2235823017" sldId="312"/>
            <ac:picMk id="7" creationId="{44887BE7-F3B6-4270-83EE-1E61866E4EF0}"/>
          </ac:picMkLst>
        </pc:picChg>
        <pc:picChg chg="add mod">
          <ac:chgData name="Vanraj Bohra" userId="be103ee2-d51e-429c-9429-2ec4afd206d3" providerId="ADAL" clId="{D86B659A-C8A5-450C-B373-D101C7C14824}" dt="2022-08-19T10:13:28.807" v="4561" actId="14100"/>
          <ac:picMkLst>
            <pc:docMk/>
            <pc:sldMk cId="2235823017" sldId="312"/>
            <ac:picMk id="10" creationId="{95F5CF70-50D9-4473-A474-D90C9E8906AE}"/>
          </ac:picMkLst>
        </pc:picChg>
        <pc:picChg chg="del">
          <ac:chgData name="Vanraj Bohra" userId="be103ee2-d51e-429c-9429-2ec4afd206d3" providerId="ADAL" clId="{D86B659A-C8A5-450C-B373-D101C7C14824}" dt="2022-08-19T10:12:39.556" v="4553" actId="478"/>
          <ac:picMkLst>
            <pc:docMk/>
            <pc:sldMk cId="2235823017" sldId="312"/>
            <ac:picMk id="12" creationId="{7C3012EB-166A-4C51-BCED-7262F76BD7EE}"/>
          </ac:picMkLst>
        </pc:picChg>
        <pc:picChg chg="add mod">
          <ac:chgData name="Vanraj Bohra" userId="be103ee2-d51e-429c-9429-2ec4afd206d3" providerId="ADAL" clId="{D86B659A-C8A5-450C-B373-D101C7C14824}" dt="2022-08-19T10:13:25.430" v="4560" actId="14100"/>
          <ac:picMkLst>
            <pc:docMk/>
            <pc:sldMk cId="2235823017" sldId="312"/>
            <ac:picMk id="15" creationId="{28C0A724-CD07-40FB-9F5E-B442790A93F8}"/>
          </ac:picMkLst>
        </pc:picChg>
        <pc:picChg chg="add mod">
          <ac:chgData name="Vanraj Bohra" userId="be103ee2-d51e-429c-9429-2ec4afd206d3" providerId="ADAL" clId="{D86B659A-C8A5-450C-B373-D101C7C14824}" dt="2022-08-19T10:17:52.294" v="4602" actId="108"/>
          <ac:picMkLst>
            <pc:docMk/>
            <pc:sldMk cId="2235823017" sldId="312"/>
            <ac:picMk id="17" creationId="{69D026A0-9179-4F8C-83BA-6E29BCFF370F}"/>
          </ac:picMkLst>
        </pc:picChg>
        <pc:picChg chg="add mod">
          <ac:chgData name="Vanraj Bohra" userId="be103ee2-d51e-429c-9429-2ec4afd206d3" providerId="ADAL" clId="{D86B659A-C8A5-450C-B373-D101C7C14824}" dt="2022-08-19T10:16:27.200" v="4596" actId="14100"/>
          <ac:picMkLst>
            <pc:docMk/>
            <pc:sldMk cId="2235823017" sldId="312"/>
            <ac:picMk id="19" creationId="{F7AFAB0B-D6E4-4109-8E96-D332CC6BFBD1}"/>
          </ac:picMkLst>
        </pc:picChg>
        <pc:picChg chg="add mod">
          <ac:chgData name="Vanraj Bohra" userId="be103ee2-d51e-429c-9429-2ec4afd206d3" providerId="ADAL" clId="{D86B659A-C8A5-450C-B373-D101C7C14824}" dt="2022-08-19T10:16:06.977" v="4594" actId="108"/>
          <ac:picMkLst>
            <pc:docMk/>
            <pc:sldMk cId="2235823017" sldId="312"/>
            <ac:picMk id="21" creationId="{BF84CEBD-4078-449F-96FF-3D7585C0DECD}"/>
          </ac:picMkLst>
        </pc:picChg>
        <pc:picChg chg="del">
          <ac:chgData name="Vanraj Bohra" userId="be103ee2-d51e-429c-9429-2ec4afd206d3" providerId="ADAL" clId="{D86B659A-C8A5-450C-B373-D101C7C14824}" dt="2022-08-19T10:13:40.123" v="4562" actId="478"/>
          <ac:picMkLst>
            <pc:docMk/>
            <pc:sldMk cId="2235823017" sldId="312"/>
            <ac:picMk id="5122" creationId="{5B453F6E-C6FC-4B72-B232-C4D30746D817}"/>
          </ac:picMkLst>
        </pc:picChg>
      </pc:sldChg>
      <pc:sldChg chg="addSp delSp modSp add mod ord">
        <pc:chgData name="Vanraj Bohra" userId="be103ee2-d51e-429c-9429-2ec4afd206d3" providerId="ADAL" clId="{D86B659A-C8A5-450C-B373-D101C7C14824}" dt="2022-08-19T16:21:15.925" v="4728" actId="478"/>
        <pc:sldMkLst>
          <pc:docMk/>
          <pc:sldMk cId="3378544661" sldId="313"/>
        </pc:sldMkLst>
        <pc:spChg chg="add del">
          <ac:chgData name="Vanraj Bohra" userId="be103ee2-d51e-429c-9429-2ec4afd206d3" providerId="ADAL" clId="{D86B659A-C8A5-450C-B373-D101C7C14824}" dt="2022-08-19T10:40:07.325" v="4693"/>
          <ac:spMkLst>
            <pc:docMk/>
            <pc:sldMk cId="3378544661" sldId="313"/>
            <ac:spMk id="7" creationId="{A40D94DA-AAD7-4065-91C1-81BD319F364A}"/>
          </ac:spMkLst>
        </pc:spChg>
        <pc:spChg chg="mod">
          <ac:chgData name="Vanraj Bohra" userId="be103ee2-d51e-429c-9429-2ec4afd206d3" providerId="ADAL" clId="{D86B659A-C8A5-450C-B373-D101C7C14824}" dt="2022-08-19T10:41:34.587" v="4723"/>
          <ac:spMkLst>
            <pc:docMk/>
            <pc:sldMk cId="3378544661" sldId="313"/>
            <ac:spMk id="8" creationId="{FE648B6A-92D0-4552-9161-1CA709B51860}"/>
          </ac:spMkLst>
        </pc:spChg>
        <pc:spChg chg="add del">
          <ac:chgData name="Vanraj Bohra" userId="be103ee2-d51e-429c-9429-2ec4afd206d3" providerId="ADAL" clId="{D86B659A-C8A5-450C-B373-D101C7C14824}" dt="2022-08-19T10:40:15.225" v="4696"/>
          <ac:spMkLst>
            <pc:docMk/>
            <pc:sldMk cId="3378544661" sldId="313"/>
            <ac:spMk id="9" creationId="{F1BDC12C-EEA5-48B9-A38A-6C3ED623F98E}"/>
          </ac:spMkLst>
        </pc:spChg>
        <pc:spChg chg="del">
          <ac:chgData name="Vanraj Bohra" userId="be103ee2-d51e-429c-9429-2ec4afd206d3" providerId="ADAL" clId="{D86B659A-C8A5-450C-B373-D101C7C14824}" dt="2022-08-19T16:21:15.925" v="4728" actId="478"/>
          <ac:spMkLst>
            <pc:docMk/>
            <pc:sldMk cId="3378544661" sldId="313"/>
            <ac:spMk id="10" creationId="{77584B06-1BB5-4FA2-9ACA-1118A70E0E34}"/>
          </ac:spMkLst>
        </pc:spChg>
        <pc:spChg chg="add del mod">
          <ac:chgData name="Vanraj Bohra" userId="be103ee2-d51e-429c-9429-2ec4afd206d3" providerId="ADAL" clId="{D86B659A-C8A5-450C-B373-D101C7C14824}" dt="2022-08-19T10:41:50.223" v="4727" actId="478"/>
          <ac:spMkLst>
            <pc:docMk/>
            <pc:sldMk cId="3378544661" sldId="313"/>
            <ac:spMk id="11" creationId="{104EAB5F-19A1-4751-A68C-241E0CB0BD62}"/>
          </ac:spMkLst>
        </pc:spChg>
        <pc:spChg chg="mod">
          <ac:chgData name="Vanraj Bohra" userId="be103ee2-d51e-429c-9429-2ec4afd206d3" providerId="ADAL" clId="{D86B659A-C8A5-450C-B373-D101C7C14824}" dt="2022-08-19T10:34:07.347" v="4686" actId="20577"/>
          <ac:spMkLst>
            <pc:docMk/>
            <pc:sldMk cId="3378544661" sldId="313"/>
            <ac:spMk id="44" creationId="{2BA6141B-03E3-4169-A62B-6DA6F5D347FA}"/>
          </ac:spMkLst>
        </pc:spChg>
        <pc:picChg chg="del">
          <ac:chgData name="Vanraj Bohra" userId="be103ee2-d51e-429c-9429-2ec4afd206d3" providerId="ADAL" clId="{D86B659A-C8A5-450C-B373-D101C7C14824}" dt="2022-08-19T10:38:42.800" v="4687" actId="478"/>
          <ac:picMkLst>
            <pc:docMk/>
            <pc:sldMk cId="3378544661" sldId="313"/>
            <ac:picMk id="3" creationId="{F4745B64-39C4-466E-BBAF-7A138EA21025}"/>
          </ac:picMkLst>
        </pc:picChg>
        <pc:picChg chg="add del">
          <ac:chgData name="Vanraj Bohra" userId="be103ee2-d51e-429c-9429-2ec4afd206d3" providerId="ADAL" clId="{D86B659A-C8A5-450C-B373-D101C7C14824}" dt="2022-08-19T10:38:45.245" v="4689" actId="22"/>
          <ac:picMkLst>
            <pc:docMk/>
            <pc:sldMk cId="3378544661" sldId="313"/>
            <ac:picMk id="4" creationId="{637DDDED-2863-4655-A9C5-0C0942F7BB08}"/>
          </ac:picMkLst>
        </pc:picChg>
        <pc:picChg chg="add mod">
          <ac:chgData name="Vanraj Bohra" userId="be103ee2-d51e-429c-9429-2ec4afd206d3" providerId="ADAL" clId="{D86B659A-C8A5-450C-B373-D101C7C14824}" dt="2022-08-19T10:41:39.848" v="4724" actId="1076"/>
          <ac:picMkLst>
            <pc:docMk/>
            <pc:sldMk cId="3378544661" sldId="313"/>
            <ac:picMk id="6" creationId="{A4F1F490-9937-4615-9E69-17BD65E3BA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nrajbohr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ocalhost:8888/notebooks/MS%20UOA/Course%203%20Introduction%20to%20Machine%20Learning/Click%20Through%20Rate%20Assignment/Click%20through%20Rate%20Prediction.ipynb#Dummy-encoding-of-feature-columns-leads-to-high-cardinality.-It-doesn't-make-sense-to-model-with-such-complex-number-of-columns-due-to-poor-interpretability-and-high-computational-time.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5184" y="3816779"/>
            <a:ext cx="4941770" cy="1015915"/>
          </a:xfrm>
        </p:spPr>
        <p:txBody>
          <a:bodyPr/>
          <a:lstStyle/>
          <a:p>
            <a:r>
              <a:rPr lang="en-US" sz="4800" dirty="0"/>
              <a:t>Click Through </a:t>
            </a:r>
            <a:r>
              <a:rPr lang="en-US" sz="4800" dirty="0" err="1"/>
              <a:t>RatE</a:t>
            </a:r>
            <a:r>
              <a:rPr lang="en-US" sz="4800" dirty="0"/>
              <a:t> (CTR)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904622"/>
            <a:ext cx="4941770" cy="14056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Vanraj Dinesh Bohra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Email : </a:t>
            </a:r>
            <a:r>
              <a:rPr lang="en-US" sz="1000" dirty="0">
                <a:hlinkClick r:id="rId2"/>
              </a:rPr>
              <a:t>vanrajbohra@gmail.com</a:t>
            </a: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sz="1000" dirty="0"/>
              <a:t>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Model Evaluation: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11473758" cy="58138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800" b="1" dirty="0"/>
              <a:t>we are selecting Gradient Boost Classifier algorithm for following reason: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Gives highest ROC-Accuracy score(Area under curve of ROC curve works as a good measure of model performance).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 Accuracy Score : 84.16%.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Correct prediction : 25248 correct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 Precision score is also best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b="1" dirty="0"/>
          </a:p>
          <a:p>
            <a:pPr marL="342900" indent="-342900" algn="l">
              <a:buFont typeface="+mj-lt"/>
              <a:buAutoNum type="arabicPeriod"/>
            </a:pP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1F490-9937-4615-9E69-17BD65E3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4" y="3024739"/>
            <a:ext cx="90011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11" y="855548"/>
            <a:ext cx="3171825" cy="509591"/>
          </a:xfrm>
        </p:spPr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1" y="1365139"/>
            <a:ext cx="7122438" cy="403417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Business 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Model improvement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Gradient Boosting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AdaBoost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Business Problem Statement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8785710-1294-415A-B14E-824E3E4899EE}"/>
              </a:ext>
            </a:extLst>
          </p:cNvPr>
          <p:cNvSpPr txBox="1">
            <a:spLocks/>
          </p:cNvSpPr>
          <p:nvPr/>
        </p:nvSpPr>
        <p:spPr>
          <a:xfrm>
            <a:off x="359121" y="668424"/>
            <a:ext cx="11537643" cy="1848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Problem Statement: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CTR is an important exercise companies need to do before making any decision on Online Advertising.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CTR is a very important metric for evaluating ad performance.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The objective is to predict whether the audience will click on an ad or not and thus help the marketing team answer ad placement-related questions.</a:t>
            </a:r>
          </a:p>
          <a:p>
            <a:pPr marL="227013" indent="-227013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F56A3F6-4354-45CE-8312-AFE2FC99BD08}"/>
              </a:ext>
            </a:extLst>
          </p:cNvPr>
          <p:cNvSpPr txBox="1">
            <a:spLocks/>
          </p:cNvSpPr>
          <p:nvPr/>
        </p:nvSpPr>
        <p:spPr>
          <a:xfrm>
            <a:off x="359121" y="2562129"/>
            <a:ext cx="11537643" cy="1848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Analysis Objective: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Perform EDA on the dataset provided.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Implement and evaluate different Classification model and assess model performance.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Use model simplification techniques like feature creation and selection, to improve model predictability.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C73104E-63DA-40AA-B351-DF3D9E3153D7}"/>
              </a:ext>
            </a:extLst>
          </p:cNvPr>
          <p:cNvSpPr txBox="1">
            <a:spLocks/>
          </p:cNvSpPr>
          <p:nvPr/>
        </p:nvSpPr>
        <p:spPr>
          <a:xfrm>
            <a:off x="359121" y="4446782"/>
            <a:ext cx="11537643" cy="18484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Data to Analyze: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99999 record with classifier where user have clicked on add or not.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25 other attribute such as site detail, app detail, device detail and 8 other anonymous attribute is available in data to </a:t>
            </a:r>
            <a:r>
              <a:rPr lang="en-US" sz="1800" dirty="0" err="1"/>
              <a:t>analyse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14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EDA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5733861" cy="58138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Data Cleansing:</a:t>
            </a:r>
          </a:p>
          <a:p>
            <a:pPr marL="227013" lvl="1" indent="-109538" algn="just">
              <a:tabLst>
                <a:tab pos="398463" algn="l"/>
              </a:tabLst>
            </a:pPr>
            <a:r>
              <a:rPr lang="en-US" sz="1600" dirty="0"/>
              <a:t>Checked Duplicate column if available in given dataset</a:t>
            </a:r>
          </a:p>
          <a:p>
            <a:pPr marL="227013" lvl="1" indent="-109538" algn="just">
              <a:tabLst>
                <a:tab pos="398463" algn="l"/>
              </a:tabLst>
            </a:pPr>
            <a:r>
              <a:rPr lang="en-US" sz="1600" dirty="0"/>
              <a:t>Null handling</a:t>
            </a:r>
            <a:endParaRPr lang="en-US" sz="1600" b="1" dirty="0"/>
          </a:p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Univariate and Bivariate Analysis*:</a:t>
            </a:r>
          </a:p>
          <a:p>
            <a:pPr marL="227013" indent="-227013" algn="just">
              <a:buFont typeface="+mj-lt"/>
              <a:buAutoNum type="arabicPeriod"/>
            </a:pPr>
            <a:endParaRPr lang="en-US" sz="1800" b="1" dirty="0"/>
          </a:p>
          <a:p>
            <a:pPr marL="227013" indent="-227013" algn="just">
              <a:buFont typeface="+mj-lt"/>
              <a:buAutoNum type="arabicPeriod"/>
            </a:pPr>
            <a:endParaRPr lang="en-US" sz="1800" b="1" dirty="0"/>
          </a:p>
          <a:p>
            <a:pPr marL="227013" indent="-227013" algn="just">
              <a:buFont typeface="+mj-lt"/>
              <a:buAutoNum type="arabicPeriod"/>
            </a:pPr>
            <a:endParaRPr lang="en-US" sz="1800" b="1" dirty="0"/>
          </a:p>
          <a:p>
            <a:pPr algn="just"/>
            <a:endParaRPr lang="en-US" sz="1800" b="1" dirty="0"/>
          </a:p>
          <a:p>
            <a:pPr algn="just"/>
            <a:r>
              <a:rPr lang="en-US" sz="1800" b="1" dirty="0"/>
              <a:t>3. Dropping redundant / irrelevant column:</a:t>
            </a:r>
          </a:p>
          <a:p>
            <a:pPr marL="227013" lvl="1" indent="-109538" algn="just"/>
            <a:r>
              <a:rPr lang="en-US" sz="1600" dirty="0"/>
              <a:t>Dropped month, </a:t>
            </a:r>
            <a:r>
              <a:rPr lang="en-US" sz="1600" dirty="0" err="1"/>
              <a:t>device_id,device_ip</a:t>
            </a:r>
            <a:r>
              <a:rPr lang="en-US" sz="1600" dirty="0"/>
              <a:t> </a:t>
            </a:r>
            <a:r>
              <a:rPr lang="en-US" sz="1600" dirty="0" err="1"/>
              <a:t>site_id</a:t>
            </a:r>
            <a:r>
              <a:rPr lang="en-US" sz="1600" dirty="0"/>
              <a:t>, </a:t>
            </a:r>
            <a:r>
              <a:rPr lang="en-US" sz="1600" dirty="0" err="1"/>
              <a:t>app_id</a:t>
            </a:r>
            <a:r>
              <a:rPr lang="en-US" sz="1600" dirty="0"/>
              <a:t> in order  to keep data simple and we were having another supplementary feature available in dataset for this</a:t>
            </a:r>
            <a:endParaRPr lang="en-US" sz="1600" b="1" dirty="0"/>
          </a:p>
          <a:p>
            <a:pPr algn="just"/>
            <a:r>
              <a:rPr lang="en-US" sz="1800" b="1" dirty="0"/>
              <a:t>4. Train Test Split :</a:t>
            </a:r>
          </a:p>
          <a:p>
            <a:pPr marL="227013" lvl="1" indent="-109538" algn="just">
              <a:tabLst>
                <a:tab pos="398463" algn="l"/>
              </a:tabLst>
            </a:pPr>
            <a:r>
              <a:rPr lang="en-US" sz="1600" dirty="0"/>
              <a:t>Data is split into 70-30 split as a train and test dataset.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A710B8-BCDB-4793-91EA-016228FF189D}"/>
              </a:ext>
            </a:extLst>
          </p:cNvPr>
          <p:cNvGrpSpPr/>
          <p:nvPr/>
        </p:nvGrpSpPr>
        <p:grpSpPr>
          <a:xfrm>
            <a:off x="6156868" y="668424"/>
            <a:ext cx="5676011" cy="5813857"/>
            <a:chOff x="6156868" y="668424"/>
            <a:chExt cx="5676011" cy="58138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F6925A-8E7A-42D8-8CC2-D060FB7C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868" y="668424"/>
              <a:ext cx="4143021" cy="581385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3A9C5E-898A-458D-96BA-B999EF65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9889" y="668424"/>
              <a:ext cx="1532990" cy="5750483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77293-690B-4FA9-970E-320D5110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1" y="1970836"/>
            <a:ext cx="2824681" cy="18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28251B-B9A9-43CF-885D-D85A607C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27" y="1970836"/>
            <a:ext cx="2824681" cy="18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584B06-1BB5-4FA2-9ACA-1118A70E0E34}"/>
              </a:ext>
            </a:extLst>
          </p:cNvPr>
          <p:cNvSpPr txBox="1"/>
          <p:nvPr/>
        </p:nvSpPr>
        <p:spPr>
          <a:xfrm>
            <a:off x="295235" y="6482281"/>
            <a:ext cx="6591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*Univariate and Bivariate Analysis is done for all the variables, Please refer python notebook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185985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Model Building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11609560" cy="58138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One Hot Encoding / Dummy Encoding :</a:t>
            </a:r>
          </a:p>
          <a:p>
            <a:pPr marL="227013" lvl="1" indent="-109538" algn="just"/>
            <a:r>
              <a:rPr lang="en-US" sz="1600" dirty="0"/>
              <a:t>Dummy encoding on dataset resulted in 22 column converted into 7075 column</a:t>
            </a:r>
          </a:p>
          <a:p>
            <a:pPr marL="227013" lvl="1" indent="-109538" algn="just"/>
            <a:r>
              <a:rPr lang="en-US" sz="1600" dirty="0"/>
              <a:t>A dummy variable is a binary variable that indicates whether a separate categorical variable takes on a specific value.</a:t>
            </a:r>
          </a:p>
          <a:p>
            <a:pPr marL="227013" lvl="1" indent="-109538" algn="just"/>
            <a:r>
              <a:rPr lang="en-US" sz="1600" dirty="0"/>
              <a:t>For example, if a </a:t>
            </a:r>
            <a:r>
              <a:rPr lang="en-US" sz="1600" dirty="0" err="1"/>
              <a:t>banner_pos</a:t>
            </a:r>
            <a:r>
              <a:rPr lang="en-US" sz="1600" dirty="0"/>
              <a:t> have 7 unique value, then 7 different column will be created with value 1 and 0.</a:t>
            </a:r>
          </a:p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Train-Test Data Split: </a:t>
            </a:r>
            <a:r>
              <a:rPr lang="en-US" sz="1600" dirty="0"/>
              <a:t>Data is split into Train and Test in 70-30 ratio</a:t>
            </a:r>
            <a:r>
              <a:rPr lang="en-US" sz="1800" dirty="0"/>
              <a:t>.</a:t>
            </a:r>
          </a:p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Scaling: </a:t>
            </a:r>
            <a:r>
              <a:rPr lang="en-US" sz="1600" dirty="0"/>
              <a:t>Standardized the train and test data by scaling.</a:t>
            </a:r>
          </a:p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Model Build: </a:t>
            </a:r>
            <a:r>
              <a:rPr lang="en-US" sz="1600" dirty="0"/>
              <a:t>Model is built, and result is for following algorithm:</a:t>
            </a:r>
          </a:p>
          <a:p>
            <a:pPr marL="227013" indent="-227013" algn="just">
              <a:buFont typeface="+mj-lt"/>
              <a:buAutoNum type="arabicPeriod"/>
            </a:pPr>
            <a:endParaRPr lang="en-US" sz="1800" b="1" dirty="0"/>
          </a:p>
          <a:p>
            <a:pPr marL="227013" indent="-227013" algn="just">
              <a:buFont typeface="+mj-lt"/>
              <a:buAutoNum type="arabicPeriod"/>
            </a:pPr>
            <a:endParaRPr lang="en-US" sz="1800" b="1" dirty="0"/>
          </a:p>
          <a:p>
            <a:pPr marL="227013" indent="-227013" algn="just">
              <a:buFont typeface="+mj-lt"/>
              <a:buAutoNum type="arabicPeriod"/>
            </a:pPr>
            <a:endParaRPr lang="en-US" sz="1800" b="1" dirty="0"/>
          </a:p>
          <a:p>
            <a:pPr marL="227013" indent="-227013" algn="just">
              <a:buFont typeface="+mj-lt"/>
              <a:buAutoNum type="arabicPeriod"/>
            </a:pPr>
            <a:r>
              <a:rPr lang="en-US" sz="1800" b="1" dirty="0"/>
              <a:t>Result : </a:t>
            </a:r>
          </a:p>
          <a:p>
            <a:pPr marL="227013" lvl="1" indent="-109538" algn="just" defTabSz="227013"/>
            <a:r>
              <a:rPr lang="en-US" sz="1400" dirty="0"/>
              <a:t>Accuracy and ROC_AUC doesn’t seem to be great for classification model</a:t>
            </a:r>
          </a:p>
          <a:p>
            <a:pPr marL="227013" lvl="1" indent="-109538" algn="just" defTabSz="227013"/>
            <a:r>
              <a:rPr lang="en-US" sz="1400" dirty="0"/>
              <a:t>Dummy encoding of feature columns leads to high cardinality.</a:t>
            </a:r>
          </a:p>
          <a:p>
            <a:pPr marL="227013" lvl="1" indent="-109538" algn="just" defTabSz="227013"/>
            <a:r>
              <a:rPr lang="en-US" sz="1400" dirty="0"/>
              <a:t>It doesn't make sense to model with such complex number of columns due to poor interpretability and high computational time.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US" sz="1400" dirty="0"/>
          </a:p>
          <a:p>
            <a:pPr marL="227013" lvl="1" indent="-109538" algn="just" defTabSz="227013"/>
            <a:r>
              <a:rPr lang="en-US" sz="1400" dirty="0"/>
              <a:t>So, its better to encode columns based on statistics as it will result in fewer columns and will be interpretable.</a:t>
            </a:r>
          </a:p>
          <a:p>
            <a:pPr marL="227013" lvl="1" indent="-109538" algn="just" defTabSz="227013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AB6E7-59EC-44D2-B60E-9353E549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22" y="3114816"/>
            <a:ext cx="10568224" cy="11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Feature </a:t>
            </a:r>
            <a:r>
              <a:rPr lang="en-US" sz="3200" u="sng" dirty="0" err="1"/>
              <a:t>Engineeeing</a:t>
            </a:r>
            <a:r>
              <a:rPr lang="en-US" sz="3200" u="sng" dirty="0"/>
              <a:t>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11473758" cy="58138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Feature Engineering done by creating ratio of Clicked vs Non-Clicked and Quantiles: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Impression are total click per category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CTR is the ratio of Clicked over total impression.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Non Click ratio is Non-Clicked over total impression.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we find odd ratio such as CTR / Non-Click Ration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Quantile category 3 has above 75% of the CTR values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Quantile category 2 has above 50% of the CTR values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Quantile category 1 has above 25% of the CTR values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Quantile category 0 has less than 25% of the CTR values</a:t>
            </a:r>
            <a:endParaRPr lang="en-US" sz="1800" b="1" dirty="0"/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We ran Machine Learning model on this prepared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Result shows Gradient Boosting Classifier, AdaBoost Classifier and Logistic Regression clearly outperformed: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45B64-39C4-466E-BBAF-7A138EA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4" y="4562947"/>
            <a:ext cx="10900372" cy="17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Model Improvement : </a:t>
            </a:r>
            <a:r>
              <a:rPr lang="en-US" sz="2400" u="sng" dirty="0"/>
              <a:t>Logistic Regression(Hyperparameter Tuning)</a:t>
            </a:r>
            <a:endParaRPr lang="en-US" sz="3200" u="sng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5262784" cy="4115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/>
              <a:t>Logistic Regression: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dirty="0"/>
              <a:t>It is valuable for predicting the likelihood of an event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dirty="0"/>
              <a:t>Since there are two classes of the dependent variable(click feature), logistic regression help in determining their probabilities.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dirty="0"/>
              <a:t>It's mainly used when the prediction is categorical, for example, yes or no, true or false, 0 or 1.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b="1" dirty="0"/>
              <a:t>Hyperparameter  Tunning :</a:t>
            </a:r>
          </a:p>
          <a:p>
            <a:pPr marL="231775" lvl="1" indent="-115888"/>
            <a:r>
              <a:rPr lang="en-US" sz="1400" spc="50" dirty="0"/>
              <a:t>Inverse of regularization strength(C) set to 100</a:t>
            </a:r>
          </a:p>
          <a:p>
            <a:pPr marL="231775" lvl="1" indent="-115888"/>
            <a:r>
              <a:rPr lang="en-US" sz="1400" spc="50" dirty="0"/>
              <a:t>Penalty is set to 12</a:t>
            </a:r>
          </a:p>
          <a:p>
            <a:pPr marL="231775" lvl="1" indent="-115888"/>
            <a:r>
              <a:rPr lang="en-US" sz="1400" spc="50" dirty="0"/>
              <a:t>Above value we got from Grid Search SV (cross-validated grid-search)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27013" lvl="1" indent="-109538" algn="just" defTabSz="227013"/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A76213-4AA7-420D-8AA6-AADC2C4D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17" y="4870382"/>
            <a:ext cx="2479465" cy="155781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303D67-75D3-46DE-86C0-542BE948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1" y="4870383"/>
            <a:ext cx="2722911" cy="15578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D31813-CB6C-4E5D-825E-0A63AC7DE6D2}"/>
              </a:ext>
            </a:extLst>
          </p:cNvPr>
          <p:cNvGrpSpPr/>
          <p:nvPr/>
        </p:nvGrpSpPr>
        <p:grpSpPr>
          <a:xfrm>
            <a:off x="5684527" y="668424"/>
            <a:ext cx="6221532" cy="5759771"/>
            <a:chOff x="5609082" y="2512194"/>
            <a:chExt cx="6296225" cy="3916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2FC687-26A8-405C-804D-083A3C6E56BD}"/>
                </a:ext>
              </a:extLst>
            </p:cNvPr>
            <p:cNvGrpSpPr/>
            <p:nvPr/>
          </p:nvGrpSpPr>
          <p:grpSpPr>
            <a:xfrm>
              <a:off x="5691706" y="2580237"/>
              <a:ext cx="6141173" cy="3796613"/>
              <a:chOff x="5691706" y="2084607"/>
              <a:chExt cx="6141173" cy="446279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B43F140-AD0D-4356-9D35-B21FB72A2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1706" y="2084607"/>
                <a:ext cx="6141173" cy="6381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D37C1EE-7E7E-43B6-8002-C4FF71A5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1706" y="2722782"/>
                <a:ext cx="6139543" cy="190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4580E00-DE4C-40A9-B11D-FB00DB76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1707" y="4684341"/>
                <a:ext cx="6139541" cy="18630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D87155-0F46-48E6-BD55-7E8DD68FFC2F}"/>
                </a:ext>
              </a:extLst>
            </p:cNvPr>
            <p:cNvSpPr/>
            <p:nvPr/>
          </p:nvSpPr>
          <p:spPr>
            <a:xfrm>
              <a:off x="5609082" y="2512194"/>
              <a:ext cx="6296225" cy="39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7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Model Improvement : </a:t>
            </a:r>
            <a:r>
              <a:rPr lang="en-US" sz="2400" u="sng" dirty="0"/>
              <a:t>AdaBoost Classifier(Hyperparameter Tuning)</a:t>
            </a:r>
            <a:endParaRPr lang="en-US" sz="3200" u="sng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5262784" cy="4115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/>
              <a:t>AdaBoost Classifier: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AdaBoost is best used to boost the performance of decision trees on binary classification problems.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b="1" dirty="0"/>
              <a:t>Hyperparameter Tunning:</a:t>
            </a:r>
          </a:p>
          <a:p>
            <a:pPr marL="231775" lvl="1" indent="-115888"/>
            <a:r>
              <a:rPr lang="en-US" sz="1400" spc="50" dirty="0" err="1"/>
              <a:t>n_estimator</a:t>
            </a:r>
            <a:r>
              <a:rPr lang="en-US" sz="1400" spc="50" dirty="0"/>
              <a:t> = 28</a:t>
            </a:r>
          </a:p>
          <a:p>
            <a:pPr marL="346075" lvl="2" indent="-114300"/>
            <a:r>
              <a:rPr lang="en-US" sz="1400" spc="50" dirty="0"/>
              <a:t>The maximum number of estimators at which boosting is terminated.</a:t>
            </a:r>
          </a:p>
          <a:p>
            <a:pPr marL="231775" lvl="1" indent="-115888"/>
            <a:r>
              <a:rPr lang="en-US" sz="1400" spc="50" dirty="0" err="1"/>
              <a:t>learning_rate</a:t>
            </a:r>
            <a:r>
              <a:rPr lang="en-US" sz="1400" spc="50" dirty="0"/>
              <a:t> = 1</a:t>
            </a:r>
          </a:p>
          <a:p>
            <a:pPr marL="346075" lvl="2" indent="-114300"/>
            <a:r>
              <a:rPr lang="en-US" sz="1400" spc="50" dirty="0"/>
              <a:t>Above value we got from Grid Search SV (cross-validated grid-search)</a:t>
            </a:r>
            <a:endParaRPr lang="en-US" b="1" dirty="0"/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sz="1400" spc="50" dirty="0"/>
              <a:t>Accuracy </a:t>
            </a:r>
            <a:r>
              <a:rPr lang="en-US" dirty="0"/>
              <a:t>percentage slightly only increase after hyper parameter Tunning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dirty="0"/>
              <a:t>Based on Feature Coefficient, we can select important feature as device model(odd), site domain(odd), C14(odd), app domain(odd) and app category(odd)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27013" lvl="1" indent="-109538" algn="just" defTabSz="227013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87BE7-F3B6-4270-83EE-1E61866E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4" y="4870381"/>
            <a:ext cx="2688174" cy="1833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3012EB-166A-4C51-BCED-7262F76B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10" y="4870381"/>
            <a:ext cx="2493595" cy="18335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456F2B-D8E8-4C58-8B16-59574A07FC2C}"/>
              </a:ext>
            </a:extLst>
          </p:cNvPr>
          <p:cNvGrpSpPr/>
          <p:nvPr/>
        </p:nvGrpSpPr>
        <p:grpSpPr>
          <a:xfrm>
            <a:off x="5675233" y="668424"/>
            <a:ext cx="6221532" cy="6035502"/>
            <a:chOff x="5684527" y="668424"/>
            <a:chExt cx="6221532" cy="60355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D87155-0F46-48E6-BD55-7E8DD68FFC2F}"/>
                </a:ext>
              </a:extLst>
            </p:cNvPr>
            <p:cNvSpPr/>
            <p:nvPr/>
          </p:nvSpPr>
          <p:spPr>
            <a:xfrm>
              <a:off x="5684527" y="668424"/>
              <a:ext cx="6221532" cy="6035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BC8753-CD72-4A93-916E-190A9E11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0637" y="755049"/>
              <a:ext cx="6102241" cy="67370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A2B57DC-3DE4-498F-B9FA-FC6B63D10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931" y="4697128"/>
              <a:ext cx="6102242" cy="1934678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77821C-E334-4585-92BD-F2B69A346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9931" y="1428750"/>
              <a:ext cx="6102241" cy="1675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98C687-0B16-4950-8BE1-D5DF4A73F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9931" y="3176337"/>
              <a:ext cx="6102242" cy="144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8953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53764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Model Improvement : </a:t>
            </a:r>
            <a:r>
              <a:rPr lang="en-US" sz="2400" u="sng" dirty="0"/>
              <a:t>Gradient Boost Classifier(Hyperparameter Tuning)</a:t>
            </a:r>
            <a:endParaRPr lang="en-US" sz="3200" u="sng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668425"/>
            <a:ext cx="5262784" cy="4115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/>
              <a:t>Gradient Boost Classifier: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AdaBoost is best used to boost the performance of decision trees on binary classification problems.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Iteratively learns from each of the weak learners to build a strong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Lots of flexibility - can optimize on different loss functions and provides several hyper parameter tuning options that make the function fit very flexible.</a:t>
            </a:r>
          </a:p>
          <a:p>
            <a:pPr marL="57150" indent="-57150" algn="l">
              <a:buFont typeface="Arial" panose="020B0604020202020204" pitchFamily="34" charset="0"/>
              <a:buChar char="•"/>
            </a:pPr>
            <a:r>
              <a:rPr lang="en-US" b="1" dirty="0"/>
              <a:t>Hyperparameter  Tunning :</a:t>
            </a:r>
          </a:p>
          <a:p>
            <a:pPr marL="231775" lvl="1" indent="-115888"/>
            <a:r>
              <a:rPr lang="en-US" sz="1400" spc="50" dirty="0" err="1"/>
              <a:t>n_estimator</a:t>
            </a:r>
            <a:r>
              <a:rPr lang="en-US" sz="1400" spc="50" dirty="0"/>
              <a:t> = 28</a:t>
            </a:r>
          </a:p>
          <a:p>
            <a:pPr marL="346075" lvl="2" indent="-114300"/>
            <a:r>
              <a:rPr lang="en-US" sz="1400" spc="50" dirty="0"/>
              <a:t>The maximum number of estimators at which boosting is terminated.</a:t>
            </a:r>
          </a:p>
          <a:p>
            <a:pPr marL="231775" lvl="1" indent="-115888"/>
            <a:r>
              <a:rPr lang="en-US" sz="1400" spc="50" dirty="0" err="1"/>
              <a:t>learning_rate</a:t>
            </a:r>
            <a:r>
              <a:rPr lang="en-US" sz="1400" spc="50" dirty="0"/>
              <a:t> = 1</a:t>
            </a:r>
          </a:p>
          <a:p>
            <a:pPr marL="346075" lvl="2" indent="-114300"/>
            <a:r>
              <a:rPr lang="en-US" sz="1400" spc="50" dirty="0"/>
              <a:t>Above value we got from Grid Search SV (cross-validated grid-search)</a:t>
            </a:r>
            <a:endParaRPr lang="en-US" b="1" dirty="0"/>
          </a:p>
          <a:p>
            <a:pPr marL="231775" lvl="1" indent="-115888"/>
            <a:r>
              <a:rPr lang="en-US" sz="1400" spc="50" dirty="0"/>
              <a:t>Above value we got from Grid Search SV (cross-validated grid-search)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dirty="0"/>
              <a:t>Based on feature coefficient, we can select the important features with positive coefficient - c14, </a:t>
            </a:r>
            <a:r>
              <a:rPr lang="en-US" dirty="0" err="1"/>
              <a:t>site_domain</a:t>
            </a:r>
            <a:r>
              <a:rPr lang="en-US" dirty="0"/>
              <a:t>, </a:t>
            </a:r>
            <a:r>
              <a:rPr lang="en-US" dirty="0" err="1"/>
              <a:t>device_model</a:t>
            </a:r>
            <a:endParaRPr lang="en-US" dirty="0"/>
          </a:p>
          <a:p>
            <a:pPr marL="57150" indent="-571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27013" lvl="1" indent="-109538" algn="just" defTabSz="227013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87155-0F46-48E6-BD55-7E8DD68FFC2F}"/>
              </a:ext>
            </a:extLst>
          </p:cNvPr>
          <p:cNvSpPr/>
          <p:nvPr/>
        </p:nvSpPr>
        <p:spPr>
          <a:xfrm>
            <a:off x="5684527" y="668424"/>
            <a:ext cx="6221532" cy="6035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61A1C-3AFC-43D5-AA46-2EF584225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/>
          <a:stretch/>
        </p:blipFill>
        <p:spPr>
          <a:xfrm>
            <a:off x="5756546" y="685635"/>
            <a:ext cx="6066708" cy="719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F5CF70-50D9-4473-A474-D90C9E89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1" y="4873144"/>
            <a:ext cx="2706567" cy="1830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C0A724-CD07-40FB-9F5E-B442790A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88" y="4873144"/>
            <a:ext cx="2499217" cy="1830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D026A0-9179-4F8C-83BA-6E29BCFF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46" y="1422502"/>
            <a:ext cx="6074500" cy="1433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AFAB0B-D6E4-4109-8E96-D332CC6BF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753" y="2937657"/>
            <a:ext cx="6082293" cy="1493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84CEBD-4078-449F-96FF-3D7585C0D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753" y="4498987"/>
            <a:ext cx="6074501" cy="2123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82301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1567</TotalTime>
  <Words>969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Helvetica Neue</vt:lpstr>
      <vt:lpstr>Tenorite</vt:lpstr>
      <vt:lpstr>Monoline</vt:lpstr>
      <vt:lpstr>Click Through RatE (CTR) Prediction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Assignment</dc:title>
  <dc:creator>Vanraj Bohra</dc:creator>
  <cp:lastModifiedBy>Vanraj Bohra</cp:lastModifiedBy>
  <cp:revision>51</cp:revision>
  <dcterms:created xsi:type="dcterms:W3CDTF">2022-03-08T10:38:04Z</dcterms:created>
  <dcterms:modified xsi:type="dcterms:W3CDTF">2022-08-19T16:23:27Z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