
<file path=[Content_Types].xml><?xml version="1.0" encoding="utf-8"?>
<Types xmlns="http://schemas.openxmlformats.org/package/2006/content-types">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5" r:id="rId24"/>
    <p:sldId id="284" r:id="rId25"/>
    <p:sldId id="278" r:id="rId26"/>
    <p:sldId id="279" r:id="rId27"/>
    <p:sldId id="280" r:id="rId28"/>
  </p:sldIdLst>
  <p:sldSz cx="9144000" cy="5143500" type="screen16x9"/>
  <p:notesSz cx="6858000" cy="9144000"/>
  <p:embeddedFontLst>
    <p:embeddedFont>
      <p:font typeface="Proxima Nova" charset="0"/>
      <p:regular r:id="rId30"/>
      <p:bold r:id="rId31"/>
      <p:italic r:id="rId32"/>
      <p:boldItalic r:id="rId33"/>
    </p:embeddedFont>
    <p:embeddedFont>
      <p:font typeface="Calibri" pitchFamily="34" charset="0"/>
      <p:regular r:id="rId34"/>
      <p:bold r:id="rId35"/>
      <p:italic r:id="rId36"/>
      <p:boldItalic r:id="rId37"/>
    </p:embeddedFont>
    <p:embeddedFont>
      <p:font typeface="Verdana" pitchFamily="34" charset="0"/>
      <p:regular r:id="rId38"/>
      <p:bold r:id="rId39"/>
      <p:italic r:id="rId40"/>
      <p:boldItalic r:id="rId41"/>
    </p:embeddedFont>
    <p:embeddedFont>
      <p:font typeface="Roboto"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C3A62515-E6AF-4A4C-95ED-29839A52EA70}">
  <a:tblStyle styleId="{C3A62515-E6AF-4A4C-95ED-29839A52EA7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BA334AF-31BD-4DB0-B71E-21B9EC4CF72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334c1456ec_0_1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3" name="Google Shape;693;g1334c1456ec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1334c1456ec_0_1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1" name="Google Shape;701;g1334c1456ec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1334c1456ec_0_1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0" name="Google Shape;710;g1334c1456ec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b56ce08eb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gb56ce08e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5ccde66a08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4" name="Google Shape;724;g5ccde66a0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ccde66a08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3" name="Google Shape;733;g5ccde66a0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5ccde66a08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1" name="Google Shape;741;g5ccde66a0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5ce48b3d50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0" name="Google Shape;750;g5ce48b3d5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5ce48b3d50_0_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9" name="Google Shape;759;g5ce48b3d5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5ce48b3d50_0_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g5ce48b3d5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21" name="Google Shape;62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5ce48b3d50_0_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7" name="Google Shape;777;g5ce48b3d50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5ce48b3d50_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6" name="Google Shape;786;g5ce48b3d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5ce48b3d50_0_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5" name="Google Shape;795;g5ce48b3d50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1334c1456ec_0_1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g1334c1456ec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5ce48b3d50_0_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5" name="Google Shape;795;g5ce48b3d50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5ce48b3d50_0_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4" name="Google Shape;804;g5ce48b3d50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64641da04d_0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3" name="Google Shape;813;g64641da04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64641da04d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2" name="Google Shape;822;g64641da04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b56ce08eb4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 name="Google Shape;638;gb56ce08eb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b56ce08eb4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6" name="Google Shape;646;gb56ce08eb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b56ce08eb4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4" name="Google Shape;654;gb56ce08eb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b56ce08eb4_0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1" name="Google Shape;671;gb56ce08eb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1334c1456ec_0_1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g1334c1456ec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34c1456ec_0_1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6" name="Google Shape;686;g1334c1456e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5.png"/><Relationship Id="rId4" Type="http://schemas.openxmlformats.org/officeDocument/2006/relationships/image" Target="../media/image20.png"/><Relationship Id="rId9" Type="http://schemas.openxmlformats.org/officeDocument/2006/relationships/image" Target="../media/image25.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5.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5.png"/><Relationship Id="rId4" Type="http://schemas.openxmlformats.org/officeDocument/2006/relationships/image" Target="../media/image20.png"/><Relationship Id="rId9"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E72D4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E72D40"/>
                </a:solidFill>
                <a:latin typeface="Proxima Nova"/>
                <a:ea typeface="Proxima Nova"/>
                <a:cs typeface="Proxima Nova"/>
                <a:sym typeface="Proxima Nova"/>
              </a:defRPr>
            </a:lvl1pPr>
            <a:lvl2pPr marL="0" lvl="1" indent="0" algn="r">
              <a:spcBef>
                <a:spcPts val="0"/>
              </a:spcBef>
              <a:buNone/>
              <a:defRPr sz="900" b="0" i="0" u="none" strike="noStrike" cap="none">
                <a:solidFill>
                  <a:srgbClr val="E72D40"/>
                </a:solidFill>
                <a:latin typeface="Proxima Nova"/>
                <a:ea typeface="Proxima Nova"/>
                <a:cs typeface="Proxima Nova"/>
                <a:sym typeface="Proxima Nova"/>
              </a:defRPr>
            </a:lvl2pPr>
            <a:lvl3pPr marL="0" lvl="2" indent="0" algn="r">
              <a:spcBef>
                <a:spcPts val="0"/>
              </a:spcBef>
              <a:buNone/>
              <a:defRPr sz="900" b="0" i="0" u="none" strike="noStrike" cap="none">
                <a:solidFill>
                  <a:srgbClr val="E72D40"/>
                </a:solidFill>
                <a:latin typeface="Proxima Nova"/>
                <a:ea typeface="Proxima Nova"/>
                <a:cs typeface="Proxima Nova"/>
                <a:sym typeface="Proxima Nova"/>
              </a:defRPr>
            </a:lvl3pPr>
            <a:lvl4pPr marL="0" lvl="3" indent="0" algn="r">
              <a:spcBef>
                <a:spcPts val="0"/>
              </a:spcBef>
              <a:buNone/>
              <a:defRPr sz="900" b="0" i="0" u="none" strike="noStrike" cap="none">
                <a:solidFill>
                  <a:srgbClr val="E72D40"/>
                </a:solidFill>
                <a:latin typeface="Proxima Nova"/>
                <a:ea typeface="Proxima Nova"/>
                <a:cs typeface="Proxima Nova"/>
                <a:sym typeface="Proxima Nova"/>
              </a:defRPr>
            </a:lvl4pPr>
            <a:lvl5pPr marL="0" lvl="4" indent="0" algn="r">
              <a:spcBef>
                <a:spcPts val="0"/>
              </a:spcBef>
              <a:buNone/>
              <a:defRPr sz="900" b="0" i="0" u="none" strike="noStrike" cap="none">
                <a:solidFill>
                  <a:srgbClr val="E72D40"/>
                </a:solidFill>
                <a:latin typeface="Proxima Nova"/>
                <a:ea typeface="Proxima Nova"/>
                <a:cs typeface="Proxima Nova"/>
                <a:sym typeface="Proxima Nova"/>
              </a:defRPr>
            </a:lvl5pPr>
            <a:lvl6pPr marL="0" lvl="5" indent="0" algn="r">
              <a:spcBef>
                <a:spcPts val="0"/>
              </a:spcBef>
              <a:buNone/>
              <a:defRPr sz="900" b="0" i="0" u="none" strike="noStrike" cap="none">
                <a:solidFill>
                  <a:srgbClr val="E72D40"/>
                </a:solidFill>
                <a:latin typeface="Proxima Nova"/>
                <a:ea typeface="Proxima Nova"/>
                <a:cs typeface="Proxima Nova"/>
                <a:sym typeface="Proxima Nova"/>
              </a:defRPr>
            </a:lvl6pPr>
            <a:lvl7pPr marL="0" lvl="6" indent="0" algn="r">
              <a:spcBef>
                <a:spcPts val="0"/>
              </a:spcBef>
              <a:buNone/>
              <a:defRPr sz="900" b="0" i="0" u="none" strike="noStrike" cap="none">
                <a:solidFill>
                  <a:srgbClr val="E72D40"/>
                </a:solidFill>
                <a:latin typeface="Proxima Nova"/>
                <a:ea typeface="Proxima Nova"/>
                <a:cs typeface="Proxima Nova"/>
                <a:sym typeface="Proxima Nova"/>
              </a:defRPr>
            </a:lvl7pPr>
            <a:lvl8pPr marL="0" lvl="7" indent="0" algn="r">
              <a:spcBef>
                <a:spcPts val="0"/>
              </a:spcBef>
              <a:buNone/>
              <a:defRPr sz="900" b="0" i="0" u="none" strike="noStrike" cap="none">
                <a:solidFill>
                  <a:srgbClr val="E72D40"/>
                </a:solidFill>
                <a:latin typeface="Proxima Nova"/>
                <a:ea typeface="Proxima Nova"/>
                <a:cs typeface="Proxima Nova"/>
                <a:sym typeface="Proxima Nova"/>
              </a:defRPr>
            </a:lvl8pPr>
            <a:lvl9pPr marL="0" lvl="8" indent="0" algn="r">
              <a:spcBef>
                <a:spcPts val="0"/>
              </a:spcBef>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9" name="Google Shape;19;p2"/>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2 Line Title, Infographics and Caption">
  <p:cSld name="3_2 Line Title, Infographics and Caption">
    <p:spTree>
      <p:nvGrpSpPr>
        <p:cNvPr id="1" name="Shape 119"/>
        <p:cNvGrpSpPr/>
        <p:nvPr/>
      </p:nvGrpSpPr>
      <p:grpSpPr>
        <a:xfrm>
          <a:off x="0" y="0"/>
          <a:ext cx="0" cy="0"/>
          <a:chOff x="0" y="0"/>
          <a:chExt cx="0" cy="0"/>
        </a:xfrm>
      </p:grpSpPr>
      <p:sp>
        <p:nvSpPr>
          <p:cNvPr id="120" name="Google Shape;120;p11"/>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1" name="Google Shape;121;p11"/>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2" name="Google Shape;122;p11"/>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3" name="Google Shape;123;p11"/>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4" name="Google Shape;124;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5" name="Google Shape;125;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26" name="Google Shape;126;p11"/>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27" name="Google Shape;127;p11"/>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128" name="Google Shape;128;p11"/>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129" name="Google Shape;129;p11"/>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5_Section Header">
  <p:cSld name="6_Section Header">
    <p:spTree>
      <p:nvGrpSpPr>
        <p:cNvPr id="1" name="Shape 130"/>
        <p:cNvGrpSpPr/>
        <p:nvPr/>
      </p:nvGrpSpPr>
      <p:grpSpPr>
        <a:xfrm>
          <a:off x="0" y="0"/>
          <a:ext cx="0" cy="0"/>
          <a:chOff x="0" y="0"/>
          <a:chExt cx="0" cy="0"/>
        </a:xfrm>
      </p:grpSpPr>
      <p:sp>
        <p:nvSpPr>
          <p:cNvPr id="131" name="Google Shape;131;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2" name="Google Shape;132;p12"/>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33" name="Google Shape;133;p12"/>
          <p:cNvGrpSpPr/>
          <p:nvPr/>
        </p:nvGrpSpPr>
        <p:grpSpPr>
          <a:xfrm>
            <a:off x="994787" y="3020755"/>
            <a:ext cx="775019" cy="174751"/>
            <a:chOff x="1326382" y="4041646"/>
            <a:chExt cx="2597497" cy="653143"/>
          </a:xfrm>
        </p:grpSpPr>
        <p:sp>
          <p:nvSpPr>
            <p:cNvPr id="134" name="Google Shape;134;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5" name="Google Shape;135;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6" name="Google Shape;136;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7" name="Google Shape;137;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8" name="Google Shape;138;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39" name="Google Shape;139;p12"/>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0" name="Google Shape;140;p12"/>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1" name="Google Shape;141;p12"/>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2" name="Google Shape;142;p12"/>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3" name="Google Shape;143;p12"/>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44" name="Google Shape;144;p12"/>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145" name="Google Shape;145;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6" name="Google Shape;146;p12"/>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47" name="Google Shape;147;p12"/>
          <p:cNvGrpSpPr/>
          <p:nvPr/>
        </p:nvGrpSpPr>
        <p:grpSpPr>
          <a:xfrm>
            <a:off x="923664" y="3020755"/>
            <a:ext cx="775019" cy="174751"/>
            <a:chOff x="1326382" y="4041646"/>
            <a:chExt cx="2597497" cy="653143"/>
          </a:xfrm>
        </p:grpSpPr>
        <p:sp>
          <p:nvSpPr>
            <p:cNvPr id="148" name="Google Shape;148;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9" name="Google Shape;149;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0" name="Google Shape;150;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1" name="Google Shape;151;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2" name="Google Shape;152;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53" name="Google Shape;153;p12"/>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4" name="Google Shape;154;p12"/>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5" name="Google Shape;155;p12"/>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56" name="Google Shape;156;p12"/>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1_Title and TImeline Infographic">
    <p:spTree>
      <p:nvGrpSpPr>
        <p:cNvPr id="1" name="Shape 157"/>
        <p:cNvGrpSpPr/>
        <p:nvPr/>
      </p:nvGrpSpPr>
      <p:grpSpPr>
        <a:xfrm>
          <a:off x="0" y="0"/>
          <a:ext cx="0" cy="0"/>
          <a:chOff x="0" y="0"/>
          <a:chExt cx="0" cy="0"/>
        </a:xfrm>
      </p:grpSpPr>
      <p:sp>
        <p:nvSpPr>
          <p:cNvPr id="158" name="Google Shape;158;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9" name="Google Shape;159;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60" name="Google Shape;160;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61" name="Google Shape;161;p13"/>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2" name="Google Shape;162;p13"/>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3" name="Google Shape;163;p13"/>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4" name="Google Shape;164;p13"/>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5" name="Google Shape;165;p13"/>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6" name="Google Shape;166;p13"/>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7" name="Google Shape;167;p13"/>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8" name="Google Shape;168;p13"/>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9" name="Google Shape;169;p13"/>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0" name="Google Shape;170;p13"/>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1" name="Google Shape;171;p13"/>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2" name="Google Shape;172;p13"/>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3" name="Google Shape;173;p13"/>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4" name="Google Shape;174;p13"/>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5" name="Google Shape;175;p13"/>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6" name="Google Shape;176;p13"/>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7" name="Google Shape;177;p13"/>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8" name="Google Shape;178;p13"/>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9" name="Google Shape;179;p13"/>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0" name="Google Shape;180;p13"/>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81" name="Google Shape;181;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82" name="Google Shape;182;p1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3" name="Google Shape;183;p1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84" name="Google Shape;184;p1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Doughnut Chart">
  <p:cSld name="1_Title and Doughnut Chart">
    <p:spTree>
      <p:nvGrpSpPr>
        <p:cNvPr id="1" name="Shape 185"/>
        <p:cNvGrpSpPr/>
        <p:nvPr/>
      </p:nvGrpSpPr>
      <p:grpSpPr>
        <a:xfrm>
          <a:off x="0" y="0"/>
          <a:ext cx="0" cy="0"/>
          <a:chOff x="0" y="0"/>
          <a:chExt cx="0" cy="0"/>
        </a:xfrm>
      </p:grpSpPr>
      <p:sp>
        <p:nvSpPr>
          <p:cNvPr id="186" name="Google Shape;186;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87" name="Google Shape;187;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88" name="Google Shape;188;p1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9" name="Google Shape;189;p1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0" name="Google Shape;190;p14"/>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ine Chart">
  <p:cSld name="1_Title and Line Chart">
    <p:spTree>
      <p:nvGrpSpPr>
        <p:cNvPr id="1" name="Shape 191"/>
        <p:cNvGrpSpPr/>
        <p:nvPr/>
      </p:nvGrpSpPr>
      <p:grpSpPr>
        <a:xfrm>
          <a:off x="0" y="0"/>
          <a:ext cx="0" cy="0"/>
          <a:chOff x="0" y="0"/>
          <a:chExt cx="0" cy="0"/>
        </a:xfrm>
      </p:grpSpPr>
      <p:sp>
        <p:nvSpPr>
          <p:cNvPr id="192" name="Google Shape;192;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93" name="Google Shape;193;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94" name="Google Shape;194;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95" name="Google Shape;195;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196" name="Google Shape;196;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197" name="Google Shape;197;p15"/>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8" name="Google Shape;198;p15"/>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9" name="Google Shape;199;p15"/>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1" name="Google Shape;201;p15"/>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2" name="Google Shape;202;p15"/>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3" name="Google Shape;203;p15"/>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4" name="Google Shape;204;p15"/>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5" name="Google Shape;205;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6" name="Google Shape;206;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207" name="Google Shape;207;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208" name="Google Shape;208;p15"/>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09" name="Google Shape;209;p15"/>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10" name="Google Shape;210;p15"/>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Doughnut Chart 2">
  <p:cSld name="1_Title and Doughnut Chart 2">
    <p:spTree>
      <p:nvGrpSpPr>
        <p:cNvPr id="1" name="Shape 211"/>
        <p:cNvGrpSpPr/>
        <p:nvPr/>
      </p:nvGrpSpPr>
      <p:grpSpPr>
        <a:xfrm>
          <a:off x="0" y="0"/>
          <a:ext cx="0" cy="0"/>
          <a:chOff x="0" y="0"/>
          <a:chExt cx="0" cy="0"/>
        </a:xfrm>
      </p:grpSpPr>
      <p:sp>
        <p:nvSpPr>
          <p:cNvPr id="212" name="Google Shape;212;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13" name="Google Shape;213;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14" name="Google Shape;214;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15" name="Google Shape;215;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16" name="Google Shape;216;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17" name="Google Shape;217;p16"/>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8" name="Google Shape;218;p16"/>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9" name="Google Shape;219;p16"/>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0" name="Google Shape;220;p16"/>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21" name="Google Shape;221;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22" name="Google Shape;222;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23" name="Google Shape;223;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24" name="Google Shape;224;p1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25" name="Google Shape;225;p1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6" name="Google Shape;226;p16"/>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nfograhic">
  <p:cSld name="1_Title and Infograhic">
    <p:spTree>
      <p:nvGrpSpPr>
        <p:cNvPr id="1" name="Shape 227"/>
        <p:cNvGrpSpPr/>
        <p:nvPr/>
      </p:nvGrpSpPr>
      <p:grpSpPr>
        <a:xfrm>
          <a:off x="0" y="0"/>
          <a:ext cx="0" cy="0"/>
          <a:chOff x="0" y="0"/>
          <a:chExt cx="0" cy="0"/>
        </a:xfrm>
      </p:grpSpPr>
      <p:sp>
        <p:nvSpPr>
          <p:cNvPr id="228" name="Google Shape;22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29" name="Google Shape;229;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30" name="Google Shape;23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31" name="Google Shape;23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32" name="Google Shape;232;p17"/>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3" name="Google Shape;233;p17"/>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4" name="Google Shape;234;p17"/>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5" name="Google Shape;235;p17"/>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6" name="Google Shape;236;p17"/>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7" name="Google Shape;237;p17"/>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8" name="Google Shape;238;p17"/>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9" name="Google Shape;239;p17"/>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0" name="Google Shape;240;p17"/>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1" name="Google Shape;241;p17"/>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2" name="Google Shape;242;p17"/>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3" name="Google Shape;243;p17"/>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4" name="Google Shape;244;p17"/>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5" name="Google Shape;245;p17"/>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6" name="Google Shape;246;p17"/>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7" name="Google Shape;247;p17"/>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8" name="Google Shape;248;p17"/>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9" name="Google Shape;249;p17"/>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50" name="Google Shape;25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51" name="Google Shape;25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52" name="Google Shape;252;p1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53" name="Google Shape;253;p1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54" name="Google Shape;254;p17"/>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nfographic 2">
  <p:cSld name="1_Title and Infographic 2">
    <p:spTree>
      <p:nvGrpSpPr>
        <p:cNvPr id="1" name="Shape 255"/>
        <p:cNvGrpSpPr/>
        <p:nvPr/>
      </p:nvGrpSpPr>
      <p:grpSpPr>
        <a:xfrm>
          <a:off x="0" y="0"/>
          <a:ext cx="0" cy="0"/>
          <a:chOff x="0" y="0"/>
          <a:chExt cx="0" cy="0"/>
        </a:xfrm>
      </p:grpSpPr>
      <p:sp>
        <p:nvSpPr>
          <p:cNvPr id="256" name="Google Shape;256;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57" name="Google Shape;257;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58" name="Google Shape;258;p18"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259" name="Google Shape;259;p18"/>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0" name="Google Shape;260;p18"/>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1" name="Google Shape;261;p18"/>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2" name="Google Shape;262;p18"/>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3" name="Google Shape;263;p18"/>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4" name="Google Shape;264;p18"/>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5" name="Google Shape;265;p18"/>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6" name="Google Shape;266;p18"/>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7" name="Google Shape;267;p18"/>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8" name="Google Shape;268;p18"/>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9" name="Google Shape;269;p1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pic>
        <p:nvPicPr>
          <p:cNvPr id="270" name="Google Shape;270;p18"/>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Infographic 3">
  <p:cSld name="1_Title and Infographic 3">
    <p:spTree>
      <p:nvGrpSpPr>
        <p:cNvPr id="1" name="Shape 271"/>
        <p:cNvGrpSpPr/>
        <p:nvPr/>
      </p:nvGrpSpPr>
      <p:grpSpPr>
        <a:xfrm>
          <a:off x="0" y="0"/>
          <a:ext cx="0" cy="0"/>
          <a:chOff x="0" y="0"/>
          <a:chExt cx="0" cy="0"/>
        </a:xfrm>
      </p:grpSpPr>
      <p:sp>
        <p:nvSpPr>
          <p:cNvPr id="272" name="Google Shape;272;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73" name="Google Shape;273;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274" name="Google Shape;274;p19"/>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5" name="Google Shape;275;p19"/>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6" name="Google Shape;276;p19"/>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7" name="Google Shape;277;p19"/>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8" name="Google Shape;278;p19"/>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9" name="Google Shape;279;p19"/>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0" name="Google Shape;280;p19"/>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1" name="Google Shape;281;p19"/>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2" name="Google Shape;282;p19"/>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3" name="Google Shape;283;p19"/>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4" name="Google Shape;284;p19"/>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5" name="Google Shape;285;p19"/>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6" name="Google Shape;286;p19"/>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7" name="Google Shape;287;p19"/>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8" name="Google Shape;288;p19"/>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9" name="Google Shape;289;p19"/>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0" name="Google Shape;290;p19"/>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1" name="Google Shape;291;p19"/>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2" name="Google Shape;292;p19"/>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3" name="Google Shape;293;p19"/>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4" name="Google Shape;294;p19"/>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5" name="Google Shape;295;p19"/>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6" name="Google Shape;296;p19"/>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7" name="Google Shape;297;p19"/>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298" name="Google Shape;298;p19"/>
          <p:cNvGrpSpPr/>
          <p:nvPr/>
        </p:nvGrpSpPr>
        <p:grpSpPr>
          <a:xfrm>
            <a:off x="3064089" y="1322496"/>
            <a:ext cx="3130304" cy="3130304"/>
            <a:chOff x="1725851" y="197234"/>
            <a:chExt cx="4799362" cy="4799363"/>
          </a:xfrm>
        </p:grpSpPr>
        <p:sp>
          <p:nvSpPr>
            <p:cNvPr id="299" name="Google Shape;299;p19"/>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0" name="Google Shape;300;p19"/>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1" name="Google Shape;301;p19"/>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2" name="Google Shape;302;p19"/>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03" name="Google Shape;303;p19"/>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4" name="Google Shape;304;p19"/>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5" name="Google Shape;305;p19"/>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6" name="Google Shape;306;p19"/>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7" name="Google Shape;307;p19"/>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Clr>
                  <a:schemeClr val="dk1"/>
                </a:buClr>
                <a:buSzPts val="1200"/>
                <a:buFont typeface="Calibri"/>
                <a:buNone/>
              </a:pPr>
              <a:endParaRPr sz="1200">
                <a:solidFill>
                  <a:srgbClr val="4C4C4C"/>
                </a:solidFill>
                <a:latin typeface="Roboto"/>
                <a:ea typeface="Roboto"/>
                <a:cs typeface="Roboto"/>
                <a:sym typeface="Roboto"/>
              </a:endParaRPr>
            </a:p>
          </p:txBody>
        </p:sp>
        <p:sp>
          <p:nvSpPr>
            <p:cNvPr id="308" name="Google Shape;308;p19"/>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09" name="Google Shape;309;p19"/>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0" name="Google Shape;310;p19"/>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1" name="Google Shape;311;p19"/>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2" name="Google Shape;312;p19"/>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3" name="Google Shape;313;p19"/>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4" name="Google Shape;314;p19"/>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5" name="Google Shape;315;p19"/>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grpSp>
      <p:pic>
        <p:nvPicPr>
          <p:cNvPr id="316" name="Google Shape;316;p19"/>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317" name="Google Shape;317;p19"/>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318" name="Google Shape;318;p19"/>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319" name="Google Shape;319;p19"/>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320" name="Google Shape;320;p19"/>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321" name="Google Shape;321;p19"/>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322" name="Google Shape;322;p19"/>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323" name="Google Shape;323;p19"/>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324" name="Google Shape;324;p19"/>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5" name="Google Shape;325;p1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26" name="Google Shape;326;p1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7" name="Google Shape;327;p19"/>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Custom Layout">
  <p:cSld name="10_Custom Layout">
    <p:spTree>
      <p:nvGrpSpPr>
        <p:cNvPr id="1" name="Shape 328"/>
        <p:cNvGrpSpPr/>
        <p:nvPr/>
      </p:nvGrpSpPr>
      <p:grpSpPr>
        <a:xfrm>
          <a:off x="0" y="0"/>
          <a:ext cx="0" cy="0"/>
          <a:chOff x="0" y="0"/>
          <a:chExt cx="0" cy="0"/>
        </a:xfrm>
      </p:grpSpPr>
      <p:sp>
        <p:nvSpPr>
          <p:cNvPr id="329" name="Google Shape;329;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30" name="Google Shape;33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331" name="Google Shape;331;p20"/>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2" name="Google Shape;332;p20"/>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3" name="Google Shape;333;p2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34" name="Google Shape;334;p2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35" name="Google Shape;335;p2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21"/>
        <p:cNvGrpSpPr/>
        <p:nvPr/>
      </p:nvGrpSpPr>
      <p:grpSpPr>
        <a:xfrm>
          <a:off x="0" y="0"/>
          <a:ext cx="0" cy="0"/>
          <a:chOff x="0" y="0"/>
          <a:chExt cx="0" cy="0"/>
        </a:xfrm>
      </p:grpSpPr>
      <p:sp>
        <p:nvSpPr>
          <p:cNvPr id="22" name="Google Shape;22;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4" name="Google Shape;24;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5" name="Google Shape;25;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6" name="Google Shape;26;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pic>
        <p:nvPicPr>
          <p:cNvPr id="27" name="Google Shape;27;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8" name="Google Shape;28;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336"/>
        <p:cNvGrpSpPr/>
        <p:nvPr/>
      </p:nvGrpSpPr>
      <p:grpSpPr>
        <a:xfrm>
          <a:off x="0" y="0"/>
          <a:ext cx="0" cy="0"/>
          <a:chOff x="0" y="0"/>
          <a:chExt cx="0" cy="0"/>
        </a:xfrm>
      </p:grpSpPr>
      <p:sp>
        <p:nvSpPr>
          <p:cNvPr id="337" name="Google Shape;337;p21"/>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8" name="Google Shape;338;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40" name="Google Shape;340;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1" name="Google Shape;341;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pic>
        <p:nvPicPr>
          <p:cNvPr id="342" name="Google Shape;342;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3" name="Google Shape;343;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3 picture with caption">
  <p:cSld name="Title and 3 picture with caption">
    <p:spTree>
      <p:nvGrpSpPr>
        <p:cNvPr id="1" name="Shape 344"/>
        <p:cNvGrpSpPr/>
        <p:nvPr/>
      </p:nvGrpSpPr>
      <p:grpSpPr>
        <a:xfrm>
          <a:off x="0" y="0"/>
          <a:ext cx="0" cy="0"/>
          <a:chOff x="0" y="0"/>
          <a:chExt cx="0" cy="0"/>
        </a:xfrm>
      </p:grpSpPr>
      <p:sp>
        <p:nvSpPr>
          <p:cNvPr id="345" name="Google Shape;345;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6" name="Google Shape;346;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7" name="Google Shape;347;p22"/>
          <p:cNvSpPr txBox="1">
            <a:spLocks noGrp="1"/>
          </p:cNvSpPr>
          <p:nvPr>
            <p:ph type="title"/>
          </p:nvPr>
        </p:nvSpPr>
        <p:spPr>
          <a:xfrm>
            <a:off x="629841" y="600075"/>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8" name="Google Shape;348;p22"/>
          <p:cNvSpPr>
            <a:spLocks noGrp="1"/>
          </p:cNvSpPr>
          <p:nvPr>
            <p:ph type="pic" idx="2"/>
          </p:nvPr>
        </p:nvSpPr>
        <p:spPr>
          <a:xfrm>
            <a:off x="1445363" y="1382268"/>
            <a:ext cx="1668121"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49" name="Google Shape;349;p22"/>
          <p:cNvSpPr>
            <a:spLocks noGrp="1"/>
          </p:cNvSpPr>
          <p:nvPr>
            <p:ph type="pic" idx="3"/>
          </p:nvPr>
        </p:nvSpPr>
        <p:spPr>
          <a:xfrm>
            <a:off x="3744984"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0" name="Google Shape;350;p22"/>
          <p:cNvSpPr>
            <a:spLocks noGrp="1"/>
          </p:cNvSpPr>
          <p:nvPr>
            <p:ph type="pic" idx="4"/>
          </p:nvPr>
        </p:nvSpPr>
        <p:spPr>
          <a:xfrm>
            <a:off x="6055443"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1" name="Google Shape;351;p22"/>
          <p:cNvSpPr txBox="1">
            <a:spLocks noGrp="1"/>
          </p:cNvSpPr>
          <p:nvPr>
            <p:ph type="body" idx="1"/>
          </p:nvPr>
        </p:nvSpPr>
        <p:spPr>
          <a:xfrm>
            <a:off x="1439466" y="3519224"/>
            <a:ext cx="1674019"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2" name="Google Shape;352;p22"/>
          <p:cNvSpPr txBox="1">
            <a:spLocks noGrp="1"/>
          </p:cNvSpPr>
          <p:nvPr>
            <p:ph type="body" idx="5"/>
          </p:nvPr>
        </p:nvSpPr>
        <p:spPr>
          <a:xfrm>
            <a:off x="3744985" y="3519224"/>
            <a:ext cx="1654032"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3" name="Google Shape;353;p22"/>
          <p:cNvSpPr txBox="1">
            <a:spLocks noGrp="1"/>
          </p:cNvSpPr>
          <p:nvPr>
            <p:ph type="body" idx="6"/>
          </p:nvPr>
        </p:nvSpPr>
        <p:spPr>
          <a:xfrm>
            <a:off x="6050503" y="3519223"/>
            <a:ext cx="1654032" cy="28396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4" name="Google Shape;354;p22"/>
          <p:cNvSpPr txBox="1">
            <a:spLocks noGrp="1"/>
          </p:cNvSpPr>
          <p:nvPr>
            <p:ph type="body" idx="7"/>
          </p:nvPr>
        </p:nvSpPr>
        <p:spPr>
          <a:xfrm>
            <a:off x="1439863"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5" name="Google Shape;355;p22"/>
          <p:cNvSpPr txBox="1">
            <a:spLocks noGrp="1"/>
          </p:cNvSpPr>
          <p:nvPr>
            <p:ph type="body" idx="8"/>
          </p:nvPr>
        </p:nvSpPr>
        <p:spPr>
          <a:xfrm>
            <a:off x="3735388"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6" name="Google Shape;356;p22"/>
          <p:cNvSpPr txBox="1">
            <a:spLocks noGrp="1"/>
          </p:cNvSpPr>
          <p:nvPr>
            <p:ph type="body" idx="9"/>
          </p:nvPr>
        </p:nvSpPr>
        <p:spPr>
          <a:xfrm>
            <a:off x="6050502" y="3862520"/>
            <a:ext cx="1658973"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7" name="Google Shape;357;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59" name="Google Shape;359;p22"/>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2 pictures">
  <p:cSld name="Title and 2 pictures">
    <p:spTree>
      <p:nvGrpSpPr>
        <p:cNvPr id="1" name="Shape 360"/>
        <p:cNvGrpSpPr/>
        <p:nvPr/>
      </p:nvGrpSpPr>
      <p:grpSpPr>
        <a:xfrm>
          <a:off x="0" y="0"/>
          <a:ext cx="0" cy="0"/>
          <a:chOff x="0" y="0"/>
          <a:chExt cx="0" cy="0"/>
        </a:xfrm>
      </p:grpSpPr>
      <p:sp>
        <p:nvSpPr>
          <p:cNvPr id="361" name="Google Shape;36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2" name="Google Shape;362;p23"/>
          <p:cNvSpPr txBox="1">
            <a:spLocks noGrp="1"/>
          </p:cNvSpPr>
          <p:nvPr>
            <p:ph type="title"/>
          </p:nvPr>
        </p:nvSpPr>
        <p:spPr>
          <a:xfrm>
            <a:off x="642473" y="546498"/>
            <a:ext cx="5902706" cy="5679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3" name="Google Shape;363;p23"/>
          <p:cNvSpPr/>
          <p:nvPr/>
        </p:nvSpPr>
        <p:spPr>
          <a:xfrm>
            <a:off x="4599929" y="1870236"/>
            <a:ext cx="3921771"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4" name="Google Shape;364;p23"/>
          <p:cNvSpPr>
            <a:spLocks noGrp="1"/>
          </p:cNvSpPr>
          <p:nvPr>
            <p:ph type="pic" idx="2"/>
          </p:nvPr>
        </p:nvSpPr>
        <p:spPr>
          <a:xfrm>
            <a:off x="4599929" y="1868092"/>
            <a:ext cx="3921771" cy="232529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5" name="Google Shape;365;p23"/>
          <p:cNvSpPr>
            <a:spLocks noGrp="1"/>
          </p:cNvSpPr>
          <p:nvPr>
            <p:ph type="pic" idx="3"/>
          </p:nvPr>
        </p:nvSpPr>
        <p:spPr>
          <a:xfrm>
            <a:off x="621848" y="1868091"/>
            <a:ext cx="2592000" cy="78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6" name="Google Shape;366;p23"/>
          <p:cNvSpPr txBox="1">
            <a:spLocks noGrp="1"/>
          </p:cNvSpPr>
          <p:nvPr>
            <p:ph type="body" idx="1"/>
          </p:nvPr>
        </p:nvSpPr>
        <p:spPr>
          <a:xfrm>
            <a:off x="629841" y="3145632"/>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7" name="Google Shape;367;p23"/>
          <p:cNvSpPr txBox="1">
            <a:spLocks noGrp="1"/>
          </p:cNvSpPr>
          <p:nvPr>
            <p:ph type="body" idx="4"/>
          </p:nvPr>
        </p:nvSpPr>
        <p:spPr>
          <a:xfrm>
            <a:off x="635000" y="3515616"/>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10"/>
              <a:buFont typeface="Arial"/>
              <a:buNone/>
              <a:defRPr sz="131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8" name="Google Shape;368;p23"/>
          <p:cNvSpPr txBox="1">
            <a:spLocks noGrp="1"/>
          </p:cNvSpPr>
          <p:nvPr>
            <p:ph type="dt" idx="10"/>
          </p:nvPr>
        </p:nvSpPr>
        <p:spPr>
          <a:xfrm>
            <a:off x="642473"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9" name="Google Shape;369;p23"/>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70" name="Google Shape;370;p23"/>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71" name="Google Shape;37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72" name="Google Shape;372;p23"/>
          <p:cNvSpPr/>
          <p:nvPr/>
        </p:nvSpPr>
        <p:spPr>
          <a:xfrm>
            <a:off x="4599929" y="1870236"/>
            <a:ext cx="3969000"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Icons and Content">
  <p:cSld name="Title, Icons and Content">
    <p:spTree>
      <p:nvGrpSpPr>
        <p:cNvPr id="1" name="Shape 374"/>
        <p:cNvGrpSpPr/>
        <p:nvPr/>
      </p:nvGrpSpPr>
      <p:grpSpPr>
        <a:xfrm>
          <a:off x="0" y="0"/>
          <a:ext cx="0" cy="0"/>
          <a:chOff x="0" y="0"/>
          <a:chExt cx="0" cy="0"/>
        </a:xfrm>
      </p:grpSpPr>
      <p:pic>
        <p:nvPicPr>
          <p:cNvPr id="375" name="Google Shape;375;p24"/>
          <p:cNvPicPr preferRelativeResize="0"/>
          <p:nvPr/>
        </p:nvPicPr>
        <p:blipFill rotWithShape="1">
          <a:blip r:embed="rId2">
            <a:alphaModFix/>
          </a:blip>
          <a:srcRect/>
          <a:stretch/>
        </p:blipFill>
        <p:spPr>
          <a:xfrm>
            <a:off x="417869" y="988850"/>
            <a:ext cx="402337" cy="402337"/>
          </a:xfrm>
          <a:prstGeom prst="rect">
            <a:avLst/>
          </a:prstGeom>
          <a:noFill/>
          <a:ln>
            <a:noFill/>
          </a:ln>
        </p:spPr>
      </p:pic>
      <p:pic>
        <p:nvPicPr>
          <p:cNvPr id="376" name="Google Shape;376;p24"/>
          <p:cNvPicPr preferRelativeResize="0"/>
          <p:nvPr/>
        </p:nvPicPr>
        <p:blipFill rotWithShape="1">
          <a:blip r:embed="rId3">
            <a:alphaModFix/>
          </a:blip>
          <a:srcRect/>
          <a:stretch/>
        </p:blipFill>
        <p:spPr>
          <a:xfrm>
            <a:off x="417869" y="1469040"/>
            <a:ext cx="402337" cy="402337"/>
          </a:xfrm>
          <a:prstGeom prst="rect">
            <a:avLst/>
          </a:prstGeom>
          <a:noFill/>
          <a:ln>
            <a:noFill/>
          </a:ln>
        </p:spPr>
      </p:pic>
      <p:pic>
        <p:nvPicPr>
          <p:cNvPr id="377" name="Google Shape;377;p24"/>
          <p:cNvPicPr preferRelativeResize="0"/>
          <p:nvPr/>
        </p:nvPicPr>
        <p:blipFill rotWithShape="1">
          <a:blip r:embed="rId4">
            <a:alphaModFix/>
          </a:blip>
          <a:srcRect/>
          <a:stretch/>
        </p:blipFill>
        <p:spPr>
          <a:xfrm>
            <a:off x="417869" y="1948824"/>
            <a:ext cx="402337" cy="400051"/>
          </a:xfrm>
          <a:prstGeom prst="rect">
            <a:avLst/>
          </a:prstGeom>
          <a:noFill/>
          <a:ln>
            <a:noFill/>
          </a:ln>
        </p:spPr>
      </p:pic>
      <p:pic>
        <p:nvPicPr>
          <p:cNvPr id="378" name="Google Shape;378;p24"/>
          <p:cNvPicPr preferRelativeResize="0"/>
          <p:nvPr/>
        </p:nvPicPr>
        <p:blipFill rotWithShape="1">
          <a:blip r:embed="rId5">
            <a:alphaModFix/>
          </a:blip>
          <a:srcRect/>
          <a:stretch/>
        </p:blipFill>
        <p:spPr>
          <a:xfrm>
            <a:off x="417869" y="2427167"/>
            <a:ext cx="402337" cy="402337"/>
          </a:xfrm>
          <a:prstGeom prst="rect">
            <a:avLst/>
          </a:prstGeom>
          <a:noFill/>
          <a:ln>
            <a:noFill/>
          </a:ln>
        </p:spPr>
      </p:pic>
      <p:pic>
        <p:nvPicPr>
          <p:cNvPr id="379" name="Google Shape;379;p24"/>
          <p:cNvPicPr preferRelativeResize="0"/>
          <p:nvPr/>
        </p:nvPicPr>
        <p:blipFill rotWithShape="1">
          <a:blip r:embed="rId6">
            <a:alphaModFix/>
          </a:blip>
          <a:srcRect/>
          <a:stretch/>
        </p:blipFill>
        <p:spPr>
          <a:xfrm>
            <a:off x="417868" y="2907797"/>
            <a:ext cx="402337" cy="402337"/>
          </a:xfrm>
          <a:prstGeom prst="rect">
            <a:avLst/>
          </a:prstGeom>
          <a:noFill/>
          <a:ln>
            <a:noFill/>
          </a:ln>
        </p:spPr>
      </p:pic>
      <p:sp>
        <p:nvSpPr>
          <p:cNvPr id="380" name="Google Shape;380;p24"/>
          <p:cNvSpPr txBox="1">
            <a:spLocks noGrp="1"/>
          </p:cNvSpPr>
          <p:nvPr>
            <p:ph type="body" idx="1"/>
          </p:nvPr>
        </p:nvSpPr>
        <p:spPr>
          <a:xfrm>
            <a:off x="878243" y="1572506"/>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1" name="Google Shape;381;p24"/>
          <p:cNvSpPr txBox="1">
            <a:spLocks noGrp="1"/>
          </p:cNvSpPr>
          <p:nvPr>
            <p:ph type="body" idx="2"/>
          </p:nvPr>
        </p:nvSpPr>
        <p:spPr>
          <a:xfrm>
            <a:off x="878243" y="1088140"/>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2" name="Google Shape;382;p24"/>
          <p:cNvSpPr txBox="1">
            <a:spLocks noGrp="1"/>
          </p:cNvSpPr>
          <p:nvPr>
            <p:ph type="body" idx="3"/>
          </p:nvPr>
        </p:nvSpPr>
        <p:spPr>
          <a:xfrm>
            <a:off x="878243" y="2046971"/>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3" name="Google Shape;383;p24"/>
          <p:cNvSpPr txBox="1">
            <a:spLocks noGrp="1"/>
          </p:cNvSpPr>
          <p:nvPr>
            <p:ph type="body" idx="4"/>
          </p:nvPr>
        </p:nvSpPr>
        <p:spPr>
          <a:xfrm>
            <a:off x="878243" y="252895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4" name="Google Shape;384;p24"/>
          <p:cNvSpPr txBox="1">
            <a:spLocks noGrp="1"/>
          </p:cNvSpPr>
          <p:nvPr>
            <p:ph type="body" idx="5"/>
          </p:nvPr>
        </p:nvSpPr>
        <p:spPr>
          <a:xfrm>
            <a:off x="878243" y="300539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5" name="Google Shape;385;p24"/>
          <p:cNvSpPr txBox="1">
            <a:spLocks noGrp="1"/>
          </p:cNvSpPr>
          <p:nvPr>
            <p:ph type="body" idx="6"/>
          </p:nvPr>
        </p:nvSpPr>
        <p:spPr>
          <a:xfrm>
            <a:off x="4359486" y="1572507"/>
            <a:ext cx="2413617" cy="23198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6" name="Google Shape;386;p24"/>
          <p:cNvSpPr txBox="1">
            <a:spLocks noGrp="1"/>
          </p:cNvSpPr>
          <p:nvPr>
            <p:ph type="body" idx="7"/>
          </p:nvPr>
        </p:nvSpPr>
        <p:spPr>
          <a:xfrm>
            <a:off x="4359486" y="1088140"/>
            <a:ext cx="2413617" cy="2418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7" name="Google Shape;387;p24"/>
          <p:cNvSpPr txBox="1">
            <a:spLocks noGrp="1"/>
          </p:cNvSpPr>
          <p:nvPr>
            <p:ph type="body" idx="8"/>
          </p:nvPr>
        </p:nvSpPr>
        <p:spPr>
          <a:xfrm>
            <a:off x="4359486" y="2046971"/>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8" name="Google Shape;388;p24"/>
          <p:cNvSpPr txBox="1">
            <a:spLocks noGrp="1"/>
          </p:cNvSpPr>
          <p:nvPr>
            <p:ph type="body" idx="9"/>
          </p:nvPr>
        </p:nvSpPr>
        <p:spPr>
          <a:xfrm>
            <a:off x="4359486" y="252895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9" name="Google Shape;389;p24"/>
          <p:cNvSpPr txBox="1">
            <a:spLocks noGrp="1"/>
          </p:cNvSpPr>
          <p:nvPr>
            <p:ph type="body" idx="13"/>
          </p:nvPr>
        </p:nvSpPr>
        <p:spPr>
          <a:xfrm>
            <a:off x="4359486" y="300539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90" name="Google Shape;390;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2" name="Google Shape;392;p24"/>
          <p:cNvPicPr preferRelativeResize="0"/>
          <p:nvPr/>
        </p:nvPicPr>
        <p:blipFill rotWithShape="1">
          <a:blip r:embed="rId2">
            <a:alphaModFix/>
          </a:blip>
          <a:srcRect/>
          <a:stretch/>
        </p:blipFill>
        <p:spPr>
          <a:xfrm>
            <a:off x="420427" y="997235"/>
            <a:ext cx="402337" cy="402337"/>
          </a:xfrm>
          <a:prstGeom prst="rect">
            <a:avLst/>
          </a:prstGeom>
          <a:noFill/>
          <a:ln>
            <a:noFill/>
          </a:ln>
        </p:spPr>
      </p:pic>
      <p:pic>
        <p:nvPicPr>
          <p:cNvPr id="393" name="Google Shape;393;p24"/>
          <p:cNvPicPr preferRelativeResize="0"/>
          <p:nvPr/>
        </p:nvPicPr>
        <p:blipFill rotWithShape="1">
          <a:blip r:embed="rId3">
            <a:alphaModFix/>
          </a:blip>
          <a:srcRect/>
          <a:stretch/>
        </p:blipFill>
        <p:spPr>
          <a:xfrm>
            <a:off x="420427" y="1477425"/>
            <a:ext cx="402337" cy="402337"/>
          </a:xfrm>
          <a:prstGeom prst="rect">
            <a:avLst/>
          </a:prstGeom>
          <a:noFill/>
          <a:ln>
            <a:noFill/>
          </a:ln>
        </p:spPr>
      </p:pic>
      <p:pic>
        <p:nvPicPr>
          <p:cNvPr id="394" name="Google Shape;394;p24"/>
          <p:cNvPicPr preferRelativeResize="0"/>
          <p:nvPr/>
        </p:nvPicPr>
        <p:blipFill rotWithShape="1">
          <a:blip r:embed="rId4">
            <a:alphaModFix/>
          </a:blip>
          <a:srcRect/>
          <a:stretch/>
        </p:blipFill>
        <p:spPr>
          <a:xfrm>
            <a:off x="420427" y="1957209"/>
            <a:ext cx="402337" cy="400051"/>
          </a:xfrm>
          <a:prstGeom prst="rect">
            <a:avLst/>
          </a:prstGeom>
          <a:noFill/>
          <a:ln>
            <a:noFill/>
          </a:ln>
        </p:spPr>
      </p:pic>
      <p:pic>
        <p:nvPicPr>
          <p:cNvPr id="395" name="Google Shape;395;p24"/>
          <p:cNvPicPr preferRelativeResize="0"/>
          <p:nvPr/>
        </p:nvPicPr>
        <p:blipFill rotWithShape="1">
          <a:blip r:embed="rId5">
            <a:alphaModFix/>
          </a:blip>
          <a:srcRect/>
          <a:stretch/>
        </p:blipFill>
        <p:spPr>
          <a:xfrm>
            <a:off x="420427" y="2435552"/>
            <a:ext cx="402337" cy="402337"/>
          </a:xfrm>
          <a:prstGeom prst="rect">
            <a:avLst/>
          </a:prstGeom>
          <a:noFill/>
          <a:ln>
            <a:noFill/>
          </a:ln>
        </p:spPr>
      </p:pic>
      <p:pic>
        <p:nvPicPr>
          <p:cNvPr id="396" name="Google Shape;396;p24"/>
          <p:cNvPicPr preferRelativeResize="0"/>
          <p:nvPr/>
        </p:nvPicPr>
        <p:blipFill rotWithShape="1">
          <a:blip r:embed="rId6">
            <a:alphaModFix/>
          </a:blip>
          <a:srcRect/>
          <a:stretch/>
        </p:blipFill>
        <p:spPr>
          <a:xfrm>
            <a:off x="420426" y="2916182"/>
            <a:ext cx="402337" cy="402337"/>
          </a:xfrm>
          <a:prstGeom prst="rect">
            <a:avLst/>
          </a:prstGeom>
          <a:noFill/>
          <a:ln>
            <a:noFill/>
          </a:ln>
        </p:spPr>
      </p:pic>
      <p:pic>
        <p:nvPicPr>
          <p:cNvPr id="397" name="Google Shape;397;p24"/>
          <p:cNvPicPr preferRelativeResize="0"/>
          <p:nvPr/>
        </p:nvPicPr>
        <p:blipFill rotWithShape="1">
          <a:blip r:embed="rId7">
            <a:alphaModFix/>
          </a:blip>
          <a:srcRect/>
          <a:stretch/>
        </p:blipFill>
        <p:spPr>
          <a:xfrm>
            <a:off x="3874155" y="997235"/>
            <a:ext cx="402337" cy="402337"/>
          </a:xfrm>
          <a:prstGeom prst="rect">
            <a:avLst/>
          </a:prstGeom>
          <a:noFill/>
          <a:ln>
            <a:noFill/>
          </a:ln>
        </p:spPr>
      </p:pic>
      <p:pic>
        <p:nvPicPr>
          <p:cNvPr id="398" name="Google Shape;398;p24"/>
          <p:cNvPicPr preferRelativeResize="0"/>
          <p:nvPr/>
        </p:nvPicPr>
        <p:blipFill rotWithShape="1">
          <a:blip r:embed="rId8">
            <a:alphaModFix/>
          </a:blip>
          <a:srcRect/>
          <a:stretch/>
        </p:blipFill>
        <p:spPr>
          <a:xfrm>
            <a:off x="3874154" y="1477425"/>
            <a:ext cx="402337" cy="402337"/>
          </a:xfrm>
          <a:prstGeom prst="rect">
            <a:avLst/>
          </a:prstGeom>
          <a:noFill/>
          <a:ln>
            <a:noFill/>
          </a:ln>
        </p:spPr>
      </p:pic>
      <p:pic>
        <p:nvPicPr>
          <p:cNvPr id="399" name="Google Shape;399;p24"/>
          <p:cNvPicPr preferRelativeResize="0"/>
          <p:nvPr/>
        </p:nvPicPr>
        <p:blipFill rotWithShape="1">
          <a:blip r:embed="rId9">
            <a:alphaModFix/>
          </a:blip>
          <a:srcRect/>
          <a:stretch/>
        </p:blipFill>
        <p:spPr>
          <a:xfrm>
            <a:off x="3874153" y="1957209"/>
            <a:ext cx="402337" cy="400051"/>
          </a:xfrm>
          <a:prstGeom prst="rect">
            <a:avLst/>
          </a:prstGeom>
          <a:noFill/>
          <a:ln>
            <a:noFill/>
          </a:ln>
        </p:spPr>
      </p:pic>
      <p:pic>
        <p:nvPicPr>
          <p:cNvPr id="400" name="Google Shape;400;p24"/>
          <p:cNvPicPr preferRelativeResize="0"/>
          <p:nvPr/>
        </p:nvPicPr>
        <p:blipFill rotWithShape="1">
          <a:blip r:embed="rId10">
            <a:alphaModFix/>
          </a:blip>
          <a:srcRect/>
          <a:stretch/>
        </p:blipFill>
        <p:spPr>
          <a:xfrm>
            <a:off x="3874153" y="2434706"/>
            <a:ext cx="402337" cy="402337"/>
          </a:xfrm>
          <a:prstGeom prst="rect">
            <a:avLst/>
          </a:prstGeom>
          <a:noFill/>
          <a:ln>
            <a:noFill/>
          </a:ln>
        </p:spPr>
      </p:pic>
      <p:pic>
        <p:nvPicPr>
          <p:cNvPr id="401" name="Google Shape;401;p24"/>
          <p:cNvPicPr preferRelativeResize="0"/>
          <p:nvPr/>
        </p:nvPicPr>
        <p:blipFill rotWithShape="1">
          <a:blip r:embed="rId11">
            <a:alphaModFix/>
          </a:blip>
          <a:srcRect/>
          <a:stretch/>
        </p:blipFill>
        <p:spPr>
          <a:xfrm>
            <a:off x="3874153" y="2914489"/>
            <a:ext cx="402337" cy="402337"/>
          </a:xfrm>
          <a:prstGeom prst="rect">
            <a:avLst/>
          </a:prstGeom>
          <a:noFill/>
          <a:ln>
            <a:noFill/>
          </a:ln>
        </p:spPr>
      </p:pic>
      <p:sp>
        <p:nvSpPr>
          <p:cNvPr id="402" name="Google Shape;402;p2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3" name="Google Shape;403;p2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04" name="Google Shape;404;p24"/>
          <p:cNvPicPr preferRelativeResize="0"/>
          <p:nvPr/>
        </p:nvPicPr>
        <p:blipFill rotWithShape="1">
          <a:blip r:embed="rId1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5_Section Header">
  <p:cSld name="5_Section Header">
    <p:spTree>
      <p:nvGrpSpPr>
        <p:cNvPr id="1" name="Shape 405"/>
        <p:cNvGrpSpPr/>
        <p:nvPr/>
      </p:nvGrpSpPr>
      <p:grpSpPr>
        <a:xfrm>
          <a:off x="0" y="0"/>
          <a:ext cx="0" cy="0"/>
          <a:chOff x="0" y="0"/>
          <a:chExt cx="0" cy="0"/>
        </a:xfrm>
      </p:grpSpPr>
      <p:sp>
        <p:nvSpPr>
          <p:cNvPr id="406" name="Google Shape;406;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7" name="Google Shape;407;p25"/>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08" name="Google Shape;408;p25"/>
          <p:cNvGrpSpPr/>
          <p:nvPr/>
        </p:nvGrpSpPr>
        <p:grpSpPr>
          <a:xfrm>
            <a:off x="994787" y="3020755"/>
            <a:ext cx="775019" cy="174751"/>
            <a:chOff x="1326382" y="4041646"/>
            <a:chExt cx="2597497" cy="653143"/>
          </a:xfrm>
        </p:grpSpPr>
        <p:sp>
          <p:nvSpPr>
            <p:cNvPr id="409" name="Google Shape;409;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0" name="Google Shape;410;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1" name="Google Shape;411;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2" name="Google Shape;412;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3" name="Google Shape;413;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14" name="Google Shape;414;p25"/>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5" name="Google Shape;415;p25"/>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6" name="Google Shape;416;p25"/>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7" name="Google Shape;417;p25"/>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8" name="Google Shape;418;p25"/>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19" name="Google Shape;419;p25"/>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420" name="Google Shape;420;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1" name="Google Shape;421;p25"/>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22" name="Google Shape;422;p25"/>
          <p:cNvGrpSpPr/>
          <p:nvPr/>
        </p:nvGrpSpPr>
        <p:grpSpPr>
          <a:xfrm>
            <a:off x="923664" y="3020755"/>
            <a:ext cx="775019" cy="174751"/>
            <a:chOff x="1326382" y="4041646"/>
            <a:chExt cx="2597497" cy="653143"/>
          </a:xfrm>
        </p:grpSpPr>
        <p:sp>
          <p:nvSpPr>
            <p:cNvPr id="423" name="Google Shape;423;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4" name="Google Shape;424;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5" name="Google Shape;425;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6" name="Google Shape;426;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7" name="Google Shape;427;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28" name="Google Shape;428;p25"/>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9" name="Google Shape;429;p25"/>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0" name="Google Shape;430;p25"/>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31" name="Google Shape;431;p25"/>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Title and TImeline Infographic">
    <p:spTree>
      <p:nvGrpSpPr>
        <p:cNvPr id="1" name="Shape 432"/>
        <p:cNvGrpSpPr/>
        <p:nvPr/>
      </p:nvGrpSpPr>
      <p:grpSpPr>
        <a:xfrm>
          <a:off x="0" y="0"/>
          <a:ext cx="0" cy="0"/>
          <a:chOff x="0" y="0"/>
          <a:chExt cx="0" cy="0"/>
        </a:xfrm>
      </p:grpSpPr>
      <p:sp>
        <p:nvSpPr>
          <p:cNvPr id="433" name="Google Shape;433;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35" name="Google Shape;435;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36" name="Google Shape;436;p26"/>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7" name="Google Shape;437;p26"/>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8" name="Google Shape;438;p26"/>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9" name="Google Shape;439;p26"/>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0" name="Google Shape;440;p26"/>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1" name="Google Shape;441;p26"/>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2" name="Google Shape;442;p26"/>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3" name="Google Shape;443;p26"/>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4" name="Google Shape;444;p26"/>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5" name="Google Shape;445;p26"/>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6" name="Google Shape;446;p26"/>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7" name="Google Shape;447;p26"/>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8" name="Google Shape;448;p26"/>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9" name="Google Shape;449;p26"/>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0" name="Google Shape;450;p26"/>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1" name="Google Shape;451;p26"/>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2" name="Google Shape;452;p26"/>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3" name="Google Shape;453;p26"/>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4" name="Google Shape;454;p26"/>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5" name="Google Shape;455;p26"/>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56" name="Google Shape;456;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57" name="Google Shape;457;p2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58" name="Google Shape;458;p2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59" name="Google Shape;459;p26"/>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Doughnut Chart">
  <p:cSld name="Title and Doughnut Chart">
    <p:spTree>
      <p:nvGrpSpPr>
        <p:cNvPr id="1" name="Shape 460"/>
        <p:cNvGrpSpPr/>
        <p:nvPr/>
      </p:nvGrpSpPr>
      <p:grpSpPr>
        <a:xfrm>
          <a:off x="0" y="0"/>
          <a:ext cx="0" cy="0"/>
          <a:chOff x="0" y="0"/>
          <a:chExt cx="0" cy="0"/>
        </a:xfrm>
      </p:grpSpPr>
      <p:sp>
        <p:nvSpPr>
          <p:cNvPr id="461" name="Google Shape;461;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463" name="Google Shape;463;p2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64" name="Google Shape;464;p2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65" name="Google Shape;465;p27"/>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Line Chart">
  <p:cSld name="Title and Line Chart">
    <p:spTree>
      <p:nvGrpSpPr>
        <p:cNvPr id="1" name="Shape 466"/>
        <p:cNvGrpSpPr/>
        <p:nvPr/>
      </p:nvGrpSpPr>
      <p:grpSpPr>
        <a:xfrm>
          <a:off x="0" y="0"/>
          <a:ext cx="0" cy="0"/>
          <a:chOff x="0" y="0"/>
          <a:chExt cx="0" cy="0"/>
        </a:xfrm>
      </p:grpSpPr>
      <p:sp>
        <p:nvSpPr>
          <p:cNvPr id="467" name="Google Shape;467;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469" name="Google Shape;469;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0" name="Google Shape;470;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71" name="Google Shape;471;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72" name="Google Shape;472;p28"/>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3" name="Google Shape;473;p28"/>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4" name="Google Shape;474;p28"/>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5" name="Google Shape;475;p28"/>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6" name="Google Shape;476;p28"/>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7" name="Google Shape;477;p28"/>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8" name="Google Shape;478;p28"/>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9" name="Google Shape;479;p28"/>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80" name="Google Shape;480;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1" name="Google Shape;481;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82" name="Google Shape;482;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83" name="Google Shape;483;p2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84" name="Google Shape;484;p28"/>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85" name="Google Shape;485;p2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Doughnut Chart 2">
  <p:cSld name="Title and Doughnut Chart 2">
    <p:spTree>
      <p:nvGrpSpPr>
        <p:cNvPr id="1" name="Shape 486"/>
        <p:cNvGrpSpPr/>
        <p:nvPr/>
      </p:nvGrpSpPr>
      <p:grpSpPr>
        <a:xfrm>
          <a:off x="0" y="0"/>
          <a:ext cx="0" cy="0"/>
          <a:chOff x="0" y="0"/>
          <a:chExt cx="0" cy="0"/>
        </a:xfrm>
      </p:grpSpPr>
      <p:sp>
        <p:nvSpPr>
          <p:cNvPr id="487" name="Google Shape;487;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8" name="Google Shape;488;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89" name="Google Shape;489;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0" name="Google Shape;490;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1" name="Google Shape;491;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2" name="Google Shape;492;p29"/>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3" name="Google Shape;493;p29"/>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4" name="Google Shape;494;p29"/>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5" name="Google Shape;495;p29"/>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96" name="Google Shape;496;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7" name="Google Shape;497;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8" name="Google Shape;498;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9" name="Google Shape;499;p2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00" name="Google Shape;500;p2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01" name="Google Shape;501;p29"/>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Infograhic">
  <p:cSld name="Title and Infograhic">
    <p:spTree>
      <p:nvGrpSpPr>
        <p:cNvPr id="1" name="Shape 502"/>
        <p:cNvGrpSpPr/>
        <p:nvPr/>
      </p:nvGrpSpPr>
      <p:grpSpPr>
        <a:xfrm>
          <a:off x="0" y="0"/>
          <a:ext cx="0" cy="0"/>
          <a:chOff x="0" y="0"/>
          <a:chExt cx="0" cy="0"/>
        </a:xfrm>
      </p:grpSpPr>
      <p:sp>
        <p:nvSpPr>
          <p:cNvPr id="503" name="Google Shape;503;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4" name="Google Shape;504;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05" name="Google Shape;50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06" name="Google Shape;50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07" name="Google Shape;507;p30"/>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8" name="Google Shape;508;p30"/>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9" name="Google Shape;509;p30"/>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0" name="Google Shape;510;p30"/>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1" name="Google Shape;511;p30"/>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2" name="Google Shape;512;p30"/>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3" name="Google Shape;513;p30"/>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4" name="Google Shape;514;p30"/>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5" name="Google Shape;515;p30"/>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6" name="Google Shape;516;p30"/>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7" name="Google Shape;517;p30"/>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8" name="Google Shape;518;p30"/>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9" name="Google Shape;519;p30"/>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0" name="Google Shape;520;p30"/>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1" name="Google Shape;521;p30"/>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2" name="Google Shape;522;p30"/>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3" name="Google Shape;523;p30"/>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4" name="Google Shape;524;p30"/>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525" name="Google Shape;52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26" name="Google Shape;52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27" name="Google Shape;527;p3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28" name="Google Shape;528;p3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29" name="Google Shape;529;p30"/>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1" name="Shape 29"/>
        <p:cNvGrpSpPr/>
        <p:nvPr/>
      </p:nvGrpSpPr>
      <p:grpSpPr>
        <a:xfrm>
          <a:off x="0" y="0"/>
          <a:ext cx="0" cy="0"/>
          <a:chOff x="0" y="0"/>
          <a:chExt cx="0" cy="0"/>
        </a:xfrm>
      </p:grpSpPr>
      <p:sp>
        <p:nvSpPr>
          <p:cNvPr id="30" name="Google Shape;30;p4"/>
          <p:cNvSpPr/>
          <p:nvPr/>
        </p:nvSpPr>
        <p:spPr>
          <a:xfrm>
            <a:off x="-431"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31;p4"/>
          <p:cNvSpPr txBox="1">
            <a:spLocks noGrp="1"/>
          </p:cNvSpPr>
          <p:nvPr>
            <p:ph type="title"/>
          </p:nvPr>
        </p:nvSpPr>
        <p:spPr>
          <a:xfrm>
            <a:off x="630238" y="544498"/>
            <a:ext cx="5990568" cy="5624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lt1"/>
                </a:solidFill>
                <a:latin typeface="Proxima Nova"/>
                <a:ea typeface="Proxima Nova"/>
                <a:cs typeface="Proxima Nova"/>
                <a:sym typeface="Proxima Nova"/>
              </a:defRPr>
            </a:lvl1pPr>
            <a:lvl2pPr marL="0" lvl="1" indent="0" algn="r">
              <a:spcBef>
                <a:spcPts val="0"/>
              </a:spcBef>
              <a:buNone/>
              <a:defRPr sz="900" b="0" i="0" u="none" strike="noStrike" cap="none">
                <a:solidFill>
                  <a:schemeClr val="lt1"/>
                </a:solidFill>
                <a:latin typeface="Proxima Nova"/>
                <a:ea typeface="Proxima Nova"/>
                <a:cs typeface="Proxima Nova"/>
                <a:sym typeface="Proxima Nova"/>
              </a:defRPr>
            </a:lvl2pPr>
            <a:lvl3pPr marL="0" lvl="2" indent="0" algn="r">
              <a:spcBef>
                <a:spcPts val="0"/>
              </a:spcBef>
              <a:buNone/>
              <a:defRPr sz="900" b="0" i="0" u="none" strike="noStrike" cap="none">
                <a:solidFill>
                  <a:schemeClr val="lt1"/>
                </a:solidFill>
                <a:latin typeface="Proxima Nova"/>
                <a:ea typeface="Proxima Nova"/>
                <a:cs typeface="Proxima Nova"/>
                <a:sym typeface="Proxima Nova"/>
              </a:defRPr>
            </a:lvl3pPr>
            <a:lvl4pPr marL="0" lvl="3" indent="0" algn="r">
              <a:spcBef>
                <a:spcPts val="0"/>
              </a:spcBef>
              <a:buNone/>
              <a:defRPr sz="900" b="0" i="0" u="none" strike="noStrike" cap="none">
                <a:solidFill>
                  <a:schemeClr val="lt1"/>
                </a:solidFill>
                <a:latin typeface="Proxima Nova"/>
                <a:ea typeface="Proxima Nova"/>
                <a:cs typeface="Proxima Nova"/>
                <a:sym typeface="Proxima Nova"/>
              </a:defRPr>
            </a:lvl4pPr>
            <a:lvl5pPr marL="0" lvl="4" indent="0" algn="r">
              <a:spcBef>
                <a:spcPts val="0"/>
              </a:spcBef>
              <a:buNone/>
              <a:defRPr sz="900" b="0" i="0" u="none" strike="noStrike" cap="none">
                <a:solidFill>
                  <a:schemeClr val="lt1"/>
                </a:solidFill>
                <a:latin typeface="Proxima Nova"/>
                <a:ea typeface="Proxima Nova"/>
                <a:cs typeface="Proxima Nova"/>
                <a:sym typeface="Proxima Nova"/>
              </a:defRPr>
            </a:lvl5pPr>
            <a:lvl6pPr marL="0" lvl="5" indent="0" algn="r">
              <a:spcBef>
                <a:spcPts val="0"/>
              </a:spcBef>
              <a:buNone/>
              <a:defRPr sz="900" b="0" i="0" u="none" strike="noStrike" cap="none">
                <a:solidFill>
                  <a:schemeClr val="lt1"/>
                </a:solidFill>
                <a:latin typeface="Proxima Nova"/>
                <a:ea typeface="Proxima Nova"/>
                <a:cs typeface="Proxima Nova"/>
                <a:sym typeface="Proxima Nova"/>
              </a:defRPr>
            </a:lvl6pPr>
            <a:lvl7pPr marL="0" lvl="6" indent="0" algn="r">
              <a:spcBef>
                <a:spcPts val="0"/>
              </a:spcBef>
              <a:buNone/>
              <a:defRPr sz="900" b="0" i="0" u="none" strike="noStrike" cap="none">
                <a:solidFill>
                  <a:schemeClr val="lt1"/>
                </a:solidFill>
                <a:latin typeface="Proxima Nova"/>
                <a:ea typeface="Proxima Nova"/>
                <a:cs typeface="Proxima Nova"/>
                <a:sym typeface="Proxima Nova"/>
              </a:defRPr>
            </a:lvl7pPr>
            <a:lvl8pPr marL="0" lvl="7" indent="0" algn="r">
              <a:spcBef>
                <a:spcPts val="0"/>
              </a:spcBef>
              <a:buNone/>
              <a:defRPr sz="900" b="0" i="0" u="none" strike="noStrike" cap="none">
                <a:solidFill>
                  <a:schemeClr val="lt1"/>
                </a:solidFill>
                <a:latin typeface="Proxima Nova"/>
                <a:ea typeface="Proxima Nova"/>
                <a:cs typeface="Proxima Nova"/>
                <a:sym typeface="Proxima Nova"/>
              </a:defRPr>
            </a:lvl8pPr>
            <a:lvl9pPr marL="0" lvl="8" indent="0" algn="r">
              <a:spcBef>
                <a:spcPts val="0"/>
              </a:spcBef>
              <a:buNone/>
              <a:defRPr sz="9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5" name="Google Shape;35;p4"/>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6" name="Google Shape;36;p4"/>
          <p:cNvSpPr/>
          <p:nvPr/>
        </p:nvSpPr>
        <p:spPr>
          <a:xfrm>
            <a:off x="0"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7" name="Google Shape;37;p4"/>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Infographic 2">
  <p:cSld name="Title and Infographic 2">
    <p:spTree>
      <p:nvGrpSpPr>
        <p:cNvPr id="1" name="Shape 530"/>
        <p:cNvGrpSpPr/>
        <p:nvPr/>
      </p:nvGrpSpPr>
      <p:grpSpPr>
        <a:xfrm>
          <a:off x="0" y="0"/>
          <a:ext cx="0" cy="0"/>
          <a:chOff x="0" y="0"/>
          <a:chExt cx="0" cy="0"/>
        </a:xfrm>
      </p:grpSpPr>
      <p:sp>
        <p:nvSpPr>
          <p:cNvPr id="531" name="Google Shape;531;p3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2" name="Google Shape;532;p3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33" name="Google Shape;533;p31"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534" name="Google Shape;534;p31"/>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5" name="Google Shape;535;p31"/>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6" name="Google Shape;536;p31"/>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7" name="Google Shape;537;p31"/>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8" name="Google Shape;538;p31"/>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9" name="Google Shape;539;p31"/>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0" name="Google Shape;540;p31"/>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1" name="Google Shape;541;p31"/>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2" name="Google Shape;542;p31"/>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3" name="Google Shape;543;p31"/>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4" name="Google Shape;544;p31"/>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545" name="Google Shape;545;p31"/>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Infographic 3">
  <p:cSld name="Title and Infographic 3">
    <p:spTree>
      <p:nvGrpSpPr>
        <p:cNvPr id="1" name="Shape 546"/>
        <p:cNvGrpSpPr/>
        <p:nvPr/>
      </p:nvGrpSpPr>
      <p:grpSpPr>
        <a:xfrm>
          <a:off x="0" y="0"/>
          <a:ext cx="0" cy="0"/>
          <a:chOff x="0" y="0"/>
          <a:chExt cx="0" cy="0"/>
        </a:xfrm>
      </p:grpSpPr>
      <p:sp>
        <p:nvSpPr>
          <p:cNvPr id="547" name="Google Shape;547;p3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8" name="Google Shape;548;p3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549" name="Google Shape;549;p32"/>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0" name="Google Shape;550;p32"/>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1" name="Google Shape;551;p32"/>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2" name="Google Shape;552;p32"/>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3" name="Google Shape;553;p32"/>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4" name="Google Shape;554;p32"/>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5" name="Google Shape;555;p32"/>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6" name="Google Shape;556;p32"/>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7" name="Google Shape;557;p32"/>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8" name="Google Shape;558;p32"/>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9" name="Google Shape;559;p32"/>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0" name="Google Shape;560;p32"/>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1" name="Google Shape;561;p32"/>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2" name="Google Shape;562;p32"/>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3" name="Google Shape;563;p32"/>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4" name="Google Shape;564;p32"/>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5" name="Google Shape;565;p32"/>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6" name="Google Shape;566;p32"/>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7" name="Google Shape;567;p32"/>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8" name="Google Shape;568;p32"/>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9" name="Google Shape;569;p32"/>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0" name="Google Shape;570;p32"/>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1" name="Google Shape;571;p32"/>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2" name="Google Shape;572;p32"/>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573" name="Google Shape;573;p32"/>
          <p:cNvGrpSpPr/>
          <p:nvPr/>
        </p:nvGrpSpPr>
        <p:grpSpPr>
          <a:xfrm>
            <a:off x="3064089" y="1322496"/>
            <a:ext cx="3130304" cy="3130304"/>
            <a:chOff x="1725851" y="197234"/>
            <a:chExt cx="4799362" cy="4799363"/>
          </a:xfrm>
        </p:grpSpPr>
        <p:sp>
          <p:nvSpPr>
            <p:cNvPr id="574" name="Google Shape;574;p32"/>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78" name="Google Shape;578;p32"/>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None/>
              </a:pPr>
              <a:endParaRPr sz="1200">
                <a:solidFill>
                  <a:srgbClr val="4C4C4C"/>
                </a:solidFill>
                <a:latin typeface="Roboto"/>
                <a:ea typeface="Roboto"/>
                <a:cs typeface="Roboto"/>
                <a:sym typeface="Roboto"/>
              </a:endParaRPr>
            </a:p>
          </p:txBody>
        </p:sp>
        <p:sp>
          <p:nvSpPr>
            <p:cNvPr id="583" name="Google Shape;583;p32"/>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4" name="Google Shape;584;p32"/>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5" name="Google Shape;585;p32"/>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6" name="Google Shape;586;p32"/>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7" name="Google Shape;587;p32"/>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8" name="Google Shape;588;p32"/>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9" name="Google Shape;589;p32"/>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90" name="Google Shape;590;p32"/>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grpSp>
      <p:pic>
        <p:nvPicPr>
          <p:cNvPr id="591" name="Google Shape;591;p32"/>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592" name="Google Shape;592;p32"/>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593" name="Google Shape;593;p32"/>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594" name="Google Shape;594;p32"/>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595" name="Google Shape;595;p32"/>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596" name="Google Shape;596;p32"/>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597" name="Google Shape;597;p32"/>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598" name="Google Shape;598;p32"/>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599" name="Google Shape;599;p32"/>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0" name="Google Shape;600;p3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1" name="Google Shape;601;p32"/>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02" name="Google Shape;602;p32"/>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603"/>
        <p:cNvGrpSpPr/>
        <p:nvPr/>
      </p:nvGrpSpPr>
      <p:grpSpPr>
        <a:xfrm>
          <a:off x="0" y="0"/>
          <a:ext cx="0" cy="0"/>
          <a:chOff x="0" y="0"/>
          <a:chExt cx="0" cy="0"/>
        </a:xfrm>
      </p:grpSpPr>
      <p:sp>
        <p:nvSpPr>
          <p:cNvPr id="604" name="Google Shape;604;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5" name="Google Shape;605;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606" name="Google Shape;606;p33"/>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7" name="Google Shape;607;p33"/>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8" name="Google Shape;608;p3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9" name="Google Shape;609;p3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10" name="Google Shape;610;p33"/>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2 Line Title, Infographics and Caption">
  <p:cSld name="2_2 Line Title, Infographics and Caption">
    <p:spTree>
      <p:nvGrpSpPr>
        <p:cNvPr id="1" name="Shape 38"/>
        <p:cNvGrpSpPr/>
        <p:nvPr/>
      </p:nvGrpSpPr>
      <p:grpSpPr>
        <a:xfrm>
          <a:off x="0" y="0"/>
          <a:ext cx="0" cy="0"/>
          <a:chOff x="0" y="0"/>
          <a:chExt cx="0" cy="0"/>
        </a:xfrm>
      </p:grpSpPr>
      <p:sp>
        <p:nvSpPr>
          <p:cNvPr id="39" name="Google Shape;39;p5"/>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 name="Google Shape;40;p5"/>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 name="Google Shape;41;p5"/>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 name="Google Shape;42;p5"/>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45" name="Google Shape;45;p5"/>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6" name="Google Shape;46;p5"/>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47" name="Google Shape;47;p5"/>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48" name="Google Shape;48;p5"/>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49"/>
        <p:cNvGrpSpPr/>
        <p:nvPr/>
      </p:nvGrpSpPr>
      <p:grpSpPr>
        <a:xfrm>
          <a:off x="0" y="0"/>
          <a:ext cx="0" cy="0"/>
          <a:chOff x="0" y="0"/>
          <a:chExt cx="0" cy="0"/>
        </a:xfrm>
      </p:grpSpPr>
      <p:sp>
        <p:nvSpPr>
          <p:cNvPr id="50" name="Google Shape;50;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52" name="Google Shape;52;p6"/>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5" name="Google Shape;55;p6"/>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6"/>
        <p:cNvGrpSpPr/>
        <p:nvPr/>
      </p:nvGrpSpPr>
      <p:grpSpPr>
        <a:xfrm>
          <a:off x="0" y="0"/>
          <a:ext cx="0" cy="0"/>
          <a:chOff x="0" y="0"/>
          <a:chExt cx="0" cy="0"/>
        </a:xfrm>
      </p:grpSpPr>
      <p:sp>
        <p:nvSpPr>
          <p:cNvPr id="57" name="Google Shape;57;p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8" name="Google Shape;58;p7"/>
          <p:cNvSpPr>
            <a:spLocks noGrp="1"/>
          </p:cNvSpPr>
          <p:nvPr>
            <p:ph type="pic" idx="2"/>
          </p:nvPr>
        </p:nvSpPr>
        <p:spPr>
          <a:xfrm>
            <a:off x="4136817" y="1681163"/>
            <a:ext cx="4535267" cy="28254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9" name="Google Shape;59;p7"/>
          <p:cNvSpPr txBox="1">
            <a:spLocks noGrp="1"/>
          </p:cNvSpPr>
          <p:nvPr>
            <p:ph type="body" idx="1"/>
          </p:nvPr>
        </p:nvSpPr>
        <p:spPr>
          <a:xfrm>
            <a:off x="648274" y="1681163"/>
            <a:ext cx="3140075" cy="28254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 name="Google Shape;60;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2" name="Google Shape;62;p7"/>
          <p:cNvPicPr preferRelativeResize="0"/>
          <p:nvPr/>
        </p:nvPicPr>
        <p:blipFill rotWithShape="1">
          <a:blip r:embed="rId2">
            <a:alphaModFix/>
          </a:blip>
          <a:srcRect/>
          <a:stretch/>
        </p:blipFill>
        <p:spPr>
          <a:xfrm>
            <a:off x="7929288" y="210064"/>
            <a:ext cx="813630" cy="217218"/>
          </a:xfrm>
          <a:prstGeom prst="rect">
            <a:avLst/>
          </a:prstGeom>
          <a:noFill/>
          <a:ln>
            <a:noFill/>
          </a:ln>
        </p:spPr>
      </p:pic>
      <p:sp>
        <p:nvSpPr>
          <p:cNvPr id="63" name="Google Shape;63;p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64"/>
        <p:cNvGrpSpPr/>
        <p:nvPr/>
      </p:nvGrpSpPr>
      <p:grpSpPr>
        <a:xfrm>
          <a:off x="0" y="0"/>
          <a:ext cx="0" cy="0"/>
          <a:chOff x="0" y="0"/>
          <a:chExt cx="0" cy="0"/>
        </a:xfrm>
      </p:grpSpPr>
      <p:sp>
        <p:nvSpPr>
          <p:cNvPr id="65" name="Google Shape;65;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6" name="Google Shape;66;p8"/>
          <p:cNvSpPr txBox="1">
            <a:spLocks noGrp="1"/>
          </p:cNvSpPr>
          <p:nvPr>
            <p:ph type="title"/>
          </p:nvPr>
        </p:nvSpPr>
        <p:spPr>
          <a:xfrm>
            <a:off x="629841" y="616199"/>
            <a:ext cx="3612150" cy="4346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
          <p:cNvSpPr/>
          <p:nvPr/>
        </p:nvSpPr>
        <p:spPr>
          <a:xfrm>
            <a:off x="591700" y="1822542"/>
            <a:ext cx="1836663"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8" name="Google Shape;68;p8"/>
          <p:cNvSpPr/>
          <p:nvPr/>
        </p:nvSpPr>
        <p:spPr>
          <a:xfrm>
            <a:off x="2586608" y="1819788"/>
            <a:ext cx="181818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9" name="Google Shape;69;p8"/>
          <p:cNvSpPr/>
          <p:nvPr/>
        </p:nvSpPr>
        <p:spPr>
          <a:xfrm>
            <a:off x="6603923" y="1808792"/>
            <a:ext cx="1868349"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0" name="Google Shape;70;p8"/>
          <p:cNvSpPr/>
          <p:nvPr/>
        </p:nvSpPr>
        <p:spPr>
          <a:xfrm>
            <a:off x="4604246" y="1819788"/>
            <a:ext cx="184302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1" name="Google Shape;71;p8"/>
          <p:cNvSpPr/>
          <p:nvPr/>
        </p:nvSpPr>
        <p:spPr>
          <a:xfrm>
            <a:off x="673283" y="1950244"/>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2" name="Google Shape;72;p8"/>
          <p:cNvSpPr/>
          <p:nvPr/>
        </p:nvSpPr>
        <p:spPr>
          <a:xfrm>
            <a:off x="6777923" y="1956818"/>
            <a:ext cx="263289" cy="263289"/>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3" name="Google Shape;73;p8"/>
          <p:cNvSpPr/>
          <p:nvPr/>
        </p:nvSpPr>
        <p:spPr>
          <a:xfrm>
            <a:off x="4719917" y="1957683"/>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4" name="Google Shape;74;p8"/>
          <p:cNvPicPr preferRelativeResize="0"/>
          <p:nvPr/>
        </p:nvPicPr>
        <p:blipFill rotWithShape="1">
          <a:blip r:embed="rId2">
            <a:alphaModFix/>
          </a:blip>
          <a:srcRect/>
          <a:stretch/>
        </p:blipFill>
        <p:spPr>
          <a:xfrm>
            <a:off x="755392" y="2035413"/>
            <a:ext cx="103152" cy="94468"/>
          </a:xfrm>
          <a:prstGeom prst="rect">
            <a:avLst/>
          </a:prstGeom>
          <a:noFill/>
          <a:ln>
            <a:noFill/>
          </a:ln>
        </p:spPr>
      </p:pic>
      <p:sp>
        <p:nvSpPr>
          <p:cNvPr id="75" name="Google Shape;75;p8"/>
          <p:cNvSpPr/>
          <p:nvPr/>
        </p:nvSpPr>
        <p:spPr>
          <a:xfrm>
            <a:off x="2681861" y="1946687"/>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6" name="Google Shape;76;p8"/>
          <p:cNvPicPr preferRelativeResize="0"/>
          <p:nvPr/>
        </p:nvPicPr>
        <p:blipFill rotWithShape="1">
          <a:blip r:embed="rId2">
            <a:alphaModFix/>
          </a:blip>
          <a:srcRect/>
          <a:stretch/>
        </p:blipFill>
        <p:spPr>
          <a:xfrm>
            <a:off x="2763970" y="2028697"/>
            <a:ext cx="103152" cy="94468"/>
          </a:xfrm>
          <a:prstGeom prst="rect">
            <a:avLst/>
          </a:prstGeom>
          <a:noFill/>
          <a:ln>
            <a:noFill/>
          </a:ln>
        </p:spPr>
      </p:pic>
      <p:pic>
        <p:nvPicPr>
          <p:cNvPr id="77" name="Google Shape;77;p8"/>
          <p:cNvPicPr preferRelativeResize="0"/>
          <p:nvPr/>
        </p:nvPicPr>
        <p:blipFill rotWithShape="1">
          <a:blip r:embed="rId2">
            <a:alphaModFix/>
          </a:blip>
          <a:srcRect/>
          <a:stretch/>
        </p:blipFill>
        <p:spPr>
          <a:xfrm>
            <a:off x="6860032" y="2040628"/>
            <a:ext cx="103152" cy="94468"/>
          </a:xfrm>
          <a:prstGeom prst="rect">
            <a:avLst/>
          </a:prstGeom>
          <a:noFill/>
          <a:ln>
            <a:noFill/>
          </a:ln>
        </p:spPr>
      </p:pic>
      <p:pic>
        <p:nvPicPr>
          <p:cNvPr id="78" name="Google Shape;78;p8"/>
          <p:cNvPicPr preferRelativeResize="0"/>
          <p:nvPr/>
        </p:nvPicPr>
        <p:blipFill rotWithShape="1">
          <a:blip r:embed="rId2">
            <a:alphaModFix/>
          </a:blip>
          <a:srcRect/>
          <a:stretch/>
        </p:blipFill>
        <p:spPr>
          <a:xfrm>
            <a:off x="4802026" y="2044245"/>
            <a:ext cx="103152" cy="94468"/>
          </a:xfrm>
          <a:prstGeom prst="rect">
            <a:avLst/>
          </a:prstGeom>
          <a:noFill/>
          <a:ln>
            <a:noFill/>
          </a:ln>
        </p:spPr>
      </p:pic>
      <p:sp>
        <p:nvSpPr>
          <p:cNvPr id="79" name="Google Shape;79;p8"/>
          <p:cNvSpPr txBox="1">
            <a:spLocks noGrp="1"/>
          </p:cNvSpPr>
          <p:nvPr>
            <p:ph type="body" idx="1"/>
          </p:nvPr>
        </p:nvSpPr>
        <p:spPr>
          <a:xfrm>
            <a:off x="772836"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2"/>
          </p:nvPr>
        </p:nvSpPr>
        <p:spPr>
          <a:xfrm>
            <a:off x="2752107"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8"/>
          <p:cNvSpPr txBox="1">
            <a:spLocks noGrp="1"/>
          </p:cNvSpPr>
          <p:nvPr>
            <p:ph type="body" idx="3"/>
          </p:nvPr>
        </p:nvSpPr>
        <p:spPr>
          <a:xfrm>
            <a:off x="4782484"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2" name="Google Shape;82;p8"/>
          <p:cNvSpPr txBox="1">
            <a:spLocks noGrp="1"/>
          </p:cNvSpPr>
          <p:nvPr>
            <p:ph type="body" idx="4"/>
          </p:nvPr>
        </p:nvSpPr>
        <p:spPr>
          <a:xfrm>
            <a:off x="6844575"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3" name="Google Shape;83;p8"/>
          <p:cNvSpPr txBox="1">
            <a:spLocks noGrp="1"/>
          </p:cNvSpPr>
          <p:nvPr>
            <p:ph type="body" idx="5"/>
          </p:nvPr>
        </p:nvSpPr>
        <p:spPr>
          <a:xfrm>
            <a:off x="766677"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4" name="Google Shape;84;p8"/>
          <p:cNvSpPr txBox="1">
            <a:spLocks noGrp="1"/>
          </p:cNvSpPr>
          <p:nvPr>
            <p:ph type="body" idx="6"/>
          </p:nvPr>
        </p:nvSpPr>
        <p:spPr>
          <a:xfrm>
            <a:off x="2752106" y="2633878"/>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5" name="Google Shape;85;p8"/>
          <p:cNvSpPr txBox="1">
            <a:spLocks noGrp="1"/>
          </p:cNvSpPr>
          <p:nvPr>
            <p:ph type="body" idx="7"/>
          </p:nvPr>
        </p:nvSpPr>
        <p:spPr>
          <a:xfrm>
            <a:off x="47824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Google Shape;86;p8"/>
          <p:cNvSpPr txBox="1">
            <a:spLocks noGrp="1"/>
          </p:cNvSpPr>
          <p:nvPr>
            <p:ph type="body" idx="8"/>
          </p:nvPr>
        </p:nvSpPr>
        <p:spPr>
          <a:xfrm>
            <a:off x="68430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7" name="Google Shape;87;p8"/>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
          <p:cNvSpPr txBox="1">
            <a:spLocks noGrp="1"/>
          </p:cNvSpPr>
          <p:nvPr>
            <p:ph type="ftr" idx="11"/>
          </p:nvPr>
        </p:nvSpPr>
        <p:spPr>
          <a:xfrm>
            <a:off x="3038475"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8"/>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90" name="Google Shape;90;p8"/>
          <p:cNvPicPr preferRelativeResize="0"/>
          <p:nvPr/>
        </p:nvPicPr>
        <p:blipFill rotWithShape="1">
          <a:blip r:embed="rId3">
            <a:alphaModFix/>
          </a:blip>
          <a:srcRect/>
          <a:stretch/>
        </p:blipFill>
        <p:spPr>
          <a:xfrm>
            <a:off x="7611920" y="303610"/>
            <a:ext cx="909780" cy="242888"/>
          </a:xfrm>
          <a:prstGeom prst="rect">
            <a:avLst/>
          </a:prstGeom>
          <a:noFill/>
          <a:ln>
            <a:noFill/>
          </a:ln>
        </p:spPr>
      </p:pic>
      <p:sp>
        <p:nvSpPr>
          <p:cNvPr id="91" name="Google Shape;91;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2" name="Google Shape;92;p8"/>
          <p:cNvSpPr/>
          <p:nvPr/>
        </p:nvSpPr>
        <p:spPr>
          <a:xfrm>
            <a:off x="591700" y="1822543"/>
            <a:ext cx="188348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3" name="Google Shape;93;p8"/>
          <p:cNvSpPr/>
          <p:nvPr/>
        </p:nvSpPr>
        <p:spPr>
          <a:xfrm>
            <a:off x="2611322" y="1819789"/>
            <a:ext cx="1864527"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4" name="Google Shape;94;p8"/>
          <p:cNvSpPr/>
          <p:nvPr/>
        </p:nvSpPr>
        <p:spPr>
          <a:xfrm>
            <a:off x="6653351" y="1808793"/>
            <a:ext cx="1915974"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5" name="Google Shape;95;p8"/>
          <p:cNvSpPr/>
          <p:nvPr/>
        </p:nvSpPr>
        <p:spPr>
          <a:xfrm>
            <a:off x="4604247" y="1819789"/>
            <a:ext cx="189000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6" name="Google Shape;96;p8"/>
          <p:cNvSpPr/>
          <p:nvPr/>
        </p:nvSpPr>
        <p:spPr>
          <a:xfrm>
            <a:off x="673283" y="1950244"/>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7" name="Google Shape;97;p8"/>
          <p:cNvSpPr/>
          <p:nvPr/>
        </p:nvSpPr>
        <p:spPr>
          <a:xfrm>
            <a:off x="6777923" y="1956818"/>
            <a:ext cx="270000" cy="270000"/>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8" name="Google Shape;98;p8"/>
          <p:cNvSpPr/>
          <p:nvPr/>
        </p:nvSpPr>
        <p:spPr>
          <a:xfrm>
            <a:off x="4719917" y="1957683"/>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99" name="Google Shape;99;p8"/>
          <p:cNvPicPr preferRelativeResize="0"/>
          <p:nvPr/>
        </p:nvPicPr>
        <p:blipFill rotWithShape="1">
          <a:blip r:embed="rId2">
            <a:alphaModFix/>
          </a:blip>
          <a:srcRect/>
          <a:stretch/>
        </p:blipFill>
        <p:spPr>
          <a:xfrm>
            <a:off x="755392" y="2035413"/>
            <a:ext cx="105782" cy="96876"/>
          </a:xfrm>
          <a:prstGeom prst="rect">
            <a:avLst/>
          </a:prstGeom>
          <a:noFill/>
          <a:ln>
            <a:noFill/>
          </a:ln>
        </p:spPr>
      </p:pic>
      <p:sp>
        <p:nvSpPr>
          <p:cNvPr id="100" name="Google Shape;100;p8"/>
          <p:cNvSpPr/>
          <p:nvPr/>
        </p:nvSpPr>
        <p:spPr>
          <a:xfrm>
            <a:off x="2681861" y="1946687"/>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101" name="Google Shape;101;p8"/>
          <p:cNvPicPr preferRelativeResize="0"/>
          <p:nvPr/>
        </p:nvPicPr>
        <p:blipFill rotWithShape="1">
          <a:blip r:embed="rId2">
            <a:alphaModFix/>
          </a:blip>
          <a:srcRect/>
          <a:stretch/>
        </p:blipFill>
        <p:spPr>
          <a:xfrm>
            <a:off x="2788684" y="2028697"/>
            <a:ext cx="105782" cy="96876"/>
          </a:xfrm>
          <a:prstGeom prst="rect">
            <a:avLst/>
          </a:prstGeom>
          <a:noFill/>
          <a:ln>
            <a:noFill/>
          </a:ln>
        </p:spPr>
      </p:pic>
      <p:pic>
        <p:nvPicPr>
          <p:cNvPr id="102" name="Google Shape;102;p8"/>
          <p:cNvPicPr preferRelativeResize="0"/>
          <p:nvPr/>
        </p:nvPicPr>
        <p:blipFill rotWithShape="1">
          <a:blip r:embed="rId2">
            <a:alphaModFix/>
          </a:blip>
          <a:srcRect/>
          <a:stretch/>
        </p:blipFill>
        <p:spPr>
          <a:xfrm>
            <a:off x="6860032" y="2040628"/>
            <a:ext cx="105782" cy="96876"/>
          </a:xfrm>
          <a:prstGeom prst="rect">
            <a:avLst/>
          </a:prstGeom>
          <a:noFill/>
          <a:ln>
            <a:noFill/>
          </a:ln>
        </p:spPr>
      </p:pic>
      <p:pic>
        <p:nvPicPr>
          <p:cNvPr id="103" name="Google Shape;103;p8"/>
          <p:cNvPicPr preferRelativeResize="0"/>
          <p:nvPr/>
        </p:nvPicPr>
        <p:blipFill rotWithShape="1">
          <a:blip r:embed="rId2">
            <a:alphaModFix/>
          </a:blip>
          <a:srcRect/>
          <a:stretch/>
        </p:blipFill>
        <p:spPr>
          <a:xfrm>
            <a:off x="4802026" y="2044245"/>
            <a:ext cx="105782" cy="96876"/>
          </a:xfrm>
          <a:prstGeom prst="rect">
            <a:avLst/>
          </a:prstGeom>
          <a:noFill/>
          <a:ln>
            <a:noFill/>
          </a:ln>
        </p:spPr>
      </p:pic>
      <p:pic>
        <p:nvPicPr>
          <p:cNvPr id="104" name="Google Shape;104;p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05"/>
        <p:cNvGrpSpPr/>
        <p:nvPr/>
      </p:nvGrpSpPr>
      <p:grpSpPr>
        <a:xfrm>
          <a:off x="0" y="0"/>
          <a:ext cx="0" cy="0"/>
          <a:chOff x="0" y="0"/>
          <a:chExt cx="0" cy="0"/>
        </a:xfrm>
      </p:grpSpPr>
      <p:sp>
        <p:nvSpPr>
          <p:cNvPr id="106" name="Google Shape;106;p9"/>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9"/>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E72D40"/>
              </a:buClr>
              <a:buSzPts val="1400"/>
              <a:buFont typeface="Proxima Nova"/>
              <a:buNone/>
              <a:defRPr>
                <a:solidFill>
                  <a:srgbClr val="E72D40"/>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9" name="Google Shape;109;p9"/>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1pPr>
            <a:lvl2pPr marL="0" marR="0" lvl="1"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2pPr>
            <a:lvl3pPr marL="0" marR="0" lvl="2"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3pPr>
            <a:lvl4pPr marL="0" marR="0" lvl="3"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4pPr>
            <a:lvl5pPr marL="0" marR="0" lvl="4"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5pPr>
            <a:lvl6pPr marL="0" marR="0" lvl="5"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6pPr>
            <a:lvl7pPr marL="0" marR="0" lvl="6"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7pPr>
            <a:lvl8pPr marL="0" marR="0" lvl="7"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8pPr>
            <a:lvl9pPr marL="0" marR="0" lvl="8"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10" name="Google Shape;110;p9"/>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pic>
        <p:nvPicPr>
          <p:cNvPr id="111" name="Google Shape;111;p9"/>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2 Line Title and Content">
  <p:cSld name="2_2 Line Title and Content">
    <p:spTree>
      <p:nvGrpSpPr>
        <p:cNvPr id="1" name="Shape 112"/>
        <p:cNvGrpSpPr/>
        <p:nvPr/>
      </p:nvGrpSpPr>
      <p:grpSpPr>
        <a:xfrm>
          <a:off x="0" y="0"/>
          <a:ext cx="0" cy="0"/>
          <a:chOff x="0" y="0"/>
          <a:chExt cx="0" cy="0"/>
        </a:xfrm>
      </p:grpSpPr>
      <p:sp>
        <p:nvSpPr>
          <p:cNvPr id="113" name="Google Shape;113;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4" name="Google Shape;114;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15" name="Google Shape;115;p10"/>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6" name="Google Shape;116;p1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17" name="Google Shape;117;p1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18" name="Google Shape;118;p1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30238" y="544498"/>
            <a:ext cx="6196824" cy="56992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Proxima Nova"/>
                <a:ea typeface="Proxima Nova"/>
                <a:cs typeface="Proxima Nova"/>
                <a:sym typeface="Proxima Nov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Proxima Nova"/>
                <a:ea typeface="Proxima Nova"/>
                <a:cs typeface="Proxima Nova"/>
                <a:sym typeface="Proxima Nova"/>
              </a:defRPr>
            </a:lvl1pPr>
            <a:lvl2pPr marL="0" marR="0" lvl="1" indent="0" algn="r" rtl="0">
              <a:spcBef>
                <a:spcPts val="0"/>
              </a:spcBef>
              <a:buNone/>
              <a:defRPr sz="900" b="0" i="0" u="none" strike="noStrike" cap="none">
                <a:solidFill>
                  <a:srgbClr val="888888"/>
                </a:solidFill>
                <a:latin typeface="Proxima Nova"/>
                <a:ea typeface="Proxima Nova"/>
                <a:cs typeface="Proxima Nova"/>
                <a:sym typeface="Proxima Nova"/>
              </a:defRPr>
            </a:lvl2pPr>
            <a:lvl3pPr marL="0" marR="0" lvl="2" indent="0" algn="r" rtl="0">
              <a:spcBef>
                <a:spcPts val="0"/>
              </a:spcBef>
              <a:buNone/>
              <a:defRPr sz="900" b="0" i="0" u="none" strike="noStrike" cap="none">
                <a:solidFill>
                  <a:srgbClr val="888888"/>
                </a:solidFill>
                <a:latin typeface="Proxima Nova"/>
                <a:ea typeface="Proxima Nova"/>
                <a:cs typeface="Proxima Nova"/>
                <a:sym typeface="Proxima Nova"/>
              </a:defRPr>
            </a:lvl3pPr>
            <a:lvl4pPr marL="0" marR="0" lvl="3" indent="0" algn="r" rtl="0">
              <a:spcBef>
                <a:spcPts val="0"/>
              </a:spcBef>
              <a:buNone/>
              <a:defRPr sz="900" b="0" i="0" u="none" strike="noStrike" cap="none">
                <a:solidFill>
                  <a:srgbClr val="888888"/>
                </a:solidFill>
                <a:latin typeface="Proxima Nova"/>
                <a:ea typeface="Proxima Nova"/>
                <a:cs typeface="Proxima Nova"/>
                <a:sym typeface="Proxima Nova"/>
              </a:defRPr>
            </a:lvl4pPr>
            <a:lvl5pPr marL="0" marR="0" lvl="4" indent="0" algn="r" rtl="0">
              <a:spcBef>
                <a:spcPts val="0"/>
              </a:spcBef>
              <a:buNone/>
              <a:defRPr sz="900" b="0" i="0" u="none" strike="noStrike" cap="none">
                <a:solidFill>
                  <a:srgbClr val="888888"/>
                </a:solidFill>
                <a:latin typeface="Proxima Nova"/>
                <a:ea typeface="Proxima Nova"/>
                <a:cs typeface="Proxima Nova"/>
                <a:sym typeface="Proxima Nova"/>
              </a:defRPr>
            </a:lvl5pPr>
            <a:lvl6pPr marL="0" marR="0" lvl="5" indent="0" algn="r" rtl="0">
              <a:spcBef>
                <a:spcPts val="0"/>
              </a:spcBef>
              <a:buNone/>
              <a:defRPr sz="900" b="0" i="0" u="none" strike="noStrike" cap="none">
                <a:solidFill>
                  <a:srgbClr val="888888"/>
                </a:solidFill>
                <a:latin typeface="Proxima Nova"/>
                <a:ea typeface="Proxima Nova"/>
                <a:cs typeface="Proxima Nova"/>
                <a:sym typeface="Proxima Nova"/>
              </a:defRPr>
            </a:lvl6pPr>
            <a:lvl7pPr marL="0" marR="0" lvl="6" indent="0" algn="r" rtl="0">
              <a:spcBef>
                <a:spcPts val="0"/>
              </a:spcBef>
              <a:buNone/>
              <a:defRPr sz="900" b="0" i="0" u="none" strike="noStrike" cap="none">
                <a:solidFill>
                  <a:srgbClr val="888888"/>
                </a:solidFill>
                <a:latin typeface="Proxima Nova"/>
                <a:ea typeface="Proxima Nova"/>
                <a:cs typeface="Proxima Nova"/>
                <a:sym typeface="Proxima Nova"/>
              </a:defRPr>
            </a:lvl7pPr>
            <a:lvl8pPr marL="0" marR="0" lvl="7" indent="0" algn="r" rtl="0">
              <a:spcBef>
                <a:spcPts val="0"/>
              </a:spcBef>
              <a:buNone/>
              <a:defRPr sz="900" b="0" i="0" u="none" strike="noStrike" cap="none">
                <a:solidFill>
                  <a:srgbClr val="888888"/>
                </a:solidFill>
                <a:latin typeface="Proxima Nova"/>
                <a:ea typeface="Proxima Nova"/>
                <a:cs typeface="Proxima Nova"/>
                <a:sym typeface="Proxima Nova"/>
              </a:defRPr>
            </a:lvl8pPr>
            <a:lvl9pPr marL="0" marR="0" lvl="8" indent="0" algn="r" rtl="0">
              <a:spcBef>
                <a:spcPts val="0"/>
              </a:spcBef>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3" name="Google Shape;13;p1"/>
          <p:cNvPicPr preferRelativeResize="0"/>
          <p:nvPr/>
        </p:nvPicPr>
        <p:blipFill rotWithShape="1">
          <a:blip r:embed="rId34">
            <a:alphaModFix/>
          </a:blip>
          <a:srcRect/>
          <a:stretch/>
        </p:blipFill>
        <p:spPr>
          <a:xfrm>
            <a:off x="7929762" y="209484"/>
            <a:ext cx="814046" cy="21721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vmlDrawing" Target="../drawings/vmlDrawing7.v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vmlDrawing" Target="../drawings/vmlDrawing8.vml"/><Relationship Id="rId5" Type="http://schemas.openxmlformats.org/officeDocument/2006/relationships/hyperlink" Target="https://chart-studio.plotly.com/create/?_ga=2.31751993.681745274.1655462537-1389402734.1655462537" TargetMode="External"/><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vmlDrawing" Target="../drawings/vmlDrawing9.v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vmlDrawing" Target="../drawings/vmlDrawing12.v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vmlDrawing" Target="../drawings/vmlDrawing13.v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vmlDrawing" Target="../drawings/vmlDrawing14.vml"/></Relationships>
</file>

<file path=ppt/slides/_rels/slide25.xml.rels><?xml version="1.0" encoding="UTF-8" standalone="yes"?>
<Relationships xmlns="http://schemas.openxmlformats.org/package/2006/relationships"><Relationship Id="rId3" Type="http://schemas.openxmlformats.org/officeDocument/2006/relationships/hyperlink" Target="https://da-upgrad.shinyapps.io/rsquared/"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vmlDrawing" Target="../drawings/vmlDrawing15.vml"/></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4.v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4"/>
          <p:cNvSpPr txBox="1"/>
          <p:nvPr/>
        </p:nvSpPr>
        <p:spPr>
          <a:xfrm>
            <a:off x="555024" y="2114900"/>
            <a:ext cx="7525800" cy="11721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Proxima Nova"/>
              <a:buNone/>
            </a:pPr>
            <a:r>
              <a:rPr lang="en-IN" sz="4000">
                <a:solidFill>
                  <a:schemeClr val="dk1"/>
                </a:solidFill>
                <a:latin typeface="Proxima Nova"/>
                <a:ea typeface="Proxima Nova"/>
                <a:cs typeface="Proxima Nova"/>
                <a:sym typeface="Proxima Nova"/>
              </a:rPr>
              <a:t>Linear Regression Kickstart Session</a:t>
            </a:r>
            <a:endParaRPr sz="4000">
              <a:solidFill>
                <a:schemeClr val="dk1"/>
              </a:solidFill>
              <a:latin typeface="Proxima Nova"/>
              <a:ea typeface="Proxima Nova"/>
              <a:cs typeface="Proxima Nova"/>
              <a:sym typeface="Proxima Nova"/>
            </a:endParaRPr>
          </a:p>
        </p:txBody>
      </p:sp>
      <p:pic>
        <p:nvPicPr>
          <p:cNvPr id="616" name="Google Shape;616;p34"/>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617" name="Google Shape;617;p34"/>
          <p:cNvSpPr txBox="1"/>
          <p:nvPr/>
        </p:nvSpPr>
        <p:spPr>
          <a:xfrm>
            <a:off x="1157111" y="716037"/>
            <a:ext cx="1655704" cy="131112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b="0" i="0" u="none" strike="noStrike" cap="none">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IN" sz="1400" b="0" i="1" u="none" strike="noStrike" cap="none">
                <a:solidFill>
                  <a:schemeClr val="dk1"/>
                </a:solidFill>
                <a:latin typeface="Proxima Nova"/>
                <a:ea typeface="Proxima Nova"/>
                <a:cs typeface="Proxima Nova"/>
                <a:sym typeface="Proxima Nova"/>
              </a:rPr>
              <a:t>    #LifeKoKaroLift</a:t>
            </a:r>
            <a:endParaRPr sz="1400" b="0" i="1" u="none" strike="noStrike" cap="none">
              <a:solidFill>
                <a:schemeClr val="dk1"/>
              </a:solidFill>
              <a:latin typeface="Proxima Nova"/>
              <a:ea typeface="Proxima Nova"/>
              <a:cs typeface="Proxima Nova"/>
              <a:sym typeface="Proxima Nova"/>
            </a:endParaRPr>
          </a:p>
        </p:txBody>
      </p:sp>
      <p:sp>
        <p:nvSpPr>
          <p:cNvPr id="618" name="Google Shape;618;p34"/>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43"/>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10</a:t>
            </a:fld>
            <a:endParaRPr sz="900">
              <a:solidFill>
                <a:srgbClr val="FF0000"/>
              </a:solidFill>
              <a:latin typeface="Proxima Nova"/>
              <a:ea typeface="Proxima Nova"/>
              <a:cs typeface="Proxima Nova"/>
              <a:sym typeface="Proxima Nova"/>
            </a:endParaRPr>
          </a:p>
        </p:txBody>
      </p:sp>
      <p:sp>
        <p:nvSpPr>
          <p:cNvPr id="696" name="Google Shape;696;p43"/>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graphicFrame>
        <p:nvGraphicFramePr>
          <p:cNvPr id="697" name="Google Shape;697;p43"/>
          <p:cNvGraphicFramePr/>
          <p:nvPr/>
        </p:nvGraphicFramePr>
        <p:xfrm>
          <a:off x="525950" y="1120775"/>
          <a:ext cx="2285250" cy="3272790"/>
        </p:xfrm>
        <a:graphic>
          <a:graphicData uri="http://schemas.openxmlformats.org/drawingml/2006/table">
            <a:tbl>
              <a:tblPr>
                <a:noFill/>
                <a:tableStyleId>{C3A62515-E6AF-4A4C-95ED-29839A52EA70}</a:tableStyleId>
              </a:tblPr>
              <a:tblGrid>
                <a:gridCol w="1269575"/>
                <a:gridCol w="1015675"/>
              </a:tblGrid>
              <a:tr h="488425">
                <a:tc>
                  <a:txBody>
                    <a:bodyPr/>
                    <a:lstStyle/>
                    <a:p>
                      <a:pPr marL="0" lvl="0" indent="0" algn="ctr" rtl="0">
                        <a:lnSpc>
                          <a:spcPct val="115000"/>
                        </a:lnSpc>
                        <a:spcBef>
                          <a:spcPts val="0"/>
                        </a:spcBef>
                        <a:spcAft>
                          <a:spcPts val="0"/>
                        </a:spcAft>
                        <a:buNone/>
                      </a:pPr>
                      <a:r>
                        <a:rPr lang="en-IN" sz="1500" b="1">
                          <a:latin typeface="Calibri"/>
                          <a:ea typeface="Calibri"/>
                          <a:cs typeface="Calibri"/>
                          <a:sym typeface="Calibri"/>
                        </a:rPr>
                        <a:t>marketing_budget(thousands)</a:t>
                      </a:r>
                      <a:endParaRPr sz="1500" b="1">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latin typeface="Calibri"/>
                          <a:ea typeface="Calibri"/>
                          <a:cs typeface="Calibri"/>
                          <a:sym typeface="Calibri"/>
                        </a:rPr>
                        <a:t>actual_sales(millions)</a:t>
                      </a:r>
                      <a:endParaRPr sz="1500" b="1">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187.86</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12.14</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138.13</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12.33</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177.89</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8.41</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181.13</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8.9</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151.5</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12.57</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106.87</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11.3</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160.94</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11.66</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140.09</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10.93</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132.58</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11.99</a:t>
                      </a:r>
                      <a:endParaRPr sz="1500">
                        <a:latin typeface="Calibri"/>
                        <a:ea typeface="Calibri"/>
                        <a:cs typeface="Calibri"/>
                        <a:sym typeface="Calibri"/>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graphicFrame>
        <p:nvGraphicFramePr>
          <p:cNvPr id="698" name="Google Shape;698;p43"/>
          <p:cNvGraphicFramePr/>
          <p:nvPr/>
        </p:nvGraphicFramePr>
        <p:xfrm>
          <a:off x="3221025" y="1082675"/>
          <a:ext cx="5730400" cy="3363468"/>
        </p:xfrm>
        <a:graphic>
          <a:graphicData uri="http://schemas.openxmlformats.org/drawingml/2006/table">
            <a:tbl>
              <a:tblPr>
                <a:noFill/>
                <a:tableStyleId>{C3A62515-E6AF-4A4C-95ED-29839A52EA70}</a:tableStyleId>
              </a:tblPr>
              <a:tblGrid>
                <a:gridCol w="1432600"/>
                <a:gridCol w="1432600"/>
                <a:gridCol w="1432600"/>
                <a:gridCol w="1432600"/>
              </a:tblGrid>
              <a:tr h="458050">
                <a:tc>
                  <a:txBody>
                    <a:bodyPr/>
                    <a:lstStyle/>
                    <a:p>
                      <a:pPr marL="0" lvl="0" indent="0" algn="ctr" rtl="0">
                        <a:lnSpc>
                          <a:spcPct val="115000"/>
                        </a:lnSpc>
                        <a:spcBef>
                          <a:spcPts val="0"/>
                        </a:spcBef>
                        <a:spcAft>
                          <a:spcPts val="0"/>
                        </a:spcAft>
                        <a:buNone/>
                      </a:pPr>
                      <a:r>
                        <a:rPr lang="en-IN" b="1"/>
                        <a:t>TV Budget</a:t>
                      </a:r>
                      <a:endParaRPr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a:t>Radio Budget</a:t>
                      </a:r>
                      <a:endParaRPr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a:t>Social Media Budget</a:t>
                      </a:r>
                      <a:endParaRPr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a:t>Sales</a:t>
                      </a:r>
                      <a:endParaRPr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16</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6.566</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2.908</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54.733</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13</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9.238</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2.410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46.678</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41</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15.886</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2.913</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150.178</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83</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30.020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6.922</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298.246</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15</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8.437</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1.406</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56.594</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29</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9.614</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1.027</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105.889</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55</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24.894</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4.274</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198.680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31</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17.355</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2.290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108.734</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76</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24.649</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7.130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270.189</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44300">
                <a:tc>
                  <a:txBody>
                    <a:bodyPr/>
                    <a:lstStyle/>
                    <a:p>
                      <a:pPr marL="0" lvl="0" indent="0" algn="ctr" rtl="0">
                        <a:lnSpc>
                          <a:spcPct val="115000"/>
                        </a:lnSpc>
                        <a:spcBef>
                          <a:spcPts val="0"/>
                        </a:spcBef>
                        <a:spcAft>
                          <a:spcPts val="0"/>
                        </a:spcAft>
                        <a:buNone/>
                      </a:pPr>
                      <a:r>
                        <a:rPr lang="en-IN"/>
                        <a:t>13</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0.431</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2.229</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48.281</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44"/>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11</a:t>
            </a:fld>
            <a:endParaRPr sz="900">
              <a:solidFill>
                <a:srgbClr val="FF0000"/>
              </a:solidFill>
              <a:latin typeface="Proxima Nova"/>
              <a:ea typeface="Proxima Nova"/>
              <a:cs typeface="Proxima Nova"/>
              <a:sym typeface="Proxima Nova"/>
            </a:endParaRPr>
          </a:p>
        </p:txBody>
      </p:sp>
      <p:sp>
        <p:nvSpPr>
          <p:cNvPr id="704" name="Google Shape;704;p44"/>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graphicFrame>
        <p:nvGraphicFramePr>
          <p:cNvPr id="705" name="Google Shape;705;p44"/>
          <p:cNvGraphicFramePr/>
          <p:nvPr/>
        </p:nvGraphicFramePr>
        <p:xfrm>
          <a:off x="226250" y="1109525"/>
          <a:ext cx="4292700" cy="2522750"/>
        </p:xfrm>
        <a:graphic>
          <a:graphicData uri="http://schemas.openxmlformats.org/drawingml/2006/table">
            <a:tbl>
              <a:tblPr>
                <a:noFill/>
                <a:tableStyleId>{C3A62515-E6AF-4A4C-95ED-29839A52EA70}</a:tableStyleId>
              </a:tblPr>
              <a:tblGrid>
                <a:gridCol w="1073175"/>
                <a:gridCol w="1073175"/>
                <a:gridCol w="1073175"/>
                <a:gridCol w="1073175"/>
              </a:tblGrid>
              <a:tr h="389150">
                <a:tc>
                  <a:txBody>
                    <a:bodyPr/>
                    <a:lstStyle/>
                    <a:p>
                      <a:pPr marL="0" lvl="0" indent="0" algn="ctr" rtl="0">
                        <a:lnSpc>
                          <a:spcPct val="115000"/>
                        </a:lnSpc>
                        <a:spcBef>
                          <a:spcPts val="0"/>
                        </a:spcBef>
                        <a:spcAft>
                          <a:spcPts val="0"/>
                        </a:spcAft>
                        <a:buNone/>
                      </a:pPr>
                      <a:r>
                        <a:rPr lang="en-IN" sz="1000" b="1"/>
                        <a:t>TV Budget</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b="1"/>
                        <a:t>Radio Budget</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b="1"/>
                        <a:t>Social Media Budget</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b="1"/>
                        <a:t>Sales</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16</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6.566</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2.908</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54.733</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13</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9.238</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2.410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46.678</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41</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15.886</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2.913</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150.178</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83</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30.020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6.922</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298.246</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15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8.437</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1.406</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56.594</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29</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9.614</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1.027</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105.889</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55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24.894</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4.274</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198.680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31</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17.355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2.290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108.734</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76</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24.649</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7.130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270.189</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07550">
                <a:tc>
                  <a:txBody>
                    <a:bodyPr/>
                    <a:lstStyle/>
                    <a:p>
                      <a:pPr marL="0" lvl="0" indent="0" algn="ctr" rtl="0">
                        <a:lnSpc>
                          <a:spcPct val="115000"/>
                        </a:lnSpc>
                        <a:spcBef>
                          <a:spcPts val="0"/>
                        </a:spcBef>
                        <a:spcAft>
                          <a:spcPts val="0"/>
                        </a:spcAft>
                        <a:buNone/>
                      </a:pPr>
                      <a:r>
                        <a:rPr lang="en-IN" sz="1000"/>
                        <a:t>13</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0.431</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2.229</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48.281</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pic>
        <p:nvPicPr>
          <p:cNvPr id="706" name="Google Shape;706;p44"/>
          <p:cNvPicPr preferRelativeResize="0"/>
          <p:nvPr/>
        </p:nvPicPr>
        <p:blipFill>
          <a:blip r:embed="rId4">
            <a:alphaModFix/>
          </a:blip>
          <a:stretch>
            <a:fillRect/>
          </a:stretch>
        </p:blipFill>
        <p:spPr>
          <a:xfrm>
            <a:off x="4518950" y="994600"/>
            <a:ext cx="4571050" cy="3025530"/>
          </a:xfrm>
          <a:prstGeom prst="rect">
            <a:avLst/>
          </a:prstGeom>
          <a:noFill/>
          <a:ln>
            <a:noFill/>
          </a:ln>
        </p:spPr>
      </p:pic>
      <p:sp>
        <p:nvSpPr>
          <p:cNvPr id="707" name="Google Shape;707;p44"/>
          <p:cNvSpPr txBox="1"/>
          <p:nvPr/>
        </p:nvSpPr>
        <p:spPr>
          <a:xfrm>
            <a:off x="171600" y="4435475"/>
            <a:ext cx="8800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u="sng">
                <a:solidFill>
                  <a:schemeClr val="hlink"/>
                </a:solidFill>
                <a:hlinkClick r:id="rId5"/>
              </a:rPr>
              <a:t>https://chart-studio.plotly.com/create/?_ga=2.31751993.681745274.1655462537-1389402734.1655462537#/</a:t>
            </a: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45"/>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12</a:t>
            </a:fld>
            <a:endParaRPr sz="900">
              <a:solidFill>
                <a:srgbClr val="FF0000"/>
              </a:solidFill>
              <a:latin typeface="Proxima Nova"/>
              <a:ea typeface="Proxima Nova"/>
              <a:cs typeface="Proxima Nova"/>
              <a:sym typeface="Proxima Nova"/>
            </a:endParaRPr>
          </a:p>
        </p:txBody>
      </p:sp>
      <p:sp>
        <p:nvSpPr>
          <p:cNvPr id="713" name="Google Shape;713;p45"/>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sp>
        <p:nvSpPr>
          <p:cNvPr id="714" name="Google Shape;714;p45"/>
          <p:cNvSpPr txBox="1"/>
          <p:nvPr/>
        </p:nvSpPr>
        <p:spPr>
          <a:xfrm>
            <a:off x="711775" y="1423525"/>
            <a:ext cx="7211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500" b="1"/>
              <a:t>Sales = -0.989 + 3.5*(TV Budget) + 0.1*(Social Media Budget)</a:t>
            </a:r>
            <a:endParaRPr sz="1500"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6"/>
          <p:cNvSpPr txBox="1">
            <a:spLocks noGrp="1"/>
          </p:cNvSpPr>
          <p:nvPr>
            <p:ph type="body" idx="1"/>
          </p:nvPr>
        </p:nvSpPr>
        <p:spPr>
          <a:xfrm>
            <a:off x="386000" y="741700"/>
            <a:ext cx="8183400" cy="381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100"/>
              <a:buNone/>
            </a:pPr>
            <a:r>
              <a:rPr lang="en-IN" sz="1400" b="1"/>
              <a:t>Introduction to Linear Regression</a:t>
            </a: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IN" sz="1400"/>
              <a:t>You are the CEO of a hypermarket chain and you want to open new store which should give me the best sales . What all factors will you be looking at before selecting the best location that can offer you the best sales?</a:t>
            </a:r>
            <a:endParaRPr sz="1400" b="1"/>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IN" sz="1400"/>
              <a:t>• The hypermarket chain has more than 5000 stores across the world</a:t>
            </a:r>
            <a:endParaRPr sz="1400"/>
          </a:p>
          <a:p>
            <a:pPr marL="0" lvl="0" indent="0" algn="l" rtl="0">
              <a:lnSpc>
                <a:spcPct val="100000"/>
              </a:lnSpc>
              <a:spcBef>
                <a:spcPts val="0"/>
              </a:spcBef>
              <a:spcAft>
                <a:spcPts val="0"/>
              </a:spcAft>
              <a:buClr>
                <a:schemeClr val="dk1"/>
              </a:buClr>
              <a:buSzPts val="1100"/>
              <a:buFont typeface="Arial"/>
              <a:buNone/>
            </a:pPr>
            <a:r>
              <a:rPr lang="en-IN" sz="1400"/>
              <a:t>• It is upstream hypermarket store catering to high end products</a:t>
            </a:r>
            <a:endParaRPr sz="1400"/>
          </a:p>
          <a:p>
            <a:pPr marL="0" lvl="0" indent="0" algn="l" rtl="0">
              <a:lnSpc>
                <a:spcPct val="100000"/>
              </a:lnSpc>
              <a:spcBef>
                <a:spcPts val="0"/>
              </a:spcBef>
              <a:spcAft>
                <a:spcPts val="0"/>
              </a:spcAft>
              <a:buClr>
                <a:schemeClr val="dk1"/>
              </a:buClr>
              <a:buSzPts val="1100"/>
              <a:buFont typeface="Arial"/>
              <a:buNone/>
            </a:pPr>
            <a:r>
              <a:rPr lang="en-IN" sz="1400"/>
              <a:t>• There are more than 100 locations he needs to choose from</a:t>
            </a:r>
            <a:endParaRPr sz="1400"/>
          </a:p>
          <a:p>
            <a:pPr marL="0" lvl="0" indent="0" algn="l" rtl="0">
              <a:lnSpc>
                <a:spcPct val="100000"/>
              </a:lnSpc>
              <a:spcBef>
                <a:spcPts val="0"/>
              </a:spcBef>
              <a:spcAft>
                <a:spcPts val="0"/>
              </a:spcAft>
              <a:buClr>
                <a:schemeClr val="dk1"/>
              </a:buClr>
              <a:buSzPts val="1400"/>
              <a:buNone/>
            </a:pPr>
            <a:endParaRPr sz="1400" b="1"/>
          </a:p>
        </p:txBody>
      </p:sp>
      <p:sp>
        <p:nvSpPr>
          <p:cNvPr id="720" name="Google Shape;720;p46"/>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13</a:t>
            </a:fld>
            <a:endParaRPr sz="900">
              <a:solidFill>
                <a:srgbClr val="FF0000"/>
              </a:solidFill>
              <a:latin typeface="Proxima Nova"/>
              <a:ea typeface="Proxima Nova"/>
              <a:cs typeface="Proxima Nova"/>
              <a:sym typeface="Proxima Nova"/>
            </a:endParaRPr>
          </a:p>
        </p:txBody>
      </p:sp>
      <p:sp>
        <p:nvSpPr>
          <p:cNvPr id="721" name="Google Shape;721;p46"/>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47"/>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400"/>
              <a:buNone/>
            </a:pPr>
            <a:r>
              <a:rPr lang="en-IN" sz="1400" b="1"/>
              <a:t>Introduction to Linear Regression</a:t>
            </a: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r>
              <a:rPr lang="en-IN" sz="1400"/>
              <a:t>What could impact sales ?</a:t>
            </a:r>
            <a:endParaRPr sz="1400"/>
          </a:p>
          <a:p>
            <a:pPr marL="0" lvl="0" indent="0" algn="l" rtl="0">
              <a:lnSpc>
                <a:spcPct val="100000"/>
              </a:lnSpc>
              <a:spcBef>
                <a:spcPts val="0"/>
              </a:spcBef>
              <a:spcAft>
                <a:spcPts val="0"/>
              </a:spcAft>
              <a:buClr>
                <a:schemeClr val="dk1"/>
              </a:buClr>
              <a:buSzPts val="1100"/>
              <a:buFont typeface="Arial"/>
              <a:buNone/>
            </a:pPr>
            <a:endParaRPr sz="1400"/>
          </a:p>
          <a:p>
            <a:pPr marL="457200" lvl="0" indent="-317500" algn="l" rtl="0">
              <a:lnSpc>
                <a:spcPct val="115000"/>
              </a:lnSpc>
              <a:spcBef>
                <a:spcPts val="0"/>
              </a:spcBef>
              <a:spcAft>
                <a:spcPts val="0"/>
              </a:spcAft>
              <a:buSzPts val="1400"/>
              <a:buChar char="●"/>
            </a:pPr>
            <a:r>
              <a:rPr lang="en-IN" sz="1400"/>
              <a:t>Population Density in the area</a:t>
            </a:r>
            <a:endParaRPr sz="1400"/>
          </a:p>
          <a:p>
            <a:pPr marL="457200" lvl="0" indent="-317500" algn="l" rtl="0">
              <a:lnSpc>
                <a:spcPct val="115000"/>
              </a:lnSpc>
              <a:spcBef>
                <a:spcPts val="0"/>
              </a:spcBef>
              <a:spcAft>
                <a:spcPts val="0"/>
              </a:spcAft>
              <a:buSzPts val="1400"/>
              <a:buChar char="●"/>
            </a:pPr>
            <a:r>
              <a:rPr lang="en-IN" sz="1400"/>
              <a:t>Disposable Income</a:t>
            </a:r>
            <a:endParaRPr sz="1400"/>
          </a:p>
          <a:p>
            <a:pPr marL="457200" lvl="0" indent="-317500" algn="l" rtl="0">
              <a:lnSpc>
                <a:spcPct val="115000"/>
              </a:lnSpc>
              <a:spcBef>
                <a:spcPts val="0"/>
              </a:spcBef>
              <a:spcAft>
                <a:spcPts val="0"/>
              </a:spcAft>
              <a:buSzPts val="1400"/>
              <a:buChar char="●"/>
            </a:pPr>
            <a:r>
              <a:rPr lang="en-IN" sz="1400"/>
              <a:t>Demographics of the region</a:t>
            </a:r>
            <a:endParaRPr sz="1400"/>
          </a:p>
          <a:p>
            <a:pPr marL="457200" lvl="0" indent="-317500" algn="l" rtl="0">
              <a:lnSpc>
                <a:spcPct val="115000"/>
              </a:lnSpc>
              <a:spcBef>
                <a:spcPts val="0"/>
              </a:spcBef>
              <a:spcAft>
                <a:spcPts val="0"/>
              </a:spcAft>
              <a:buSzPts val="1400"/>
              <a:buChar char="●"/>
            </a:pPr>
            <a:r>
              <a:rPr lang="en-IN" sz="1400"/>
              <a:t>Parking size of the location</a:t>
            </a:r>
            <a:endParaRPr sz="1400"/>
          </a:p>
          <a:p>
            <a:pPr marL="457200" lvl="0" indent="-317500" algn="l" rtl="0">
              <a:lnSpc>
                <a:spcPct val="115000"/>
              </a:lnSpc>
              <a:spcBef>
                <a:spcPts val="0"/>
              </a:spcBef>
              <a:spcAft>
                <a:spcPts val="0"/>
              </a:spcAft>
              <a:buSzPts val="1400"/>
              <a:buChar char="●"/>
            </a:pPr>
            <a:r>
              <a:rPr lang="en-IN" sz="1400"/>
              <a:t>No of other grocery stores in around (3km)</a:t>
            </a:r>
            <a:endParaRPr sz="1400"/>
          </a:p>
          <a:p>
            <a:pPr marL="457200" lvl="0" indent="-317500" algn="l" rtl="0">
              <a:lnSpc>
                <a:spcPct val="115000"/>
              </a:lnSpc>
              <a:spcBef>
                <a:spcPts val="0"/>
              </a:spcBef>
              <a:spcAft>
                <a:spcPts val="0"/>
              </a:spcAft>
              <a:buSzPts val="1400"/>
              <a:buChar char="●"/>
            </a:pPr>
            <a:r>
              <a:rPr lang="en-IN" sz="1400"/>
              <a:t>Credit card usage</a:t>
            </a:r>
            <a:endParaRPr sz="1400"/>
          </a:p>
          <a:p>
            <a:pPr marL="457200" lvl="0" indent="-317500" algn="l" rtl="0">
              <a:lnSpc>
                <a:spcPct val="115000"/>
              </a:lnSpc>
              <a:spcBef>
                <a:spcPts val="0"/>
              </a:spcBef>
              <a:spcAft>
                <a:spcPts val="0"/>
              </a:spcAft>
              <a:buSzPts val="1400"/>
              <a:buChar char="●"/>
            </a:pPr>
            <a:r>
              <a:rPr lang="en-IN" sz="1400"/>
              <a:t>Internet penetration/usage</a:t>
            </a:r>
            <a:endParaRPr sz="1400"/>
          </a:p>
          <a:p>
            <a:pPr marL="457200" lvl="0" indent="-317500" algn="l" rtl="0">
              <a:lnSpc>
                <a:spcPct val="115000"/>
              </a:lnSpc>
              <a:spcBef>
                <a:spcPts val="0"/>
              </a:spcBef>
              <a:spcAft>
                <a:spcPts val="0"/>
              </a:spcAft>
              <a:buSzPts val="1400"/>
              <a:buChar char="●"/>
            </a:pPr>
            <a:r>
              <a:rPr lang="en-IN" sz="1400"/>
              <a:t>Average no of cars/household</a:t>
            </a:r>
            <a:endParaRPr sz="1400"/>
          </a:p>
          <a:p>
            <a:pPr marL="457200" lvl="0" indent="-317500" algn="l" rtl="0">
              <a:lnSpc>
                <a:spcPct val="115000"/>
              </a:lnSpc>
              <a:spcBef>
                <a:spcPts val="0"/>
              </a:spcBef>
              <a:spcAft>
                <a:spcPts val="0"/>
              </a:spcAft>
              <a:buSzPts val="1400"/>
              <a:buChar char="●"/>
            </a:pPr>
            <a:r>
              <a:rPr lang="en-IN" sz="1400"/>
              <a:t>Avg family size/household</a:t>
            </a:r>
            <a:endParaRPr sz="1400"/>
          </a:p>
          <a:p>
            <a:pPr marL="457200" lvl="0" indent="-317500" algn="l" rtl="0">
              <a:lnSpc>
                <a:spcPct val="115000"/>
              </a:lnSpc>
              <a:spcBef>
                <a:spcPts val="0"/>
              </a:spcBef>
              <a:spcAft>
                <a:spcPts val="0"/>
              </a:spcAft>
              <a:buSzPts val="1400"/>
              <a:buChar char="●"/>
            </a:pPr>
            <a:r>
              <a:rPr lang="en-IN" sz="1400"/>
              <a:t>No of working people/household</a:t>
            </a:r>
            <a:endParaRPr sz="1400"/>
          </a:p>
          <a:p>
            <a:pPr marL="0" lvl="0" indent="0" algn="l" rtl="0">
              <a:lnSpc>
                <a:spcPct val="100000"/>
              </a:lnSpc>
              <a:spcBef>
                <a:spcPts val="0"/>
              </a:spcBef>
              <a:spcAft>
                <a:spcPts val="0"/>
              </a:spcAft>
              <a:buClr>
                <a:schemeClr val="dk1"/>
              </a:buClr>
              <a:buSzPts val="1400"/>
              <a:buNone/>
            </a:pPr>
            <a:endParaRPr sz="1400"/>
          </a:p>
        </p:txBody>
      </p:sp>
      <p:sp>
        <p:nvSpPr>
          <p:cNvPr id="727" name="Google Shape;727;p47"/>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14</a:t>
            </a:fld>
            <a:endParaRPr sz="900">
              <a:solidFill>
                <a:srgbClr val="FF0000"/>
              </a:solidFill>
              <a:latin typeface="Proxima Nova"/>
              <a:ea typeface="Proxima Nova"/>
              <a:cs typeface="Proxima Nova"/>
              <a:sym typeface="Proxima Nova"/>
            </a:endParaRPr>
          </a:p>
        </p:txBody>
      </p:sp>
      <p:sp>
        <p:nvSpPr>
          <p:cNvPr id="728" name="Google Shape;728;p47"/>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sp>
        <p:nvSpPr>
          <p:cNvPr id="729" name="Google Shape;729;p47"/>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30" name="Google Shape;730;p47"/>
          <p:cNvPicPr preferRelativeResize="0"/>
          <p:nvPr/>
        </p:nvPicPr>
        <p:blipFill>
          <a:blip r:embed="rId3">
            <a:alphaModFix/>
          </a:blip>
          <a:stretch>
            <a:fillRect/>
          </a:stretch>
        </p:blipFill>
        <p:spPr>
          <a:xfrm>
            <a:off x="5405438" y="2119313"/>
            <a:ext cx="2752725" cy="166687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48"/>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r>
              <a:rPr lang="en-IN" sz="1400"/>
              <a:t>Sales = function (X1, X2, X3, X4,X5,X6……)</a:t>
            </a: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r>
              <a:rPr lang="en-IN" sz="1400"/>
              <a:t>Sales = 10X1 + 20X2 +0.5X3 + 8X4 +…………</a:t>
            </a: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r>
              <a:rPr lang="en-IN" sz="1400"/>
              <a:t>If the function is linear we call it linear regression</a:t>
            </a:r>
            <a:endParaRPr sz="1400"/>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r>
              <a:rPr lang="en-IN" sz="1400" b="1"/>
              <a:t>Now this was a example of Multiple Linear Regression, Let’s stop this topic for now and think in terms of two variables only, Say X and y. This we will called as Simple Linear Regression.</a:t>
            </a: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p:txBody>
      </p:sp>
      <p:sp>
        <p:nvSpPr>
          <p:cNvPr id="736" name="Google Shape;736;p48"/>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15</a:t>
            </a:fld>
            <a:endParaRPr sz="900">
              <a:solidFill>
                <a:srgbClr val="FF0000"/>
              </a:solidFill>
              <a:latin typeface="Proxima Nova"/>
              <a:ea typeface="Proxima Nova"/>
              <a:cs typeface="Proxima Nova"/>
              <a:sym typeface="Proxima Nova"/>
            </a:endParaRPr>
          </a:p>
        </p:txBody>
      </p:sp>
      <p:sp>
        <p:nvSpPr>
          <p:cNvPr id="737" name="Google Shape;737;p48"/>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sp>
        <p:nvSpPr>
          <p:cNvPr id="738" name="Google Shape;738;p48"/>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9"/>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400"/>
              <a:buNone/>
            </a:pPr>
            <a:r>
              <a:rPr lang="en-IN" sz="1400" b="1"/>
              <a:t>Simple Linear Regression</a:t>
            </a: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r>
              <a:rPr lang="en-IN" sz="1400" b="1"/>
              <a:t>Let’s first check if there is any relationship between Marketing Budget and Sales? If there is no relationship we would not put any money in our Marketing budget as this is not contributing to sales.</a:t>
            </a:r>
            <a:endParaRPr sz="1400" b="1"/>
          </a:p>
          <a:p>
            <a:pPr marL="0" lvl="0" indent="0" algn="l" rtl="0">
              <a:lnSpc>
                <a:spcPct val="100000"/>
              </a:lnSpc>
              <a:spcBef>
                <a:spcPts val="0"/>
              </a:spcBef>
              <a:spcAft>
                <a:spcPts val="0"/>
              </a:spcAft>
              <a:buClr>
                <a:schemeClr val="dk1"/>
              </a:buClr>
              <a:buSzPts val="1400"/>
              <a:buNone/>
            </a:pPr>
            <a:endParaRPr sz="1400"/>
          </a:p>
        </p:txBody>
      </p:sp>
      <p:sp>
        <p:nvSpPr>
          <p:cNvPr id="744" name="Google Shape;744;p49"/>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16</a:t>
            </a:fld>
            <a:endParaRPr sz="900">
              <a:solidFill>
                <a:srgbClr val="FF0000"/>
              </a:solidFill>
              <a:latin typeface="Proxima Nova"/>
              <a:ea typeface="Proxima Nova"/>
              <a:cs typeface="Proxima Nova"/>
              <a:sym typeface="Proxima Nova"/>
            </a:endParaRPr>
          </a:p>
        </p:txBody>
      </p:sp>
      <p:sp>
        <p:nvSpPr>
          <p:cNvPr id="745" name="Google Shape;745;p49"/>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SLR</a:t>
            </a:r>
            <a:endParaRPr sz="2340" b="0" i="0">
              <a:solidFill>
                <a:schemeClr val="lt1"/>
              </a:solidFill>
              <a:latin typeface="Proxima Nova"/>
              <a:ea typeface="Proxima Nova"/>
              <a:cs typeface="Proxima Nova"/>
              <a:sym typeface="Proxima Nova"/>
            </a:endParaRPr>
          </a:p>
        </p:txBody>
      </p:sp>
      <p:sp>
        <p:nvSpPr>
          <p:cNvPr id="746" name="Google Shape;746;p49"/>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47" name="Google Shape;747;p49"/>
          <p:cNvPicPr preferRelativeResize="0"/>
          <p:nvPr/>
        </p:nvPicPr>
        <p:blipFill>
          <a:blip r:embed="rId3">
            <a:alphaModFix/>
          </a:blip>
          <a:stretch>
            <a:fillRect/>
          </a:stretch>
        </p:blipFill>
        <p:spPr>
          <a:xfrm>
            <a:off x="2838450" y="1381125"/>
            <a:ext cx="3467100" cy="268605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0"/>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400"/>
              <a:buNone/>
            </a:pPr>
            <a:r>
              <a:rPr lang="en-IN" sz="1400" b="1"/>
              <a:t>Simple Linear Regression</a:t>
            </a: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p:txBody>
      </p:sp>
      <p:sp>
        <p:nvSpPr>
          <p:cNvPr id="753" name="Google Shape;753;p50"/>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17</a:t>
            </a:fld>
            <a:endParaRPr sz="900">
              <a:solidFill>
                <a:srgbClr val="FF0000"/>
              </a:solidFill>
              <a:latin typeface="Proxima Nova"/>
              <a:ea typeface="Proxima Nova"/>
              <a:cs typeface="Proxima Nova"/>
              <a:sym typeface="Proxima Nova"/>
            </a:endParaRPr>
          </a:p>
        </p:txBody>
      </p:sp>
      <p:sp>
        <p:nvSpPr>
          <p:cNvPr id="754" name="Google Shape;754;p50"/>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SLR</a:t>
            </a:r>
            <a:endParaRPr sz="2340" b="0" i="0">
              <a:solidFill>
                <a:schemeClr val="lt1"/>
              </a:solidFill>
              <a:latin typeface="Proxima Nova"/>
              <a:ea typeface="Proxima Nova"/>
              <a:cs typeface="Proxima Nova"/>
              <a:sym typeface="Proxima Nova"/>
            </a:endParaRPr>
          </a:p>
        </p:txBody>
      </p:sp>
      <p:sp>
        <p:nvSpPr>
          <p:cNvPr id="755" name="Google Shape;755;p50"/>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56" name="Google Shape;756;p50"/>
          <p:cNvPicPr preferRelativeResize="0"/>
          <p:nvPr/>
        </p:nvPicPr>
        <p:blipFill rotWithShape="1">
          <a:blip r:embed="rId3">
            <a:alphaModFix/>
          </a:blip>
          <a:srcRect t="3846"/>
          <a:stretch/>
        </p:blipFill>
        <p:spPr>
          <a:xfrm>
            <a:off x="1300175" y="1465274"/>
            <a:ext cx="6543675" cy="34163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1"/>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400"/>
              <a:buNone/>
            </a:pPr>
            <a:r>
              <a:rPr lang="en-IN" sz="1400" b="1"/>
              <a:t>How to Make Prediction?</a:t>
            </a: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p:txBody>
      </p:sp>
      <p:sp>
        <p:nvSpPr>
          <p:cNvPr id="762" name="Google Shape;762;p51"/>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18</a:t>
            </a:fld>
            <a:endParaRPr sz="900">
              <a:solidFill>
                <a:srgbClr val="FF0000"/>
              </a:solidFill>
              <a:latin typeface="Proxima Nova"/>
              <a:ea typeface="Proxima Nova"/>
              <a:cs typeface="Proxima Nova"/>
              <a:sym typeface="Proxima Nova"/>
            </a:endParaRPr>
          </a:p>
        </p:txBody>
      </p:sp>
      <p:sp>
        <p:nvSpPr>
          <p:cNvPr id="763" name="Google Shape;763;p51"/>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SLR</a:t>
            </a:r>
            <a:endParaRPr sz="2340" b="0" i="0">
              <a:solidFill>
                <a:schemeClr val="lt1"/>
              </a:solidFill>
              <a:latin typeface="Proxima Nova"/>
              <a:ea typeface="Proxima Nova"/>
              <a:cs typeface="Proxima Nova"/>
              <a:sym typeface="Proxima Nova"/>
            </a:endParaRPr>
          </a:p>
        </p:txBody>
      </p:sp>
      <p:sp>
        <p:nvSpPr>
          <p:cNvPr id="764" name="Google Shape;764;p51"/>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65" name="Google Shape;765;p51"/>
          <p:cNvPicPr preferRelativeResize="0"/>
          <p:nvPr/>
        </p:nvPicPr>
        <p:blipFill>
          <a:blip r:embed="rId3">
            <a:alphaModFix/>
          </a:blip>
          <a:stretch>
            <a:fillRect/>
          </a:stretch>
        </p:blipFill>
        <p:spPr>
          <a:xfrm>
            <a:off x="1738313" y="1343025"/>
            <a:ext cx="5667375" cy="321945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52"/>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r>
              <a:rPr lang="en-IN" sz="1400" b="1"/>
              <a:t>If there is zero marketing budget still we will observe C amount of sales. </a:t>
            </a: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p:txBody>
      </p:sp>
      <p:sp>
        <p:nvSpPr>
          <p:cNvPr id="771" name="Google Shape;771;p52"/>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19</a:t>
            </a:fld>
            <a:endParaRPr sz="900">
              <a:solidFill>
                <a:srgbClr val="FF0000"/>
              </a:solidFill>
              <a:latin typeface="Proxima Nova"/>
              <a:ea typeface="Proxima Nova"/>
              <a:cs typeface="Proxima Nova"/>
              <a:sym typeface="Proxima Nova"/>
            </a:endParaRPr>
          </a:p>
        </p:txBody>
      </p:sp>
      <p:sp>
        <p:nvSpPr>
          <p:cNvPr id="772" name="Google Shape;772;p52"/>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SLR</a:t>
            </a:r>
            <a:endParaRPr sz="2340" b="0" i="0">
              <a:solidFill>
                <a:schemeClr val="lt1"/>
              </a:solidFill>
              <a:latin typeface="Proxima Nova"/>
              <a:ea typeface="Proxima Nova"/>
              <a:cs typeface="Proxima Nova"/>
              <a:sym typeface="Proxima Nova"/>
            </a:endParaRPr>
          </a:p>
        </p:txBody>
      </p:sp>
      <p:sp>
        <p:nvSpPr>
          <p:cNvPr id="773" name="Google Shape;773;p52"/>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74" name="Google Shape;774;p52"/>
          <p:cNvPicPr preferRelativeResize="0"/>
          <p:nvPr/>
        </p:nvPicPr>
        <p:blipFill>
          <a:blip r:embed="rId4">
            <a:alphaModFix/>
          </a:blip>
          <a:stretch>
            <a:fillRect/>
          </a:stretch>
        </p:blipFill>
        <p:spPr>
          <a:xfrm>
            <a:off x="2609850" y="1047750"/>
            <a:ext cx="3924300" cy="33528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pic>
        <p:nvPicPr>
          <p:cNvPr id="623" name="Google Shape;623;p35"/>
          <p:cNvPicPr preferRelativeResize="0">
            <a:picLocks noGrp="1"/>
          </p:cNvPicPr>
          <p:nvPr>
            <p:ph type="pic" idx="2"/>
          </p:nvPr>
        </p:nvPicPr>
        <p:blipFill rotWithShape="1">
          <a:blip r:embed="rId3">
            <a:alphaModFix/>
          </a:blip>
          <a:srcRect t="7698" b="7697"/>
          <a:stretch/>
        </p:blipFill>
        <p:spPr>
          <a:xfrm>
            <a:off x="0" y="-11"/>
            <a:ext cx="9144000" cy="5143500"/>
          </a:xfrm>
          <a:prstGeom prst="rect">
            <a:avLst/>
          </a:prstGeom>
          <a:noFill/>
          <a:ln>
            <a:noFill/>
          </a:ln>
        </p:spPr>
      </p:pic>
      <p:sp>
        <p:nvSpPr>
          <p:cNvPr id="624" name="Google Shape;624;p35"/>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E72D3F"/>
              </a:buClr>
              <a:buSzPts val="900"/>
              <a:buFont typeface="Proxima Nova"/>
              <a:buNone/>
            </a:pPr>
            <a:fld id="{00000000-1234-1234-1234-123412341234}" type="slidenum">
              <a:rPr lang="en-IN" sz="900">
                <a:solidFill>
                  <a:srgbClr val="E72D3F"/>
                </a:solidFill>
                <a:latin typeface="Proxima Nova"/>
                <a:ea typeface="Proxima Nova"/>
                <a:cs typeface="Proxima Nova"/>
                <a:sym typeface="Proxima Nova"/>
              </a:rPr>
              <a:pPr marL="0" lvl="0" indent="0" algn="r" rtl="0">
                <a:spcBef>
                  <a:spcPts val="0"/>
                </a:spcBef>
                <a:spcAft>
                  <a:spcPts val="0"/>
                </a:spcAft>
                <a:buClr>
                  <a:srgbClr val="E72D3F"/>
                </a:buClr>
                <a:buSzPts val="900"/>
                <a:buFont typeface="Proxima Nova"/>
                <a:buNone/>
              </a:pPr>
              <a:t>2</a:t>
            </a:fld>
            <a:endParaRPr sz="900">
              <a:solidFill>
                <a:srgbClr val="E72D3F"/>
              </a:solidFill>
              <a:latin typeface="Proxima Nova"/>
              <a:ea typeface="Proxima Nova"/>
              <a:cs typeface="Proxima Nova"/>
              <a:sym typeface="Proxima Nova"/>
            </a:endParaRPr>
          </a:p>
        </p:txBody>
      </p:sp>
      <p:pic>
        <p:nvPicPr>
          <p:cNvPr id="625" name="Google Shape;625;p35"/>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626" name="Google Shape;626;p35"/>
          <p:cNvSpPr txBox="1"/>
          <p:nvPr/>
        </p:nvSpPr>
        <p:spPr>
          <a:xfrm>
            <a:off x="470975" y="1063025"/>
            <a:ext cx="3618900" cy="11382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800"/>
              <a:buFont typeface="Arial"/>
              <a:buNone/>
            </a:pPr>
            <a:r>
              <a:rPr lang="en-IN" sz="1800" b="1" i="0" u="none" strike="noStrike" cap="none">
                <a:solidFill>
                  <a:srgbClr val="FFFFFF"/>
                </a:solidFill>
                <a:latin typeface="Proxima Nova"/>
                <a:ea typeface="Proxima Nova"/>
                <a:cs typeface="Proxima Nova"/>
                <a:sym typeface="Proxima Nova"/>
              </a:rPr>
              <a:t>Course :</a:t>
            </a:r>
            <a:r>
              <a:rPr lang="en-IN" sz="1800" b="0" i="0" u="none" strike="noStrike" cap="none">
                <a:solidFill>
                  <a:schemeClr val="lt1"/>
                </a:solidFill>
                <a:latin typeface="Proxima Nova"/>
                <a:ea typeface="Proxima Nova"/>
                <a:cs typeface="Proxima Nova"/>
                <a:sym typeface="Proxima Nova"/>
              </a:rPr>
              <a:t> </a:t>
            </a:r>
            <a:r>
              <a:rPr lang="en-IN" sz="1800">
                <a:solidFill>
                  <a:schemeClr val="lt1"/>
                </a:solidFill>
                <a:latin typeface="Proxima Nova"/>
                <a:ea typeface="Proxima Nova"/>
                <a:cs typeface="Proxima Nova"/>
                <a:sym typeface="Proxima Nova"/>
              </a:rPr>
              <a:t>Data Science</a:t>
            </a:r>
            <a:endParaRPr sz="1800" b="0" i="0" u="none" strike="noStrike" cap="none">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1800"/>
              <a:buFont typeface="Arial"/>
              <a:buNone/>
            </a:pPr>
            <a:r>
              <a:rPr lang="en-IN" sz="1800" b="1" i="0" u="none" strike="noStrike" cap="none">
                <a:solidFill>
                  <a:srgbClr val="FFFFFF"/>
                </a:solidFill>
                <a:latin typeface="Proxima Nova"/>
                <a:ea typeface="Proxima Nova"/>
                <a:cs typeface="Proxima Nova"/>
                <a:sym typeface="Proxima Nova"/>
              </a:rPr>
              <a:t>Lecture On :</a:t>
            </a:r>
            <a:r>
              <a:rPr lang="en-IN" sz="1800">
                <a:solidFill>
                  <a:srgbClr val="FFFFFF"/>
                </a:solidFill>
                <a:latin typeface="Proxima Nova"/>
                <a:ea typeface="Proxima Nova"/>
                <a:cs typeface="Proxima Nova"/>
                <a:sym typeface="Proxima Nova"/>
              </a:rPr>
              <a:t> </a:t>
            </a:r>
            <a:r>
              <a:rPr lang="en-IN" sz="1800">
                <a:solidFill>
                  <a:schemeClr val="lt1"/>
                </a:solidFill>
                <a:latin typeface="Proxima Nova"/>
                <a:ea typeface="Proxima Nova"/>
                <a:cs typeface="Proxima Nova"/>
                <a:sym typeface="Proxima Nova"/>
              </a:rPr>
              <a:t>Linear Regression</a:t>
            </a:r>
            <a:endParaRPr sz="1800" b="0" i="0" u="none" strike="noStrike" cap="none">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1800"/>
              <a:buFont typeface="Arial"/>
              <a:buNone/>
            </a:pPr>
            <a:r>
              <a:rPr lang="en-IN" sz="1800" b="1" i="0" u="none" strike="noStrike" cap="none">
                <a:solidFill>
                  <a:srgbClr val="FFFFFF"/>
                </a:solidFill>
                <a:latin typeface="Proxima Nova"/>
                <a:ea typeface="Proxima Nova"/>
                <a:cs typeface="Proxima Nova"/>
                <a:sym typeface="Proxima Nova"/>
              </a:rPr>
              <a:t>Instructor :</a:t>
            </a:r>
            <a:r>
              <a:rPr lang="en-IN" sz="1800" b="0" i="0" u="none" strike="noStrike" cap="none">
                <a:solidFill>
                  <a:schemeClr val="lt1"/>
                </a:solidFill>
                <a:latin typeface="Proxima Nova"/>
                <a:ea typeface="Proxima Nova"/>
                <a:cs typeface="Proxima Nova"/>
                <a:sym typeface="Proxima Nova"/>
              </a:rPr>
              <a:t> </a:t>
            </a:r>
            <a:r>
              <a:rPr lang="en-IN" sz="1800">
                <a:solidFill>
                  <a:schemeClr val="lt1"/>
                </a:solidFill>
                <a:latin typeface="Proxima Nova"/>
                <a:ea typeface="Proxima Nova"/>
                <a:cs typeface="Proxima Nova"/>
                <a:sym typeface="Proxima Nova"/>
              </a:rPr>
              <a:t>Sumit Shukla</a:t>
            </a:r>
            <a:endParaRPr sz="1800" b="0" i="0" u="none" strike="noStrike" cap="none">
              <a:solidFill>
                <a:schemeClr val="lt1"/>
              </a:solidFill>
              <a:latin typeface="Proxima Nova"/>
              <a:ea typeface="Proxima Nova"/>
              <a:cs typeface="Proxima Nova"/>
              <a:sym typeface="Proxima Nova"/>
            </a:endParaRPr>
          </a:p>
        </p:txBody>
      </p:sp>
      <p:pic>
        <p:nvPicPr>
          <p:cNvPr id="627" name="Google Shape;627;p35"/>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53"/>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100"/>
              <a:buNone/>
            </a:pPr>
            <a:r>
              <a:rPr lang="en-IN" sz="1400" b="1"/>
              <a:t>Best Fit Line</a:t>
            </a: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p:txBody>
      </p:sp>
      <p:sp>
        <p:nvSpPr>
          <p:cNvPr id="780" name="Google Shape;780;p53"/>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20</a:t>
            </a:fld>
            <a:endParaRPr sz="900">
              <a:solidFill>
                <a:srgbClr val="FF0000"/>
              </a:solidFill>
              <a:latin typeface="Proxima Nova"/>
              <a:ea typeface="Proxima Nova"/>
              <a:cs typeface="Proxima Nova"/>
              <a:sym typeface="Proxima Nova"/>
            </a:endParaRPr>
          </a:p>
        </p:txBody>
      </p:sp>
      <p:sp>
        <p:nvSpPr>
          <p:cNvPr id="781" name="Google Shape;781;p53"/>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SLR</a:t>
            </a:r>
            <a:endParaRPr sz="2340" b="0" i="0">
              <a:solidFill>
                <a:schemeClr val="lt1"/>
              </a:solidFill>
              <a:latin typeface="Proxima Nova"/>
              <a:ea typeface="Proxima Nova"/>
              <a:cs typeface="Proxima Nova"/>
              <a:sym typeface="Proxima Nova"/>
            </a:endParaRPr>
          </a:p>
        </p:txBody>
      </p:sp>
      <p:sp>
        <p:nvSpPr>
          <p:cNvPr id="782" name="Google Shape;782;p53"/>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83" name="Google Shape;783;p53"/>
          <p:cNvPicPr preferRelativeResize="0"/>
          <p:nvPr/>
        </p:nvPicPr>
        <p:blipFill>
          <a:blip r:embed="rId4">
            <a:alphaModFix/>
          </a:blip>
          <a:stretch>
            <a:fillRect/>
          </a:stretch>
        </p:blipFill>
        <p:spPr>
          <a:xfrm>
            <a:off x="2800350" y="1481138"/>
            <a:ext cx="3543300" cy="218122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54"/>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100"/>
              <a:buNone/>
            </a:pPr>
            <a:r>
              <a:rPr lang="en-IN" sz="1400" b="1"/>
              <a:t>Best Fit Line</a:t>
            </a: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p:txBody>
      </p:sp>
      <p:sp>
        <p:nvSpPr>
          <p:cNvPr id="789" name="Google Shape;789;p54"/>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21</a:t>
            </a:fld>
            <a:endParaRPr sz="900">
              <a:solidFill>
                <a:srgbClr val="FF0000"/>
              </a:solidFill>
              <a:latin typeface="Proxima Nova"/>
              <a:ea typeface="Proxima Nova"/>
              <a:cs typeface="Proxima Nova"/>
              <a:sym typeface="Proxima Nova"/>
            </a:endParaRPr>
          </a:p>
        </p:txBody>
      </p:sp>
      <p:sp>
        <p:nvSpPr>
          <p:cNvPr id="790" name="Google Shape;790;p54"/>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SLR</a:t>
            </a:r>
            <a:endParaRPr sz="2340" b="0" i="0">
              <a:solidFill>
                <a:schemeClr val="lt1"/>
              </a:solidFill>
              <a:latin typeface="Proxima Nova"/>
              <a:ea typeface="Proxima Nova"/>
              <a:cs typeface="Proxima Nova"/>
              <a:sym typeface="Proxima Nova"/>
            </a:endParaRPr>
          </a:p>
        </p:txBody>
      </p:sp>
      <p:sp>
        <p:nvSpPr>
          <p:cNvPr id="791" name="Google Shape;791;p54"/>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92" name="Google Shape;792;p54"/>
          <p:cNvPicPr preferRelativeResize="0"/>
          <p:nvPr/>
        </p:nvPicPr>
        <p:blipFill>
          <a:blip r:embed="rId4">
            <a:alphaModFix/>
          </a:blip>
          <a:stretch>
            <a:fillRect/>
          </a:stretch>
        </p:blipFill>
        <p:spPr>
          <a:xfrm>
            <a:off x="2862725" y="1073613"/>
            <a:ext cx="3352800" cy="393382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55"/>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100"/>
              <a:buNone/>
            </a:pPr>
            <a:r>
              <a:rPr lang="en-IN" sz="1400" b="1"/>
              <a:t>Best Fit Line</a:t>
            </a: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p:txBody>
      </p:sp>
      <p:sp>
        <p:nvSpPr>
          <p:cNvPr id="798" name="Google Shape;798;p55"/>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22</a:t>
            </a:fld>
            <a:endParaRPr sz="900">
              <a:solidFill>
                <a:srgbClr val="FF0000"/>
              </a:solidFill>
              <a:latin typeface="Proxima Nova"/>
              <a:ea typeface="Proxima Nova"/>
              <a:cs typeface="Proxima Nova"/>
              <a:sym typeface="Proxima Nova"/>
            </a:endParaRPr>
          </a:p>
        </p:txBody>
      </p:sp>
      <p:sp>
        <p:nvSpPr>
          <p:cNvPr id="799" name="Google Shape;799;p55"/>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SLR</a:t>
            </a:r>
            <a:endParaRPr sz="2340" b="0" i="0">
              <a:solidFill>
                <a:schemeClr val="lt1"/>
              </a:solidFill>
              <a:latin typeface="Proxima Nova"/>
              <a:ea typeface="Proxima Nova"/>
              <a:cs typeface="Proxima Nova"/>
              <a:sym typeface="Proxima Nova"/>
            </a:endParaRPr>
          </a:p>
        </p:txBody>
      </p:sp>
      <p:sp>
        <p:nvSpPr>
          <p:cNvPr id="800" name="Google Shape;800;p55"/>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01" name="Google Shape;801;p55"/>
          <p:cNvPicPr preferRelativeResize="0"/>
          <p:nvPr/>
        </p:nvPicPr>
        <p:blipFill>
          <a:blip r:embed="rId3">
            <a:alphaModFix/>
          </a:blip>
          <a:stretch>
            <a:fillRect/>
          </a:stretch>
        </p:blipFill>
        <p:spPr>
          <a:xfrm>
            <a:off x="1104900" y="1400175"/>
            <a:ext cx="6934200" cy="340995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41"/>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23</a:t>
            </a:fld>
            <a:endParaRPr sz="900">
              <a:solidFill>
                <a:srgbClr val="FF0000"/>
              </a:solidFill>
              <a:latin typeface="Proxima Nova"/>
              <a:ea typeface="Proxima Nova"/>
              <a:cs typeface="Proxima Nova"/>
              <a:sym typeface="Proxima Nova"/>
            </a:endParaRPr>
          </a:p>
        </p:txBody>
      </p:sp>
      <p:sp>
        <p:nvSpPr>
          <p:cNvPr id="681" name="Google Shape;681;p41"/>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graphicFrame>
        <p:nvGraphicFramePr>
          <p:cNvPr id="682" name="Google Shape;682;p41"/>
          <p:cNvGraphicFramePr/>
          <p:nvPr/>
        </p:nvGraphicFramePr>
        <p:xfrm>
          <a:off x="6112625" y="1079025"/>
          <a:ext cx="2285250" cy="3272790"/>
        </p:xfrm>
        <a:graphic>
          <a:graphicData uri="http://schemas.openxmlformats.org/drawingml/2006/table">
            <a:tbl>
              <a:tblPr>
                <a:noFill/>
                <a:tableStyleId>{C3A62515-E6AF-4A4C-95ED-29839A52EA70}</a:tableStyleId>
              </a:tblPr>
              <a:tblGrid>
                <a:gridCol w="1269575"/>
                <a:gridCol w="1015675"/>
              </a:tblGrid>
              <a:tr h="488425">
                <a:tc>
                  <a:txBody>
                    <a:bodyPr/>
                    <a:lstStyle/>
                    <a:p>
                      <a:pPr marL="0" lvl="0" indent="0" algn="ctr" rtl="0">
                        <a:lnSpc>
                          <a:spcPct val="115000"/>
                        </a:lnSpc>
                        <a:spcBef>
                          <a:spcPts val="0"/>
                        </a:spcBef>
                        <a:spcAft>
                          <a:spcPts val="0"/>
                        </a:spcAft>
                        <a:buNone/>
                      </a:pPr>
                      <a:r>
                        <a:rPr lang="en-IN" sz="1500" b="1">
                          <a:latin typeface="Calibri"/>
                          <a:ea typeface="Calibri"/>
                          <a:cs typeface="Calibri"/>
                          <a:sym typeface="Calibri"/>
                        </a:rPr>
                        <a:t>marketing_budget(thousands)</a:t>
                      </a:r>
                      <a:endParaRPr sz="15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latin typeface="Calibri"/>
                          <a:ea typeface="Calibri"/>
                          <a:cs typeface="Calibri"/>
                          <a:sym typeface="Calibri"/>
                        </a:rPr>
                        <a:t>actual_sales(millions)</a:t>
                      </a:r>
                      <a:endParaRPr sz="15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187.86</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12.14</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138.13</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12.33</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177.89</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8.41</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181.13</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8.9</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151.5</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12.57</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106.87</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11.3</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160.94</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11.66</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140.09</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10.93</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132.58</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11.99</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bl>
          </a:graphicData>
        </a:graphic>
      </p:graphicFrame>
      <p:sp>
        <p:nvSpPr>
          <p:cNvPr id="683" name="Google Shape;683;p41"/>
          <p:cNvSpPr txBox="1"/>
          <p:nvPr/>
        </p:nvSpPr>
        <p:spPr>
          <a:xfrm>
            <a:off x="537150" y="1204875"/>
            <a:ext cx="5532900" cy="306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700"/>
              <a:t>Assume that you work for a Marketing Firm and your CEO requires you to tell her the rough estimate of the sales that would happen the next month. You already have the data(present on the right). Using the following data, try to find out the rough estimate of the sales that would happen the next month.</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IN" sz="1700"/>
              <a:t>PS: Remember as of now you don’t know anything about Linear Regression or any complex ML Algorithm. Try to solve this task with your logical understanding and simple maths.</a:t>
            </a:r>
            <a:endParaRPr sz="17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8" name="Google Shape;798;p55"/>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24</a:t>
            </a:fld>
            <a:endParaRPr sz="900">
              <a:solidFill>
                <a:srgbClr val="FF0000"/>
              </a:solidFill>
              <a:latin typeface="Proxima Nova"/>
              <a:ea typeface="Proxima Nova"/>
              <a:cs typeface="Proxima Nova"/>
              <a:sym typeface="Proxima Nova"/>
            </a:endParaRPr>
          </a:p>
        </p:txBody>
      </p:sp>
      <p:sp>
        <p:nvSpPr>
          <p:cNvPr id="799" name="Google Shape;799;p55"/>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SLR</a:t>
            </a:r>
            <a:endParaRPr sz="2340" b="0" i="0">
              <a:solidFill>
                <a:schemeClr val="lt1"/>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56"/>
          <p:cNvSpPr txBox="1">
            <a:spLocks noGrp="1"/>
          </p:cNvSpPr>
          <p:nvPr>
            <p:ph type="body" idx="1"/>
          </p:nvPr>
        </p:nvSpPr>
        <p:spPr>
          <a:xfrm>
            <a:off x="174575" y="981625"/>
            <a:ext cx="8729100" cy="381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100"/>
              <a:buNone/>
            </a:pPr>
            <a:r>
              <a:rPr lang="en-IN" sz="1400" b="1"/>
              <a:t>RSS and TSS</a:t>
            </a: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r>
              <a:rPr lang="en-IN" sz="1400" b="1"/>
              <a:t>Demo using: </a:t>
            </a:r>
            <a:r>
              <a:rPr lang="en-IN" sz="1100" u="sng">
                <a:solidFill>
                  <a:schemeClr val="hlink"/>
                </a:solidFill>
                <a:latin typeface="Arial"/>
                <a:ea typeface="Arial"/>
                <a:cs typeface="Arial"/>
                <a:sym typeface="Arial"/>
                <a:hlinkClick r:id="rId3"/>
              </a:rPr>
              <a:t>https://da-upgrad.shinyapps.io/rsquared/</a:t>
            </a: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r>
              <a:rPr lang="en-IN" sz="1400" b="1"/>
              <a:t>TSS represent error of the very basic model that </a:t>
            </a:r>
            <a:endParaRPr sz="1400" b="1"/>
          </a:p>
          <a:p>
            <a:pPr marL="0" lvl="0" indent="0" algn="l" rtl="0">
              <a:lnSpc>
                <a:spcPct val="100000"/>
              </a:lnSpc>
              <a:spcBef>
                <a:spcPts val="0"/>
              </a:spcBef>
              <a:spcAft>
                <a:spcPts val="0"/>
              </a:spcAft>
              <a:buClr>
                <a:schemeClr val="dk1"/>
              </a:buClr>
              <a:buSzPts val="1100"/>
              <a:buNone/>
            </a:pPr>
            <a:r>
              <a:rPr lang="en-IN" sz="1400" b="1"/>
              <a:t>we can build without having any independent variable. </a:t>
            </a:r>
            <a:endParaRPr sz="1400" b="1"/>
          </a:p>
          <a:p>
            <a:pPr marL="0" lvl="0" indent="0" algn="l" rtl="0">
              <a:lnSpc>
                <a:spcPct val="100000"/>
              </a:lnSpc>
              <a:spcBef>
                <a:spcPts val="0"/>
              </a:spcBef>
              <a:spcAft>
                <a:spcPts val="0"/>
              </a:spcAft>
              <a:buClr>
                <a:schemeClr val="dk1"/>
              </a:buClr>
              <a:buSzPts val="1100"/>
              <a:buNone/>
            </a:pPr>
            <a:r>
              <a:rPr lang="en-IN" sz="1400" b="1"/>
              <a:t>So any model that we build should be better from this basic model.</a:t>
            </a: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p:txBody>
      </p:sp>
      <p:sp>
        <p:nvSpPr>
          <p:cNvPr id="807" name="Google Shape;807;p56"/>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25</a:t>
            </a:fld>
            <a:endParaRPr sz="900">
              <a:solidFill>
                <a:srgbClr val="FF0000"/>
              </a:solidFill>
              <a:latin typeface="Proxima Nova"/>
              <a:ea typeface="Proxima Nova"/>
              <a:cs typeface="Proxima Nova"/>
              <a:sym typeface="Proxima Nova"/>
            </a:endParaRPr>
          </a:p>
        </p:txBody>
      </p:sp>
      <p:sp>
        <p:nvSpPr>
          <p:cNvPr id="808" name="Google Shape;808;p56"/>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SLR</a:t>
            </a:r>
            <a:endParaRPr sz="2340" b="0" i="0">
              <a:solidFill>
                <a:schemeClr val="lt1"/>
              </a:solidFill>
              <a:latin typeface="Proxima Nova"/>
              <a:ea typeface="Proxima Nova"/>
              <a:cs typeface="Proxima Nova"/>
              <a:sym typeface="Proxima Nova"/>
            </a:endParaRPr>
          </a:p>
        </p:txBody>
      </p:sp>
      <p:sp>
        <p:nvSpPr>
          <p:cNvPr id="809" name="Google Shape;809;p56"/>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10" name="Google Shape;810;p56"/>
          <p:cNvPicPr preferRelativeResize="0"/>
          <p:nvPr/>
        </p:nvPicPr>
        <p:blipFill>
          <a:blip r:embed="rId4">
            <a:alphaModFix/>
          </a:blip>
          <a:stretch>
            <a:fillRect/>
          </a:stretch>
        </p:blipFill>
        <p:spPr>
          <a:xfrm>
            <a:off x="5929313" y="2214563"/>
            <a:ext cx="2162175" cy="162877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57"/>
          <p:cNvSpPr txBox="1"/>
          <p:nvPr/>
        </p:nvSpPr>
        <p:spPr>
          <a:xfrm>
            <a:off x="555037" y="2114911"/>
            <a:ext cx="6895200" cy="11721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Proxima Nova"/>
              <a:buNone/>
            </a:pPr>
            <a:r>
              <a:rPr lang="en-IN" sz="4000">
                <a:solidFill>
                  <a:schemeClr val="dk1"/>
                </a:solidFill>
                <a:latin typeface="Proxima Nova"/>
                <a:ea typeface="Proxima Nova"/>
                <a:cs typeface="Proxima Nova"/>
                <a:sym typeface="Proxima Nova"/>
              </a:rPr>
              <a:t>Let’s Test our Knowledge</a:t>
            </a:r>
            <a:endParaRPr sz="4000">
              <a:solidFill>
                <a:schemeClr val="dk1"/>
              </a:solidFill>
              <a:latin typeface="Proxima Nova"/>
              <a:ea typeface="Proxima Nova"/>
              <a:cs typeface="Proxima Nova"/>
              <a:sym typeface="Proxima Nova"/>
            </a:endParaRPr>
          </a:p>
        </p:txBody>
      </p:sp>
      <p:pic>
        <p:nvPicPr>
          <p:cNvPr id="816" name="Google Shape;816;p57"/>
          <p:cNvPicPr preferRelativeResize="0"/>
          <p:nvPr/>
        </p:nvPicPr>
        <p:blipFill rotWithShape="1">
          <a:blip r:embed="rId3">
            <a:alphaModFix/>
          </a:blip>
          <a:srcRect/>
          <a:stretch/>
        </p:blipFill>
        <p:spPr>
          <a:xfrm>
            <a:off x="7582370" y="0"/>
            <a:ext cx="1356541" cy="1577482"/>
          </a:xfrm>
          <a:prstGeom prst="rect">
            <a:avLst/>
          </a:prstGeom>
          <a:noFill/>
          <a:ln>
            <a:noFill/>
          </a:ln>
        </p:spPr>
      </p:pic>
      <p:sp>
        <p:nvSpPr>
          <p:cNvPr id="817" name="Google Shape;817;p57"/>
          <p:cNvSpPr txBox="1"/>
          <p:nvPr/>
        </p:nvSpPr>
        <p:spPr>
          <a:xfrm>
            <a:off x="1157111" y="716037"/>
            <a:ext cx="1655700" cy="1311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IN" sz="1400" i="1">
                <a:solidFill>
                  <a:schemeClr val="dk1"/>
                </a:solidFill>
                <a:latin typeface="Proxima Nova"/>
                <a:ea typeface="Proxima Nova"/>
                <a:cs typeface="Proxima Nova"/>
                <a:sym typeface="Proxima Nova"/>
              </a:rPr>
              <a:t>    #LifeKoKaroLift</a:t>
            </a:r>
            <a:endParaRPr sz="1400" i="1">
              <a:solidFill>
                <a:schemeClr val="dk1"/>
              </a:solidFill>
              <a:latin typeface="Proxima Nova"/>
              <a:ea typeface="Proxima Nova"/>
              <a:cs typeface="Proxima Nova"/>
              <a:sym typeface="Proxima Nova"/>
            </a:endParaRPr>
          </a:p>
        </p:txBody>
      </p:sp>
      <p:sp>
        <p:nvSpPr>
          <p:cNvPr id="818" name="Google Shape;818;p57"/>
          <p:cNvSpPr txBox="1">
            <a:spLocks noGrp="1"/>
          </p:cNvSpPr>
          <p:nvPr>
            <p:ph type="dt" idx="10"/>
          </p:nvPr>
        </p:nvSpPr>
        <p:spPr>
          <a:xfrm>
            <a:off x="663921" y="4653887"/>
            <a:ext cx="20574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23/05/19</a:t>
            </a:r>
            <a:endParaRPr/>
          </a:p>
        </p:txBody>
      </p:sp>
      <p:sp>
        <p:nvSpPr>
          <p:cNvPr id="819" name="Google Shape;819;p57"/>
          <p:cNvSpPr txBox="1">
            <a:spLocks noGrp="1"/>
          </p:cNvSpPr>
          <p:nvPr>
            <p:ph type="sldNum" idx="12"/>
          </p:nvPr>
        </p:nvSpPr>
        <p:spPr>
          <a:xfrm>
            <a:off x="6616976" y="4012406"/>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58"/>
          <p:cNvSpPr txBox="1">
            <a:spLocks noGrp="1"/>
          </p:cNvSpPr>
          <p:nvPr>
            <p:ph type="body" idx="1"/>
          </p:nvPr>
        </p:nvSpPr>
        <p:spPr>
          <a:xfrm>
            <a:off x="174575" y="981625"/>
            <a:ext cx="8729100" cy="406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b="1"/>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100"/>
              <a:buNone/>
            </a:pPr>
            <a:endParaRPr sz="1400"/>
          </a:p>
          <a:p>
            <a:pPr marL="0" lvl="0" indent="0" algn="l"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Clr>
                <a:schemeClr val="dk1"/>
              </a:buClr>
              <a:buSzPts val="1400"/>
              <a:buNone/>
            </a:pPr>
            <a:endParaRPr sz="1400"/>
          </a:p>
        </p:txBody>
      </p:sp>
      <p:sp>
        <p:nvSpPr>
          <p:cNvPr id="825" name="Google Shape;825;p58"/>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27</a:t>
            </a:fld>
            <a:endParaRPr sz="900">
              <a:solidFill>
                <a:srgbClr val="FF0000"/>
              </a:solidFill>
              <a:latin typeface="Proxima Nova"/>
              <a:ea typeface="Proxima Nova"/>
              <a:cs typeface="Proxima Nova"/>
              <a:sym typeface="Proxima Nova"/>
            </a:endParaRPr>
          </a:p>
        </p:txBody>
      </p:sp>
      <p:sp>
        <p:nvSpPr>
          <p:cNvPr id="826" name="Google Shape;826;p58"/>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Let’s Test</a:t>
            </a:r>
            <a:endParaRPr sz="2340" b="0" i="0">
              <a:solidFill>
                <a:schemeClr val="lt1"/>
              </a:solidFill>
              <a:latin typeface="Proxima Nova"/>
              <a:ea typeface="Proxima Nova"/>
              <a:cs typeface="Proxima Nova"/>
              <a:sym typeface="Proxima Nova"/>
            </a:endParaRPr>
          </a:p>
        </p:txBody>
      </p:sp>
      <p:sp>
        <p:nvSpPr>
          <p:cNvPr id="827" name="Google Shape;827;p58"/>
          <p:cNvSpPr/>
          <p:nvPr/>
        </p:nvSpPr>
        <p:spPr>
          <a:xfrm>
            <a:off x="0" y="634701"/>
            <a:ext cx="9144000" cy="346800"/>
          </a:xfrm>
          <a:prstGeom prst="rect">
            <a:avLst/>
          </a:prstGeom>
          <a:solidFill>
            <a:srgbClr val="E72D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828" name="Google Shape;828;p58"/>
          <p:cNvGraphicFramePr/>
          <p:nvPr/>
        </p:nvGraphicFramePr>
        <p:xfrm>
          <a:off x="152400" y="1109975"/>
          <a:ext cx="8892800" cy="3772620"/>
        </p:xfrm>
        <a:graphic>
          <a:graphicData uri="http://schemas.openxmlformats.org/drawingml/2006/table">
            <a:tbl>
              <a:tblPr>
                <a:noFill/>
                <a:tableStyleId>{C3A62515-E6AF-4A4C-95ED-29839A52EA70}</a:tableStyleId>
              </a:tblPr>
              <a:tblGrid>
                <a:gridCol w="1070200"/>
                <a:gridCol w="408025"/>
                <a:gridCol w="1362800"/>
                <a:gridCol w="931600"/>
                <a:gridCol w="1794000"/>
                <a:gridCol w="2055775"/>
                <a:gridCol w="1270400"/>
              </a:tblGrid>
              <a:tr h="1440900">
                <a:tc>
                  <a:txBody>
                    <a:bodyPr/>
                    <a:lstStyle/>
                    <a:p>
                      <a:pPr marL="0" lvl="0" indent="0" algn="ctr" rtl="0">
                        <a:lnSpc>
                          <a:spcPct val="115000"/>
                        </a:lnSpc>
                        <a:spcBef>
                          <a:spcPts val="0"/>
                        </a:spcBef>
                        <a:spcAft>
                          <a:spcPts val="0"/>
                        </a:spcAft>
                        <a:buNone/>
                      </a:pPr>
                      <a:r>
                        <a:rPr lang="en-IN" sz="2000"/>
                        <a:t>X</a:t>
                      </a:r>
                      <a:endParaRPr sz="2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t>Y</a:t>
                      </a:r>
                      <a:endParaRPr sz="2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t>Predicted Y Value</a:t>
                      </a:r>
                      <a:endParaRPr sz="2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t>Error</a:t>
                      </a:r>
                      <a:endParaRPr sz="2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800"/>
                        <a:t>Error Squared</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t>Distance between Y values and their mean</a:t>
                      </a:r>
                      <a:endParaRPr sz="2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t>Mean distances squared</a:t>
                      </a:r>
                      <a:endParaRPr sz="2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04650">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1</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3</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04650">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2</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4</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04650">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2</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5</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04650">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3</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6</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04650">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4</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2000">
                          <a:latin typeface="Verdana"/>
                          <a:ea typeface="Verdana"/>
                          <a:cs typeface="Verdana"/>
                          <a:sym typeface="Verdana"/>
                        </a:rPr>
                        <a:t>6</a:t>
                      </a:r>
                      <a:endParaRPr sz="2000">
                        <a:latin typeface="Verdana"/>
                        <a:ea typeface="Verdana"/>
                        <a:cs typeface="Verdana"/>
                        <a:sym typeface="Verdan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04650">
                <a:tc>
                  <a:txBody>
                    <a:bodyPr/>
                    <a:lstStyle/>
                    <a:p>
                      <a:pPr marL="0" lvl="0" indent="0" algn="r" rtl="0">
                        <a:lnSpc>
                          <a:spcPct val="115000"/>
                        </a:lnSpc>
                        <a:spcBef>
                          <a:spcPts val="0"/>
                        </a:spcBef>
                        <a:spcAft>
                          <a:spcPts val="0"/>
                        </a:spcAft>
                        <a:buNone/>
                      </a:pPr>
                      <a:r>
                        <a:rPr lang="en-IN" sz="2000"/>
                        <a:t>Mean:</a:t>
                      </a:r>
                      <a:endParaRPr sz="2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lvl="0" indent="0" algn="r" rtl="0">
                        <a:lnSpc>
                          <a:spcPct val="115000"/>
                        </a:lnSpc>
                        <a:spcBef>
                          <a:spcPts val="0"/>
                        </a:spcBef>
                        <a:spcAft>
                          <a:spcPts val="0"/>
                        </a:spcAft>
                        <a:buNone/>
                      </a:pPr>
                      <a:r>
                        <a:rPr lang="en-IN" sz="2000"/>
                        <a:t>Sum:</a:t>
                      </a:r>
                      <a:endParaRPr sz="2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9CC00"/>
                    </a:solidFill>
                  </a:tcPr>
                </a:tc>
                <a:tc>
                  <a:txBody>
                    <a:bodyPr/>
                    <a:lstStyle/>
                    <a:p>
                      <a:pPr marL="0" lvl="0" indent="0" algn="r" rtl="0">
                        <a:lnSpc>
                          <a:spcPct val="115000"/>
                        </a:lnSpc>
                        <a:spcBef>
                          <a:spcPts val="0"/>
                        </a:spcBef>
                        <a:spcAft>
                          <a:spcPts val="0"/>
                        </a:spcAft>
                        <a:buNone/>
                      </a:pPr>
                      <a:r>
                        <a:rPr lang="en-IN" sz="2000"/>
                        <a:t>Sum:</a:t>
                      </a:r>
                      <a:endParaRPr sz="2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9CC00"/>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36"/>
          <p:cNvSpPr txBox="1">
            <a:spLocks noGrp="1"/>
          </p:cNvSpPr>
          <p:nvPr>
            <p:ph type="sldNum" idx="4294967295"/>
          </p:nvPr>
        </p:nvSpPr>
        <p:spPr>
          <a:xfrm>
            <a:off x="6511925" y="4767263"/>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3</a:t>
            </a:fld>
            <a:endParaRPr sz="900">
              <a:solidFill>
                <a:srgbClr val="FF0000"/>
              </a:solidFill>
              <a:latin typeface="Proxima Nova"/>
              <a:ea typeface="Proxima Nova"/>
              <a:cs typeface="Proxima Nova"/>
              <a:sym typeface="Proxima Nova"/>
            </a:endParaRPr>
          </a:p>
        </p:txBody>
      </p:sp>
      <p:sp>
        <p:nvSpPr>
          <p:cNvPr id="633" name="Google Shape;633;p36"/>
          <p:cNvSpPr txBox="1"/>
          <p:nvPr/>
        </p:nvSpPr>
        <p:spPr>
          <a:xfrm>
            <a:off x="385994" y="126216"/>
            <a:ext cx="4292794" cy="403035"/>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pic>
        <p:nvPicPr>
          <p:cNvPr id="634" name="Google Shape;634;p36"/>
          <p:cNvPicPr preferRelativeResize="0"/>
          <p:nvPr/>
        </p:nvPicPr>
        <p:blipFill>
          <a:blip r:embed="rId3">
            <a:alphaModFix/>
          </a:blip>
          <a:stretch>
            <a:fillRect/>
          </a:stretch>
        </p:blipFill>
        <p:spPr>
          <a:xfrm>
            <a:off x="3524250" y="950251"/>
            <a:ext cx="2095500" cy="2095500"/>
          </a:xfrm>
          <a:prstGeom prst="rect">
            <a:avLst/>
          </a:prstGeom>
          <a:noFill/>
          <a:ln>
            <a:noFill/>
          </a:ln>
        </p:spPr>
      </p:pic>
      <p:sp>
        <p:nvSpPr>
          <p:cNvPr id="635" name="Google Shape;635;p36"/>
          <p:cNvSpPr txBox="1"/>
          <p:nvPr/>
        </p:nvSpPr>
        <p:spPr>
          <a:xfrm>
            <a:off x="1222075" y="3249950"/>
            <a:ext cx="70236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700" b="1"/>
              <a:t>Do You Guys Want To Play A Game??</a:t>
            </a:r>
            <a:endParaRPr sz="27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7"/>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4</a:t>
            </a:fld>
            <a:endParaRPr sz="900">
              <a:solidFill>
                <a:srgbClr val="FF0000"/>
              </a:solidFill>
              <a:latin typeface="Proxima Nova"/>
              <a:ea typeface="Proxima Nova"/>
              <a:cs typeface="Proxima Nova"/>
              <a:sym typeface="Proxima Nova"/>
            </a:endParaRPr>
          </a:p>
        </p:txBody>
      </p:sp>
      <p:sp>
        <p:nvSpPr>
          <p:cNvPr id="641" name="Google Shape;641;p37"/>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graphicFrame>
        <p:nvGraphicFramePr>
          <p:cNvPr id="642" name="Google Shape;642;p37"/>
          <p:cNvGraphicFramePr/>
          <p:nvPr/>
        </p:nvGraphicFramePr>
        <p:xfrm>
          <a:off x="2777288" y="881925"/>
          <a:ext cx="3589425" cy="2354600"/>
        </p:xfrm>
        <a:graphic>
          <a:graphicData uri="http://schemas.openxmlformats.org/drawingml/2006/table">
            <a:tbl>
              <a:tblPr>
                <a:noFill/>
                <a:tableStyleId>{C3A62515-E6AF-4A4C-95ED-29839A52EA70}</a:tableStyleId>
              </a:tblPr>
              <a:tblGrid>
                <a:gridCol w="1196475"/>
                <a:gridCol w="1196475"/>
                <a:gridCol w="1196475"/>
              </a:tblGrid>
              <a:tr h="294325">
                <a:tc>
                  <a:txBody>
                    <a:bodyPr/>
                    <a:lstStyle/>
                    <a:p>
                      <a:pPr marL="0" lvl="0" indent="0" algn="ctr" rtl="0">
                        <a:lnSpc>
                          <a:spcPct val="115000"/>
                        </a:lnSpc>
                        <a:spcBef>
                          <a:spcPts val="0"/>
                        </a:spcBef>
                        <a:spcAft>
                          <a:spcPts val="0"/>
                        </a:spcAft>
                        <a:buNone/>
                      </a:pPr>
                      <a:r>
                        <a:rPr lang="en-IN" b="1"/>
                        <a:t>Input1</a:t>
                      </a:r>
                      <a:endParaRPr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a:t>Input2</a:t>
                      </a:r>
                      <a:endParaRPr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b="1"/>
                        <a:t>Output</a:t>
                      </a:r>
                      <a:endParaRPr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94325">
                <a:tc>
                  <a:txBody>
                    <a:bodyPr/>
                    <a:lstStyle/>
                    <a:p>
                      <a:pPr marL="0" lvl="0" indent="0" algn="ctr" rtl="0">
                        <a:lnSpc>
                          <a:spcPct val="115000"/>
                        </a:lnSpc>
                        <a:spcBef>
                          <a:spcPts val="0"/>
                        </a:spcBef>
                        <a:spcAft>
                          <a:spcPts val="0"/>
                        </a:spcAft>
                        <a:buNone/>
                      </a:pPr>
                      <a:r>
                        <a:rPr lang="en-IN"/>
                        <a:t>1</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1.00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94325">
                <a:tc>
                  <a:txBody>
                    <a:bodyPr/>
                    <a:lstStyle/>
                    <a:p>
                      <a:pPr marL="0" lvl="0" indent="0" algn="ctr" rtl="0">
                        <a:lnSpc>
                          <a:spcPct val="115000"/>
                        </a:lnSpc>
                        <a:spcBef>
                          <a:spcPts val="0"/>
                        </a:spcBef>
                        <a:spcAft>
                          <a:spcPts val="0"/>
                        </a:spcAft>
                        <a:buNone/>
                      </a:pPr>
                      <a:r>
                        <a:rPr lang="en-IN"/>
                        <a:t>2</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4</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2.00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94325">
                <a:tc>
                  <a:txBody>
                    <a:bodyPr/>
                    <a:lstStyle/>
                    <a:p>
                      <a:pPr marL="0" lvl="0" indent="0" algn="ctr" rtl="0">
                        <a:lnSpc>
                          <a:spcPct val="115000"/>
                        </a:lnSpc>
                        <a:spcBef>
                          <a:spcPts val="0"/>
                        </a:spcBef>
                        <a:spcAft>
                          <a:spcPts val="0"/>
                        </a:spcAft>
                        <a:buNone/>
                      </a:pPr>
                      <a:r>
                        <a:rPr lang="en-IN"/>
                        <a:t>4</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6</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3.33</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94325">
                <a:tc>
                  <a:txBody>
                    <a:bodyPr/>
                    <a:lstStyle/>
                    <a:p>
                      <a:pPr marL="0" lvl="0" indent="0" algn="ctr" rtl="0">
                        <a:lnSpc>
                          <a:spcPct val="115000"/>
                        </a:lnSpc>
                        <a:spcBef>
                          <a:spcPts val="0"/>
                        </a:spcBef>
                        <a:spcAft>
                          <a:spcPts val="0"/>
                        </a:spcAft>
                        <a:buNone/>
                      </a:pPr>
                      <a:r>
                        <a:rPr lang="en-IN"/>
                        <a:t>5</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9</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4.67</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94325">
                <a:tc>
                  <a:txBody>
                    <a:bodyPr/>
                    <a:lstStyle/>
                    <a:p>
                      <a:pPr marL="0" lvl="0" indent="0" algn="ctr" rtl="0">
                        <a:lnSpc>
                          <a:spcPct val="115000"/>
                        </a:lnSpc>
                        <a:spcBef>
                          <a:spcPts val="0"/>
                        </a:spcBef>
                        <a:spcAft>
                          <a:spcPts val="0"/>
                        </a:spcAft>
                        <a:buNone/>
                      </a:pPr>
                      <a:r>
                        <a:rPr lang="en-IN"/>
                        <a:t>3</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1.33</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94325">
                <a:tc>
                  <a:txBody>
                    <a:bodyPr/>
                    <a:lstStyle/>
                    <a:p>
                      <a:pPr marL="0" lvl="0" indent="0" algn="ctr" rtl="0">
                        <a:lnSpc>
                          <a:spcPct val="115000"/>
                        </a:lnSpc>
                        <a:spcBef>
                          <a:spcPts val="0"/>
                        </a:spcBef>
                        <a:spcAft>
                          <a:spcPts val="0"/>
                        </a:spcAft>
                        <a:buNone/>
                      </a:pPr>
                      <a:r>
                        <a:rPr lang="en-IN"/>
                        <a:t>9</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3.00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94325">
                <a:tc>
                  <a:txBody>
                    <a:bodyPr/>
                    <a:lstStyle/>
                    <a:p>
                      <a:pPr marL="0" lvl="0" indent="0" algn="ctr" rtl="0">
                        <a:lnSpc>
                          <a:spcPct val="115000"/>
                        </a:lnSpc>
                        <a:spcBef>
                          <a:spcPts val="0"/>
                        </a:spcBef>
                        <a:spcAft>
                          <a:spcPts val="0"/>
                        </a:spcAft>
                        <a:buNone/>
                      </a:pPr>
                      <a:r>
                        <a:rPr lang="en-IN"/>
                        <a:t>3</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6</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3.00</a:t>
                      </a:r>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643" name="Google Shape;643;p37"/>
          <p:cNvSpPr txBox="1"/>
          <p:nvPr/>
        </p:nvSpPr>
        <p:spPr>
          <a:xfrm>
            <a:off x="13" y="3474275"/>
            <a:ext cx="91440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800"/>
              <a:t>Given the above data, decode the relationship between input1, input2 and output. </a:t>
            </a:r>
            <a:endParaRPr sz="1800"/>
          </a:p>
          <a:p>
            <a:pPr marL="0" lvl="0" indent="0" algn="ctr" rtl="0">
              <a:spcBef>
                <a:spcPts val="0"/>
              </a:spcBef>
              <a:spcAft>
                <a:spcPts val="0"/>
              </a:spcAft>
              <a:buNone/>
            </a:pPr>
            <a:endParaRPr sz="1800"/>
          </a:p>
          <a:p>
            <a:pPr marL="0" lvl="0" indent="0" algn="ctr" rtl="0">
              <a:spcBef>
                <a:spcPts val="0"/>
              </a:spcBef>
              <a:spcAft>
                <a:spcPts val="0"/>
              </a:spcAft>
              <a:buNone/>
            </a:pPr>
            <a:r>
              <a:rPr lang="en-IN" sz="1800"/>
              <a:t>If you are able to decode the relationship between inputs and output, please write yes on the chat section and don’t share anything about the relationship.</a:t>
            </a:r>
            <a:endParaRPr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38"/>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5</a:t>
            </a:fld>
            <a:endParaRPr sz="900">
              <a:solidFill>
                <a:srgbClr val="FF0000"/>
              </a:solidFill>
              <a:latin typeface="Proxima Nova"/>
              <a:ea typeface="Proxima Nova"/>
              <a:cs typeface="Proxima Nova"/>
              <a:sym typeface="Proxima Nova"/>
            </a:endParaRPr>
          </a:p>
        </p:txBody>
      </p:sp>
      <p:sp>
        <p:nvSpPr>
          <p:cNvPr id="649" name="Google Shape;649;p38"/>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graphicFrame>
        <p:nvGraphicFramePr>
          <p:cNvPr id="650" name="Google Shape;650;p38"/>
          <p:cNvGraphicFramePr/>
          <p:nvPr/>
        </p:nvGraphicFramePr>
        <p:xfrm>
          <a:off x="2730300" y="1465275"/>
          <a:ext cx="3683400" cy="1106475"/>
        </p:xfrm>
        <a:graphic>
          <a:graphicData uri="http://schemas.openxmlformats.org/drawingml/2006/table">
            <a:tbl>
              <a:tblPr>
                <a:noFill/>
                <a:tableStyleId>{C3A62515-E6AF-4A4C-95ED-29839A52EA70}</a:tableStyleId>
              </a:tblPr>
              <a:tblGrid>
                <a:gridCol w="1227800"/>
                <a:gridCol w="1227800"/>
                <a:gridCol w="1227800"/>
              </a:tblGrid>
              <a:tr h="502950">
                <a:tc>
                  <a:txBody>
                    <a:bodyPr/>
                    <a:lstStyle/>
                    <a:p>
                      <a:pPr marL="0" lvl="0" indent="0" algn="ctr" rtl="0">
                        <a:lnSpc>
                          <a:spcPct val="115000"/>
                        </a:lnSpc>
                        <a:spcBef>
                          <a:spcPts val="0"/>
                        </a:spcBef>
                        <a:spcAft>
                          <a:spcPts val="0"/>
                        </a:spcAft>
                        <a:buNone/>
                      </a:pPr>
                      <a:r>
                        <a:rPr lang="en-IN" sz="1800" b="1"/>
                        <a:t>Input1</a:t>
                      </a:r>
                      <a:endParaRPr sz="18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800" b="1"/>
                        <a:t>Input2</a:t>
                      </a:r>
                      <a:endParaRPr sz="18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800" b="1"/>
                        <a:t>Output</a:t>
                      </a:r>
                      <a:endParaRPr sz="18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603525">
                <a:tc>
                  <a:txBody>
                    <a:bodyPr/>
                    <a:lstStyle/>
                    <a:p>
                      <a:pPr marL="0" lvl="0" indent="0" algn="ctr" rtl="0">
                        <a:lnSpc>
                          <a:spcPct val="115000"/>
                        </a:lnSpc>
                        <a:spcBef>
                          <a:spcPts val="0"/>
                        </a:spcBef>
                        <a:spcAft>
                          <a:spcPts val="0"/>
                        </a:spcAft>
                        <a:buNone/>
                      </a:pPr>
                      <a:r>
                        <a:rPr lang="en-IN" sz="1800"/>
                        <a:t>10</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800"/>
                        <a:t>4</a:t>
                      </a:r>
                      <a:endParaRPr sz="18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22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651" name="Google Shape;651;p38"/>
          <p:cNvSpPr txBox="1"/>
          <p:nvPr/>
        </p:nvSpPr>
        <p:spPr>
          <a:xfrm>
            <a:off x="13" y="3474275"/>
            <a:ext cx="91440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800"/>
              <a:t>Based on the learning that you have obtained from the previous data(slide), please find out the output for the given inputs in the above table.</a:t>
            </a:r>
            <a:endParaRPr sz="1800"/>
          </a:p>
          <a:p>
            <a:pPr marL="0" lvl="0" indent="0" algn="ctr" rtl="0">
              <a:spcBef>
                <a:spcPts val="0"/>
              </a:spcBef>
              <a:spcAft>
                <a:spcPts val="0"/>
              </a:spcAft>
              <a:buNone/>
            </a:pPr>
            <a:endParaRPr sz="1800"/>
          </a:p>
          <a:p>
            <a:pPr marL="0" lvl="0" indent="0" algn="ctr" rtl="0">
              <a:spcBef>
                <a:spcPts val="0"/>
              </a:spcBef>
              <a:spcAft>
                <a:spcPts val="0"/>
              </a:spcAft>
              <a:buNone/>
            </a:pPr>
            <a:r>
              <a:rPr lang="en-IN" sz="1800"/>
              <a:t>PS: Please just share your answers on the chat section and don’t share the explanation.</a:t>
            </a:r>
            <a:endParaRPr sz="1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39"/>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6</a:t>
            </a:fld>
            <a:endParaRPr sz="900">
              <a:solidFill>
                <a:srgbClr val="FF0000"/>
              </a:solidFill>
              <a:latin typeface="Proxima Nova"/>
              <a:ea typeface="Proxima Nova"/>
              <a:cs typeface="Proxima Nova"/>
              <a:sym typeface="Proxima Nova"/>
            </a:endParaRPr>
          </a:p>
        </p:txBody>
      </p:sp>
      <p:sp>
        <p:nvSpPr>
          <p:cNvPr id="657" name="Google Shape;657;p39"/>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graphicFrame>
        <p:nvGraphicFramePr>
          <p:cNvPr id="658" name="Google Shape;658;p39"/>
          <p:cNvGraphicFramePr/>
          <p:nvPr/>
        </p:nvGraphicFramePr>
        <p:xfrm>
          <a:off x="254175" y="1758525"/>
          <a:ext cx="1820200" cy="1391475"/>
        </p:xfrm>
        <a:graphic>
          <a:graphicData uri="http://schemas.openxmlformats.org/drawingml/2006/table">
            <a:tbl>
              <a:tblPr>
                <a:noFill/>
                <a:tableStyleId>{CBA334AF-31BD-4DB0-B71E-21B9EC4CF729}</a:tableStyleId>
              </a:tblPr>
              <a:tblGrid>
                <a:gridCol w="455050"/>
                <a:gridCol w="455050"/>
                <a:gridCol w="455050"/>
                <a:gridCol w="455050"/>
              </a:tblGrid>
              <a:tr h="463825">
                <a:tc>
                  <a:txBody>
                    <a:bodyPr/>
                    <a:lstStyle/>
                    <a:p>
                      <a:pPr marL="0" lvl="0" indent="0" algn="l" rtl="0">
                        <a:spcBef>
                          <a:spcPts val="0"/>
                        </a:spcBef>
                        <a:spcAft>
                          <a:spcPts val="0"/>
                        </a:spcAft>
                        <a:buNone/>
                      </a:pPr>
                      <a:r>
                        <a:rPr lang="en-IN"/>
                        <a:t>x1</a:t>
                      </a:r>
                      <a:endParaRPr/>
                    </a:p>
                  </a:txBody>
                  <a:tcPr marL="91425" marR="91425" marT="91425" marB="91425"/>
                </a:tc>
                <a:tc>
                  <a:txBody>
                    <a:bodyPr/>
                    <a:lstStyle/>
                    <a:p>
                      <a:pPr marL="0" lvl="0" indent="0" algn="l" rtl="0">
                        <a:spcBef>
                          <a:spcPts val="0"/>
                        </a:spcBef>
                        <a:spcAft>
                          <a:spcPts val="0"/>
                        </a:spcAft>
                        <a:buNone/>
                      </a:pPr>
                      <a:r>
                        <a:rPr lang="en-IN"/>
                        <a:t>x2</a:t>
                      </a:r>
                      <a:endParaRPr/>
                    </a:p>
                  </a:txBody>
                  <a:tcPr marL="91425" marR="91425" marT="91425" marB="91425"/>
                </a:tc>
                <a:tc>
                  <a:txBody>
                    <a:bodyPr/>
                    <a:lstStyle/>
                    <a:p>
                      <a:pPr marL="0" lvl="0" indent="0" algn="l" rtl="0">
                        <a:spcBef>
                          <a:spcPts val="0"/>
                        </a:spcBef>
                        <a:spcAft>
                          <a:spcPts val="0"/>
                        </a:spcAft>
                        <a:buNone/>
                      </a:pPr>
                      <a:r>
                        <a:rPr lang="en-IN"/>
                        <a:t>x3</a:t>
                      </a:r>
                      <a:endParaRPr/>
                    </a:p>
                  </a:txBody>
                  <a:tcPr marL="91425" marR="91425" marT="91425" marB="91425"/>
                </a:tc>
                <a:tc>
                  <a:txBody>
                    <a:bodyPr/>
                    <a:lstStyle/>
                    <a:p>
                      <a:pPr marL="0" lvl="0" indent="0" algn="l" rtl="0">
                        <a:spcBef>
                          <a:spcPts val="0"/>
                        </a:spcBef>
                        <a:spcAft>
                          <a:spcPts val="0"/>
                        </a:spcAft>
                        <a:buNone/>
                      </a:pPr>
                      <a:r>
                        <a:rPr lang="en-IN"/>
                        <a:t>y</a:t>
                      </a:r>
                      <a:endParaRPr/>
                    </a:p>
                  </a:txBody>
                  <a:tcPr marL="91425" marR="91425" marT="91425" marB="91425"/>
                </a:tc>
              </a:tr>
              <a:tr h="4638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4638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bl>
          </a:graphicData>
        </a:graphic>
      </p:graphicFrame>
      <p:sp>
        <p:nvSpPr>
          <p:cNvPr id="659" name="Google Shape;659;p39"/>
          <p:cNvSpPr txBox="1"/>
          <p:nvPr/>
        </p:nvSpPr>
        <p:spPr>
          <a:xfrm>
            <a:off x="254175" y="3330525"/>
            <a:ext cx="1820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b="1"/>
              <a:t>Historical Data/ Past Data</a:t>
            </a:r>
            <a:endParaRPr b="1"/>
          </a:p>
        </p:txBody>
      </p:sp>
      <p:sp>
        <p:nvSpPr>
          <p:cNvPr id="660" name="Google Shape;660;p39"/>
          <p:cNvSpPr/>
          <p:nvPr/>
        </p:nvSpPr>
        <p:spPr>
          <a:xfrm>
            <a:off x="2323300" y="2215875"/>
            <a:ext cx="1181700" cy="402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3854275" y="1893550"/>
            <a:ext cx="1759200" cy="10878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txBox="1"/>
          <p:nvPr/>
        </p:nvSpPr>
        <p:spPr>
          <a:xfrm>
            <a:off x="4089325" y="2001675"/>
            <a:ext cx="12891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b="1"/>
              <a:t>Machine Learning Algorithm</a:t>
            </a:r>
            <a:endParaRPr b="1"/>
          </a:p>
        </p:txBody>
      </p:sp>
      <p:sp>
        <p:nvSpPr>
          <p:cNvPr id="663" name="Google Shape;663;p39"/>
          <p:cNvSpPr txBox="1"/>
          <p:nvPr/>
        </p:nvSpPr>
        <p:spPr>
          <a:xfrm>
            <a:off x="3041725" y="3075350"/>
            <a:ext cx="3384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a:t>Decoding the relationship between various inputs and outputs</a:t>
            </a:r>
            <a:endParaRPr/>
          </a:p>
        </p:txBody>
      </p:sp>
      <p:sp>
        <p:nvSpPr>
          <p:cNvPr id="664" name="Google Shape;664;p39"/>
          <p:cNvSpPr/>
          <p:nvPr/>
        </p:nvSpPr>
        <p:spPr>
          <a:xfrm>
            <a:off x="5927075" y="2309875"/>
            <a:ext cx="1181700" cy="402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7480225" y="1772700"/>
            <a:ext cx="1517700" cy="1665300"/>
          </a:xfrm>
          <a:prstGeom prst="brace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txBox="1"/>
          <p:nvPr/>
        </p:nvSpPr>
        <p:spPr>
          <a:xfrm>
            <a:off x="7657425" y="2203525"/>
            <a:ext cx="1181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b="1"/>
              <a:t>Making predictions</a:t>
            </a:r>
            <a:endParaRPr b="1"/>
          </a:p>
        </p:txBody>
      </p:sp>
      <p:sp>
        <p:nvSpPr>
          <p:cNvPr id="667" name="Google Shape;667;p39"/>
          <p:cNvSpPr txBox="1"/>
          <p:nvPr/>
        </p:nvSpPr>
        <p:spPr>
          <a:xfrm>
            <a:off x="7108775" y="3505175"/>
            <a:ext cx="20574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a:t>Once the learning is completed, we use that learning to make predictions on unseen data</a:t>
            </a:r>
            <a:endParaRPr/>
          </a:p>
        </p:txBody>
      </p:sp>
      <p:sp>
        <p:nvSpPr>
          <p:cNvPr id="668" name="Google Shape;668;p39"/>
          <p:cNvSpPr txBox="1"/>
          <p:nvPr/>
        </p:nvSpPr>
        <p:spPr>
          <a:xfrm>
            <a:off x="2403775" y="792350"/>
            <a:ext cx="46602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700" b="1" u="sng"/>
              <a:t>Machine Learning Flowchart</a:t>
            </a:r>
            <a:endParaRPr sz="1700" b="1" u="sng"/>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0"/>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7</a:t>
            </a:fld>
            <a:endParaRPr sz="900">
              <a:solidFill>
                <a:srgbClr val="FF0000"/>
              </a:solidFill>
              <a:latin typeface="Proxima Nova"/>
              <a:ea typeface="Proxima Nova"/>
              <a:cs typeface="Proxima Nova"/>
              <a:sym typeface="Proxima Nova"/>
            </a:endParaRPr>
          </a:p>
        </p:txBody>
      </p:sp>
      <p:sp>
        <p:nvSpPr>
          <p:cNvPr id="674" name="Google Shape;674;p40"/>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graphicFrame>
        <p:nvGraphicFramePr>
          <p:cNvPr id="675" name="Google Shape;675;p40"/>
          <p:cNvGraphicFramePr/>
          <p:nvPr/>
        </p:nvGraphicFramePr>
        <p:xfrm>
          <a:off x="1520263" y="835345"/>
          <a:ext cx="6103475" cy="3931920"/>
        </p:xfrm>
        <a:graphic>
          <a:graphicData uri="http://schemas.openxmlformats.org/drawingml/2006/table">
            <a:tbl>
              <a:tblPr>
                <a:noFill/>
                <a:tableStyleId>{C3A62515-E6AF-4A4C-95ED-29839A52EA70}</a:tableStyleId>
              </a:tblPr>
              <a:tblGrid>
                <a:gridCol w="871925"/>
                <a:gridCol w="871925"/>
                <a:gridCol w="871925"/>
                <a:gridCol w="871925"/>
                <a:gridCol w="871925"/>
                <a:gridCol w="871925"/>
                <a:gridCol w="871925"/>
              </a:tblGrid>
              <a:tr h="289050">
                <a:tc>
                  <a:txBody>
                    <a:bodyPr/>
                    <a:lstStyle/>
                    <a:p>
                      <a:pPr marL="0" lvl="0" indent="0" algn="ctr" rtl="0">
                        <a:lnSpc>
                          <a:spcPct val="115000"/>
                        </a:lnSpc>
                        <a:spcBef>
                          <a:spcPts val="0"/>
                        </a:spcBef>
                        <a:spcAft>
                          <a:spcPts val="0"/>
                        </a:spcAft>
                        <a:buNone/>
                      </a:pPr>
                      <a:r>
                        <a:rPr lang="en-IN" sz="1500" b="1"/>
                        <a:t>Input1</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Input2</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Output</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Input1</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Input2</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Output</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ctr" rtl="0">
                        <a:lnSpc>
                          <a:spcPct val="115000"/>
                        </a:lnSpc>
                        <a:spcBef>
                          <a:spcPts val="0"/>
                        </a:spcBef>
                        <a:spcAft>
                          <a:spcPts val="0"/>
                        </a:spcAft>
                        <a:buNone/>
                      </a:pPr>
                      <a:r>
                        <a:rPr lang="en-IN" sz="1500"/>
                        <a:t>1</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2</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1.00</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1</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2</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A</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ctr" rtl="0">
                        <a:lnSpc>
                          <a:spcPct val="115000"/>
                        </a:lnSpc>
                        <a:spcBef>
                          <a:spcPts val="0"/>
                        </a:spcBef>
                        <a:spcAft>
                          <a:spcPts val="0"/>
                        </a:spcAft>
                        <a:buNone/>
                      </a:pPr>
                      <a:r>
                        <a:rPr lang="en-IN" sz="1500"/>
                        <a:t>2</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4</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2.00</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2</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4</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A</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ctr" rtl="0">
                        <a:lnSpc>
                          <a:spcPct val="115000"/>
                        </a:lnSpc>
                        <a:spcBef>
                          <a:spcPts val="0"/>
                        </a:spcBef>
                        <a:spcAft>
                          <a:spcPts val="0"/>
                        </a:spcAft>
                        <a:buNone/>
                      </a:pPr>
                      <a:r>
                        <a:rPr lang="en-IN" sz="1500"/>
                        <a:t>4</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6</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3.33</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4</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6</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B</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ctr" rtl="0">
                        <a:lnSpc>
                          <a:spcPct val="115000"/>
                        </a:lnSpc>
                        <a:spcBef>
                          <a:spcPts val="0"/>
                        </a:spcBef>
                        <a:spcAft>
                          <a:spcPts val="0"/>
                        </a:spcAft>
                        <a:buNone/>
                      </a:pPr>
                      <a:r>
                        <a:rPr lang="en-IN" sz="1500"/>
                        <a:t>5</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9</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4.67</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5</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9</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B</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ctr" rtl="0">
                        <a:lnSpc>
                          <a:spcPct val="115000"/>
                        </a:lnSpc>
                        <a:spcBef>
                          <a:spcPts val="0"/>
                        </a:spcBef>
                        <a:spcAft>
                          <a:spcPts val="0"/>
                        </a:spcAft>
                        <a:buNone/>
                      </a:pPr>
                      <a:r>
                        <a:rPr lang="en-IN" sz="1500"/>
                        <a:t>3</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1</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1.33</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3</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1</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B</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ctr" rtl="0">
                        <a:lnSpc>
                          <a:spcPct val="115000"/>
                        </a:lnSpc>
                        <a:spcBef>
                          <a:spcPts val="0"/>
                        </a:spcBef>
                        <a:spcAft>
                          <a:spcPts val="0"/>
                        </a:spcAft>
                        <a:buNone/>
                      </a:pPr>
                      <a:r>
                        <a:rPr lang="en-IN" sz="1500"/>
                        <a:t>9</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0</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3.00</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9</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0</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A</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ctr" rtl="0">
                        <a:lnSpc>
                          <a:spcPct val="115000"/>
                        </a:lnSpc>
                        <a:spcBef>
                          <a:spcPts val="0"/>
                        </a:spcBef>
                        <a:spcAft>
                          <a:spcPts val="0"/>
                        </a:spcAft>
                        <a:buNone/>
                      </a:pPr>
                      <a:r>
                        <a:rPr lang="en-IN" sz="1500"/>
                        <a:t>3</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6</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3.00</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3</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6</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A</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r>
              <a:tr h="289050">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ctr" rtl="0">
                        <a:lnSpc>
                          <a:spcPct val="115000"/>
                        </a:lnSpc>
                        <a:spcBef>
                          <a:spcPts val="0"/>
                        </a:spcBef>
                        <a:spcAft>
                          <a:spcPts val="0"/>
                        </a:spcAft>
                        <a:buNone/>
                      </a:pPr>
                      <a:r>
                        <a:rPr lang="en-IN" sz="1500" b="1"/>
                        <a:t>Input1</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Input2</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Output</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Input1</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Input2</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t>Output</a:t>
                      </a:r>
                      <a:endParaRPr sz="15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289050">
                <a:tc>
                  <a:txBody>
                    <a:bodyPr/>
                    <a:lstStyle/>
                    <a:p>
                      <a:pPr marL="0" lvl="0" indent="0" algn="ctr" rtl="0">
                        <a:lnSpc>
                          <a:spcPct val="115000"/>
                        </a:lnSpc>
                        <a:spcBef>
                          <a:spcPts val="0"/>
                        </a:spcBef>
                        <a:spcAft>
                          <a:spcPts val="0"/>
                        </a:spcAft>
                        <a:buNone/>
                      </a:pPr>
                      <a:r>
                        <a:rPr lang="en-IN" sz="1500"/>
                        <a:t>10</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4</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10</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t>4</a:t>
                      </a:r>
                      <a:endParaRPr sz="15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9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41"/>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8</a:t>
            </a:fld>
            <a:endParaRPr sz="900">
              <a:solidFill>
                <a:srgbClr val="FF0000"/>
              </a:solidFill>
              <a:latin typeface="Proxima Nova"/>
              <a:ea typeface="Proxima Nova"/>
              <a:cs typeface="Proxima Nova"/>
              <a:sym typeface="Proxima Nova"/>
            </a:endParaRPr>
          </a:p>
        </p:txBody>
      </p:sp>
      <p:sp>
        <p:nvSpPr>
          <p:cNvPr id="681" name="Google Shape;681;p41"/>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graphicFrame>
        <p:nvGraphicFramePr>
          <p:cNvPr id="682" name="Google Shape;682;p41"/>
          <p:cNvGraphicFramePr/>
          <p:nvPr/>
        </p:nvGraphicFramePr>
        <p:xfrm>
          <a:off x="6112625" y="1079025"/>
          <a:ext cx="2285250" cy="3272790"/>
        </p:xfrm>
        <a:graphic>
          <a:graphicData uri="http://schemas.openxmlformats.org/drawingml/2006/table">
            <a:tbl>
              <a:tblPr>
                <a:noFill/>
                <a:tableStyleId>{C3A62515-E6AF-4A4C-95ED-29839A52EA70}</a:tableStyleId>
              </a:tblPr>
              <a:tblGrid>
                <a:gridCol w="1269575"/>
                <a:gridCol w="1015675"/>
              </a:tblGrid>
              <a:tr h="488425">
                <a:tc>
                  <a:txBody>
                    <a:bodyPr/>
                    <a:lstStyle/>
                    <a:p>
                      <a:pPr marL="0" lvl="0" indent="0" algn="ctr" rtl="0">
                        <a:lnSpc>
                          <a:spcPct val="115000"/>
                        </a:lnSpc>
                        <a:spcBef>
                          <a:spcPts val="0"/>
                        </a:spcBef>
                        <a:spcAft>
                          <a:spcPts val="0"/>
                        </a:spcAft>
                        <a:buNone/>
                      </a:pPr>
                      <a:r>
                        <a:rPr lang="en-IN" sz="1500" b="1">
                          <a:latin typeface="Calibri"/>
                          <a:ea typeface="Calibri"/>
                          <a:cs typeface="Calibri"/>
                          <a:sym typeface="Calibri"/>
                        </a:rPr>
                        <a:t>marketing_budget(thousands)</a:t>
                      </a:r>
                      <a:endParaRPr sz="15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b="1">
                          <a:latin typeface="Calibri"/>
                          <a:ea typeface="Calibri"/>
                          <a:cs typeface="Calibri"/>
                          <a:sym typeface="Calibri"/>
                        </a:rPr>
                        <a:t>actual_sales(millions)</a:t>
                      </a:r>
                      <a:endParaRPr sz="15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187.86</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12.14</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138.13</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12.33</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177.89</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8.41</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181.13</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8.9</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151.5</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12.57</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106.87</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11.3</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160.94</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11.66</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140.09</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10.93</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266400">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132.58</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500">
                          <a:latin typeface="Calibri"/>
                          <a:ea typeface="Calibri"/>
                          <a:cs typeface="Calibri"/>
                          <a:sym typeface="Calibri"/>
                        </a:rPr>
                        <a:t>11.99</a:t>
                      </a:r>
                      <a:endParaRPr sz="15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bl>
          </a:graphicData>
        </a:graphic>
      </p:graphicFrame>
      <p:sp>
        <p:nvSpPr>
          <p:cNvPr id="683" name="Google Shape;683;p41"/>
          <p:cNvSpPr txBox="1"/>
          <p:nvPr/>
        </p:nvSpPr>
        <p:spPr>
          <a:xfrm>
            <a:off x="537150" y="1204875"/>
            <a:ext cx="5532900" cy="253912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700" dirty="0" smtClean="0"/>
              <a:t>Can you think of the factors on which the salary of a employee is dependent on?</a:t>
            </a:r>
          </a:p>
          <a:p>
            <a:pPr marL="0" lvl="0" indent="0" algn="l" rtl="0">
              <a:spcBef>
                <a:spcPts val="0"/>
              </a:spcBef>
              <a:spcAft>
                <a:spcPts val="0"/>
              </a:spcAft>
              <a:buNone/>
            </a:pPr>
            <a:endParaRPr lang="en-IN" sz="1700" dirty="0" smtClean="0"/>
          </a:p>
          <a:p>
            <a:pPr marL="0" lvl="0" indent="0" algn="l" rtl="0">
              <a:spcBef>
                <a:spcPts val="0"/>
              </a:spcBef>
              <a:spcAft>
                <a:spcPts val="0"/>
              </a:spcAft>
              <a:buNone/>
            </a:pPr>
            <a:r>
              <a:rPr lang="en-IN" sz="1700" dirty="0" smtClean="0"/>
              <a:t>1.</a:t>
            </a:r>
          </a:p>
          <a:p>
            <a:pPr marL="0" lvl="0" indent="0" algn="l" rtl="0">
              <a:spcBef>
                <a:spcPts val="0"/>
              </a:spcBef>
              <a:spcAft>
                <a:spcPts val="0"/>
              </a:spcAft>
              <a:buNone/>
            </a:pPr>
            <a:r>
              <a:rPr lang="en-IN" sz="1700" dirty="0" smtClean="0"/>
              <a:t>2.</a:t>
            </a:r>
          </a:p>
          <a:p>
            <a:pPr marL="0" lvl="0" indent="0" algn="l" rtl="0">
              <a:spcBef>
                <a:spcPts val="0"/>
              </a:spcBef>
              <a:spcAft>
                <a:spcPts val="0"/>
              </a:spcAft>
              <a:buNone/>
            </a:pPr>
            <a:r>
              <a:rPr lang="en-IN" sz="1700" dirty="0" smtClean="0"/>
              <a:t>3.</a:t>
            </a:r>
          </a:p>
          <a:p>
            <a:pPr marL="0" lvl="0" indent="0" algn="l" rtl="0">
              <a:spcBef>
                <a:spcPts val="0"/>
              </a:spcBef>
              <a:spcAft>
                <a:spcPts val="0"/>
              </a:spcAft>
              <a:buNone/>
            </a:pPr>
            <a:r>
              <a:rPr lang="en-IN" sz="1700" dirty="0" smtClean="0"/>
              <a:t>4.</a:t>
            </a:r>
          </a:p>
          <a:p>
            <a:pPr marL="0" lvl="0" indent="0" algn="l" rtl="0">
              <a:spcBef>
                <a:spcPts val="0"/>
              </a:spcBef>
              <a:spcAft>
                <a:spcPts val="0"/>
              </a:spcAft>
              <a:buNone/>
            </a:pPr>
            <a:endParaRPr lang="en-IN" sz="1700" dirty="0" smtClean="0"/>
          </a:p>
          <a:p>
            <a:pPr marL="0" lvl="0" indent="0" algn="l" rtl="0">
              <a:spcBef>
                <a:spcPts val="0"/>
              </a:spcBef>
              <a:spcAft>
                <a:spcPts val="0"/>
              </a:spcAft>
              <a:buNone/>
            </a:pPr>
            <a:endParaRPr sz="17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2"/>
          <p:cNvSpPr txBox="1">
            <a:spLocks noGrp="1"/>
          </p:cNvSpPr>
          <p:nvPr>
            <p:ph type="sldNum" idx="4294967295"/>
          </p:nvPr>
        </p:nvSpPr>
        <p:spPr>
          <a:xfrm>
            <a:off x="6511925" y="4767263"/>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pPr marL="0" lvl="0" indent="0" algn="r" rtl="0">
                <a:spcBef>
                  <a:spcPts val="0"/>
                </a:spcBef>
                <a:spcAft>
                  <a:spcPts val="0"/>
                </a:spcAft>
                <a:buNone/>
              </a:pPr>
              <a:t>9</a:t>
            </a:fld>
            <a:endParaRPr sz="900">
              <a:solidFill>
                <a:srgbClr val="FF0000"/>
              </a:solidFill>
              <a:latin typeface="Proxima Nova"/>
              <a:ea typeface="Proxima Nova"/>
              <a:cs typeface="Proxima Nova"/>
              <a:sym typeface="Proxima Nova"/>
            </a:endParaRPr>
          </a:p>
        </p:txBody>
      </p:sp>
      <p:sp>
        <p:nvSpPr>
          <p:cNvPr id="689" name="Google Shape;689;p42"/>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Machine Learning</a:t>
            </a:r>
            <a:endParaRPr sz="2340" b="0" i="0">
              <a:solidFill>
                <a:schemeClr val="lt1"/>
              </a:solidFill>
              <a:latin typeface="Proxima Nova"/>
              <a:ea typeface="Proxima Nova"/>
              <a:cs typeface="Proxima Nova"/>
              <a:sym typeface="Proxima Nova"/>
            </a:endParaRPr>
          </a:p>
        </p:txBody>
      </p:sp>
      <p:pic>
        <p:nvPicPr>
          <p:cNvPr id="690" name="Google Shape;690;p42"/>
          <p:cNvPicPr preferRelativeResize="0"/>
          <p:nvPr/>
        </p:nvPicPr>
        <p:blipFill>
          <a:blip r:embed="rId4">
            <a:alphaModFix/>
          </a:blip>
          <a:stretch>
            <a:fillRect/>
          </a:stretch>
        </p:blipFill>
        <p:spPr>
          <a:xfrm>
            <a:off x="1616175" y="991041"/>
            <a:ext cx="5911650" cy="365537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973</Words>
  <Application>Microsoft Office PowerPoint</Application>
  <PresentationFormat>On-screen Show (16:9)</PresentationFormat>
  <Paragraphs>540</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Proxima Nova</vt:lpstr>
      <vt:lpstr>Calibri</vt:lpstr>
      <vt:lpstr>Verdana</vt:lpstr>
      <vt:lpstr>Roboto</vt:lpstr>
      <vt:lpstr>MASTER_UPGRAD</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SUMITH</cp:lastModifiedBy>
  <cp:revision>6</cp:revision>
  <dcterms:modified xsi:type="dcterms:W3CDTF">2022-06-19T05:21:09Z</dcterms:modified>
</cp:coreProperties>
</file>