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94" r:id="rId1"/>
  </p:sldMasterIdLst>
  <p:notesMasterIdLst>
    <p:notesMasterId r:id="rId16"/>
  </p:notesMasterIdLst>
  <p:sldIdLst>
    <p:sldId id="2382" r:id="rId2"/>
    <p:sldId id="899" r:id="rId3"/>
    <p:sldId id="2384" r:id="rId4"/>
    <p:sldId id="901" r:id="rId5"/>
    <p:sldId id="2391" r:id="rId6"/>
    <p:sldId id="2385" r:id="rId7"/>
    <p:sldId id="2386" r:id="rId8"/>
    <p:sldId id="2392" r:id="rId9"/>
    <p:sldId id="2387" r:id="rId10"/>
    <p:sldId id="2388" r:id="rId11"/>
    <p:sldId id="2393" r:id="rId12"/>
    <p:sldId id="2383" r:id="rId13"/>
    <p:sldId id="900" r:id="rId14"/>
    <p:sldId id="478" r:id="rId15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26" autoAdjust="0"/>
    <p:restoredTop sz="96494"/>
  </p:normalViewPr>
  <p:slideViewPr>
    <p:cSldViewPr>
      <p:cViewPr>
        <p:scale>
          <a:sx n="125" d="100"/>
          <a:sy n="125" d="100"/>
        </p:scale>
        <p:origin x="810" y="23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2730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3050E-191F-D04F-82A0-F2E1E61BDB85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6816E-28A4-9E41-B4DB-1F5298F04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04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6816E-28A4-9E41-B4DB-1F5298F048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78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6816E-28A4-9E41-B4DB-1F5298F048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12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6816E-28A4-9E41-B4DB-1F5298F0487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6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6816E-28A4-9E41-B4DB-1F5298F048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67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6816E-28A4-9E41-B4DB-1F5298F048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37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6816E-28A4-9E41-B4DB-1F5298F048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98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6816E-28A4-9E41-B4DB-1F5298F048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4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6816E-28A4-9E41-B4DB-1F5298F048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2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6816E-28A4-9E41-B4DB-1F5298F048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46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6816E-28A4-9E41-B4DB-1F5298F048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83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6816E-28A4-9E41-B4DB-1F5298F048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9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164A-CE76-584D-8C4A-BD3F7E83E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4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15F93-2077-F14E-BEC2-4FD7C6FEA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6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7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318DA-6BAB-C047-B229-958F8A630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72D4-F65C-3543-9B9A-32EB3FE67E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9C05BEE-83A0-0B4F-B1F6-1CFD62FB0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5296961"/>
            <a:ext cx="5486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/>
              <a:t>©Copyright 1992-2023 by Pearson Education, Inc. All Rights Reserved. https://</a:t>
            </a:r>
            <a:r>
              <a:rPr lang="en-US" dirty="0" err="1"/>
              <a:t>deitel.com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560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760E4-2F3F-FE4A-9C2C-E567D90D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32268-DCBF-084E-AB9A-6A4BEA444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4ABF5-716B-D045-BB74-491C7A22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296961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F254E-6656-5D45-B463-A0984FC1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©Copyright 1992-2023 by Pearson Education, Inc. All Rights Reserved. https://</a:t>
            </a:r>
            <a:r>
              <a:rPr lang="en-US" dirty="0" err="1"/>
              <a:t>deitel.com</a:t>
            </a:r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9118D-047F-5547-82CF-B87220DF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72D4-F65C-3543-9B9A-32EB3FE67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6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3864B-BFBF-4D43-A413-A14659E05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63736E-4114-E34A-BC5B-FD9311FFD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C5DEC-8829-D84E-8288-5286A4677A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296961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3D808-7526-A34C-91EE-D84B4C09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©Copyright 1992-2023 by Pearson Education, Inc. All Rights Reserved. https://</a:t>
            </a:r>
            <a:r>
              <a:rPr lang="en-US" dirty="0" err="1"/>
              <a:t>deitel.com</a:t>
            </a:r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D39CE-B512-DC4F-B1D5-5B708ACE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72D4-F65C-3543-9B9A-32EB3FE67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9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64B1-4A0C-0741-92D2-05C2F941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A596A-19D6-3F4C-BDE6-46A0EE52D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77F3-CF82-AF41-8173-627CD271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72D4-F65C-3543-9B9A-32EB3FE67E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965AEA3-9790-3446-918A-DCF2A5E7A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5296961"/>
            <a:ext cx="5486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/>
              <a:t>©Copyright 1992-2023 by Pearson Education, Inc. All Rights Reserved. https://</a:t>
            </a:r>
            <a:r>
              <a:rPr lang="en-US" dirty="0" err="1"/>
              <a:t>deitel.com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483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28E5B-3897-054D-9A4F-F061E4BF1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4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04A44-EDE4-5048-988B-75A22CE33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A798B-02BE-DB46-97D9-C95A531B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72D4-F65C-3543-9B9A-32EB3FE67E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BF443AB-EB56-394C-AD07-B2B1AD617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5296959"/>
            <a:ext cx="5486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/>
              <a:t>©Copyright 1992-2023 by Pearson Education, Inc. All Rights Reserved. https://</a:t>
            </a:r>
            <a:r>
              <a:rPr lang="en-US" dirty="0" err="1"/>
              <a:t>deitel.com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6652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C09C-C41A-5647-9DDE-0B326FFD0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863FB-9CFB-EB4F-AFCD-E6BAC2E98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6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8F0B4-3E40-1E4E-B664-42013FBAC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6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CE85E-F765-BA4D-BA60-BA2B48F23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296961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E8DBC-7DE2-DB43-92AD-267747DD3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©Copyright 1992-2023 by Pearson Education, Inc. All Rights Reserved. https://</a:t>
            </a:r>
            <a:r>
              <a:rPr lang="en-US" dirty="0" err="1"/>
              <a:t>deitel.com</a:t>
            </a:r>
            <a:r>
              <a:rPr lang="en-US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968FE-84DB-F24A-9D79-6D8A6DBF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72D4-F65C-3543-9B9A-32EB3FE67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3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E2B41-B355-3049-984B-EF6A165B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CCCF6-D6C4-E040-9A7B-F2071D6B9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71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6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7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05097-C1A2-BC4D-B66C-2B8D65C44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4B79AF-668C-734E-A641-6FF948FAF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400971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6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7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2C3A18-C15B-7147-B40C-A2F27E7BD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106A39-5C05-074D-A9B5-0BDD3ADF22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296961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6471E5-9CD2-6848-85A2-F5362C5D4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©Copyright 1992-2023 by Pearson Education, Inc. All Rights Reserved. https://</a:t>
            </a:r>
            <a:r>
              <a:rPr lang="en-US" dirty="0" err="1"/>
              <a:t>deitel.com</a:t>
            </a:r>
            <a:r>
              <a:rPr lang="en-US" dirty="0"/>
              <a:t>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5FF1B7-C0D2-F147-8F16-D1F3D651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72D4-F65C-3543-9B9A-32EB3FE67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00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9D737-E89E-7D4E-820C-1E3C6401A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2F51A4-C400-2044-BFAE-CA124848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296961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2991AF-CD6B-B745-843A-B1413E98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©Copyright 1992-2023 by Pearson Education, Inc. All Rights Reserved. https://</a:t>
            </a:r>
            <a:r>
              <a:rPr lang="en-US" dirty="0" err="1"/>
              <a:t>deitel.com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1ADE9-A9AE-8F47-A067-C058BEB9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72D4-F65C-3543-9B9A-32EB3FE67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B886B0-31A3-6049-BE16-E207AF08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296961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A4F282-07E2-2440-8F4F-B76FE27D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©Copyright 1992-2023 by Pearson Education, Inc. All Rights Reserved. https://</a:t>
            </a:r>
            <a:r>
              <a:rPr lang="en-US" dirty="0" err="1"/>
              <a:t>deitel.com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B92A2-C056-5B48-A7BB-064729396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72D4-F65C-3543-9B9A-32EB3FE67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8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30FD-7B96-F149-94A0-1405B88E8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A543A-898C-FE42-A026-575DA08FC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5C784-A7EE-4745-81D0-95F3BEA9B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896" indent="0">
              <a:buNone/>
              <a:defRPr sz="1050"/>
            </a:lvl2pPr>
            <a:lvl3pPr marL="685793" indent="0">
              <a:buNone/>
              <a:defRPr sz="900"/>
            </a:lvl3pPr>
            <a:lvl4pPr marL="1028690" indent="0">
              <a:buNone/>
              <a:defRPr sz="750"/>
            </a:lvl4pPr>
            <a:lvl5pPr marL="1371587" indent="0">
              <a:buNone/>
              <a:defRPr sz="750"/>
            </a:lvl5pPr>
            <a:lvl6pPr marL="1714483" indent="0">
              <a:buNone/>
              <a:defRPr sz="750"/>
            </a:lvl6pPr>
            <a:lvl7pPr marL="2057379" indent="0">
              <a:buNone/>
              <a:defRPr sz="750"/>
            </a:lvl7pPr>
            <a:lvl8pPr marL="2400276" indent="0">
              <a:buNone/>
              <a:defRPr sz="750"/>
            </a:lvl8pPr>
            <a:lvl9pPr marL="2743173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89815-C669-D341-8C4C-3F2433BF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296961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13316-5B2A-3E40-9DE0-C9C25464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©Copyright 1992-2023 by Pearson Education, Inc. All Rights Reserved. https://</a:t>
            </a:r>
            <a:r>
              <a:rPr lang="en-US" dirty="0" err="1"/>
              <a:t>deitel.com</a:t>
            </a:r>
            <a:r>
              <a:rPr lang="en-US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99D45-80AD-834F-8E3B-501529CB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72D4-F65C-3543-9B9A-32EB3FE67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4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72AE-B48F-AE45-9E2E-254B2C867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B6FA9-BAF3-1F45-A9E1-A47DF3DB1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896" indent="0">
              <a:buNone/>
              <a:defRPr sz="2100"/>
            </a:lvl2pPr>
            <a:lvl3pPr marL="685793" indent="0">
              <a:buNone/>
              <a:defRPr sz="1800"/>
            </a:lvl3pPr>
            <a:lvl4pPr marL="1028690" indent="0">
              <a:buNone/>
              <a:defRPr sz="1500"/>
            </a:lvl4pPr>
            <a:lvl5pPr marL="1371587" indent="0">
              <a:buNone/>
              <a:defRPr sz="1500"/>
            </a:lvl5pPr>
            <a:lvl6pPr marL="1714483" indent="0">
              <a:buNone/>
              <a:defRPr sz="1500"/>
            </a:lvl6pPr>
            <a:lvl7pPr marL="2057379" indent="0">
              <a:buNone/>
              <a:defRPr sz="1500"/>
            </a:lvl7pPr>
            <a:lvl8pPr marL="2400276" indent="0">
              <a:buNone/>
              <a:defRPr sz="1500"/>
            </a:lvl8pPr>
            <a:lvl9pPr marL="2743173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6F9A6-D3DB-1F41-9C26-64114AC26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896" indent="0">
              <a:buNone/>
              <a:defRPr sz="1050"/>
            </a:lvl2pPr>
            <a:lvl3pPr marL="685793" indent="0">
              <a:buNone/>
              <a:defRPr sz="900"/>
            </a:lvl3pPr>
            <a:lvl4pPr marL="1028690" indent="0">
              <a:buNone/>
              <a:defRPr sz="750"/>
            </a:lvl4pPr>
            <a:lvl5pPr marL="1371587" indent="0">
              <a:buNone/>
              <a:defRPr sz="750"/>
            </a:lvl5pPr>
            <a:lvl6pPr marL="1714483" indent="0">
              <a:buNone/>
              <a:defRPr sz="750"/>
            </a:lvl6pPr>
            <a:lvl7pPr marL="2057379" indent="0">
              <a:buNone/>
              <a:defRPr sz="750"/>
            </a:lvl7pPr>
            <a:lvl8pPr marL="2400276" indent="0">
              <a:buNone/>
              <a:defRPr sz="750"/>
            </a:lvl8pPr>
            <a:lvl9pPr marL="2743173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AF8D4-D8E4-5C41-BEC1-5DC22717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296961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EE3EB-1977-C043-B30F-3C5AD72E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©Copyright 1992-2023 by Pearson Education, Inc. All Rights Reserved. https://</a:t>
            </a:r>
            <a:r>
              <a:rPr lang="en-US" dirty="0" err="1"/>
              <a:t>deitel.com</a:t>
            </a:r>
            <a:r>
              <a:rPr lang="en-US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A1C92-D2BF-D540-8139-E0593AE3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72D4-F65C-3543-9B9A-32EB3FE67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2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87FD05-8C58-B04D-8F9A-FFDDAFCA6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BC201-65D2-1547-AF36-BC5E47CFB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6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9C4D3-9C5B-F041-8DB8-8781D9E13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5296961"/>
            <a:ext cx="5486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/>
              <a:t>©Copyright 1992-2023 by Pearson Education, Inc. All Rights Reserved. https://</a:t>
            </a:r>
            <a:r>
              <a:rPr lang="en-US" dirty="0" err="1"/>
              <a:t>deitel.com</a:t>
            </a:r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AEF70-9203-A84E-8244-967164A3C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61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272D4-F65C-3543-9B9A-32EB3FE67E2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87785D-26F6-BF43-9C4D-D0C0DD60297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5105665"/>
            <a:ext cx="1221085" cy="68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sldNum="0" hdr="0" dt="0"/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514345" indent="-171448" algn="l" defTabSz="68579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857241" indent="-171448" algn="l" defTabSz="68579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200138" indent="-171448" algn="l" defTabSz="68579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1543035" indent="-171448" algn="l" defTabSz="68579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paul@deitel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47700"/>
            <a:ext cx="7886700" cy="202848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Chapter 1: Test-Driving a C++ Application</a:t>
            </a:r>
            <a:br>
              <a:rPr lang="en-US" sz="4400" dirty="0"/>
            </a:br>
            <a:r>
              <a:rPr lang="en-US" sz="4400" dirty="0"/>
              <a:t>(Microsoft Windows Version)</a:t>
            </a:r>
            <a:br>
              <a:rPr lang="en-US" sz="4400" dirty="0"/>
            </a:br>
            <a:br>
              <a:rPr lang="en-US" sz="1200" dirty="0"/>
            </a:br>
            <a:r>
              <a:rPr lang="en-US" sz="2800" dirty="0"/>
              <a:t>C++ How to Program: An Objects-Natural Approach, 11/e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Presented by </a:t>
            </a:r>
            <a:br>
              <a:rPr lang="en-US" dirty="0"/>
            </a:br>
            <a:r>
              <a:rPr lang="en-US" dirty="0"/>
              <a:t>Paul Deitel, CEO, Deitel &amp; Associates, Inc.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BBC54D-2418-F344-B717-4979003648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803" y="2676183"/>
            <a:ext cx="3292869" cy="185223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73499-B563-CF4E-BB90-739E6BCEE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/>
              <a:t>©Copyright 1992-2024 by Pearson Education, Inc. All Rights Reserved. https://</a:t>
            </a:r>
            <a:r>
              <a:rPr lang="en-US" dirty="0" err="1"/>
              <a:t>deitel.com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115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1: Test-Driving a C++ Application</a:t>
            </a:r>
            <a:br>
              <a:rPr lang="en-US" dirty="0"/>
            </a:br>
            <a:r>
              <a:rPr lang="en-US" dirty="0"/>
              <a:t>(Docker &amp; LLVM/Clang C++ Version)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LLVM/Clang C++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clang++</a:t>
            </a:r>
            <a:r>
              <a:rPr lang="en-US" dirty="0"/>
              <a:t>) in a popular Docker container</a:t>
            </a:r>
          </a:p>
          <a:p>
            <a:r>
              <a:rPr lang="en-US" dirty="0"/>
              <a:t>Compiling and Running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GuessNumber.cpp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489FE6-AFE7-5B46-B5FF-835452C8C56F}"/>
              </a:ext>
            </a:extLst>
          </p:cNvPr>
          <p:cNvSpPr txBox="1"/>
          <p:nvPr/>
        </p:nvSpPr>
        <p:spPr>
          <a:xfrm>
            <a:off x="2152800" y="172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0063A-A67C-014E-AD96-D8597263A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/>
              <a:t>©Copyright 1992-2024 by Pearson Education, Inc. All Rights Reserved. https://</a:t>
            </a:r>
            <a:r>
              <a:rPr lang="en-US" dirty="0" err="1"/>
              <a:t>deitel.com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6028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046D0-D79E-D761-C435-DFF871E5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A8A2C-5B99-A036-8A30-B77B27149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docker run --rm -it -v "%CD%":/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teeks99/clang-ubuntu:16</a:t>
            </a:r>
          </a:p>
          <a:p>
            <a:r>
              <a:rPr lang="en-US" dirty="0"/>
              <a:t>macOS/Linux 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docker run --rm -it -v "$(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)":/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teeks99/clang-ubuntu:16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45D30-3E24-A311-717E-E75A9D591C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/>
              <a:t>©Copyright 1992-2024 by Pearson Education, Inc. All Rights Reserved. https://deitel.com </a:t>
            </a:r>
          </a:p>
        </p:txBody>
      </p:sp>
    </p:spTree>
    <p:extLst>
      <p:ext uri="{BB962C8B-B14F-4D97-AF65-F5344CB8AC3E}">
        <p14:creationId xmlns:p14="http://schemas.microsoft.com/office/powerpoint/2010/main" val="2584939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47700"/>
            <a:ext cx="7886700" cy="202848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Chapter 1: Test-Driving a C++ Application</a:t>
            </a:r>
            <a:br>
              <a:rPr lang="en-US" sz="4400" dirty="0"/>
            </a:br>
            <a:r>
              <a:rPr lang="en-US" sz="4400" dirty="0"/>
              <a:t>(macOS </a:t>
            </a:r>
            <a:r>
              <a:rPr lang="en-US" sz="4400" dirty="0" err="1"/>
              <a:t>Xcode</a:t>
            </a:r>
            <a:r>
              <a:rPr lang="en-US" sz="4400" dirty="0"/>
              <a:t> Version)</a:t>
            </a:r>
            <a:br>
              <a:rPr lang="en-US" sz="4400" dirty="0"/>
            </a:br>
            <a:br>
              <a:rPr lang="en-US" sz="1200" dirty="0"/>
            </a:br>
            <a:r>
              <a:rPr lang="en-US" sz="2800" dirty="0"/>
              <a:t>C++ How to Program: An Objects-Natural Approach, 11/e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Presented by </a:t>
            </a:r>
            <a:br>
              <a:rPr lang="en-US" dirty="0"/>
            </a:br>
            <a:r>
              <a:rPr lang="en-US" dirty="0"/>
              <a:t>Paul Deitel, CEO, Deitel &amp; Associates, Inc.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BBC54D-2418-F344-B717-4979003648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803" y="2676183"/>
            <a:ext cx="3292869" cy="185223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73499-B563-CF4E-BB90-739E6BCEE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/>
              <a:t>©Copyright 1992-2024 by Pearson Education, Inc. All Rights Reserved. https://</a:t>
            </a:r>
            <a:r>
              <a:rPr lang="en-US" dirty="0" err="1"/>
              <a:t>deitel.com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5278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1: Test-Driving a C++ Application</a:t>
            </a:r>
            <a:br>
              <a:rPr lang="en-US" dirty="0"/>
            </a:br>
            <a:r>
              <a:rPr lang="en-US" dirty="0"/>
              <a:t>(macOS Version)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Xcode</a:t>
            </a:r>
            <a:endParaRPr lang="en-US" dirty="0"/>
          </a:p>
          <a:p>
            <a:r>
              <a:rPr lang="en-US" dirty="0"/>
              <a:t>Launching </a:t>
            </a:r>
            <a:r>
              <a:rPr lang="en-US" dirty="0" err="1"/>
              <a:t>Xcode</a:t>
            </a:r>
            <a:endParaRPr lang="en-US" dirty="0"/>
          </a:p>
          <a:p>
            <a:r>
              <a:rPr lang="en-US" dirty="0"/>
              <a:t>Creating a Project</a:t>
            </a:r>
          </a:p>
          <a:p>
            <a:r>
              <a:rPr lang="en-US" dirty="0"/>
              <a:t>Adding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GuessNumber.cpp</a:t>
            </a:r>
            <a:r>
              <a:rPr lang="en-US" dirty="0"/>
              <a:t> to the Project</a:t>
            </a:r>
          </a:p>
          <a:p>
            <a:r>
              <a:rPr lang="en-US" dirty="0"/>
              <a:t>Compiling and Running the Project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489FE6-AFE7-5B46-B5FF-835452C8C56F}"/>
              </a:ext>
            </a:extLst>
          </p:cNvPr>
          <p:cNvSpPr txBox="1"/>
          <p:nvPr/>
        </p:nvSpPr>
        <p:spPr>
          <a:xfrm>
            <a:off x="2152800" y="172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6DE98-69D2-D84C-9313-698083607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/>
              <a:t>©Copyright 1992-2024 by Pearson Education, Inc. All Rights Reserved. https://</a:t>
            </a:r>
            <a:r>
              <a:rPr lang="en-US" dirty="0" err="1"/>
              <a:t>deitel.com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9909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Contacting Paul </a:t>
            </a:r>
            <a:r>
              <a:rPr lang="en-US" dirty="0" err="1"/>
              <a:t>Deitel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Email: </a:t>
            </a:r>
            <a:r>
              <a:rPr lang="en-US" b="1" dirty="0">
                <a:hlinkClick r:id="rId3"/>
              </a:rPr>
              <a:t>paul@deitel.com</a:t>
            </a:r>
            <a:endParaRPr lang="en-US" b="1" dirty="0"/>
          </a:p>
          <a:p>
            <a:r>
              <a:rPr lang="en-US" b="1" dirty="0"/>
              <a:t>https://</a:t>
            </a:r>
            <a:r>
              <a:rPr lang="en-US" b="1" dirty="0" err="1"/>
              <a:t>deitel.com</a:t>
            </a:r>
            <a:r>
              <a:rPr lang="en-US" b="1" dirty="0"/>
              <a:t>/contact-us</a:t>
            </a:r>
          </a:p>
          <a:p>
            <a:r>
              <a:rPr lang="en-US" dirty="0"/>
              <a:t>Facebook</a:t>
            </a:r>
            <a:r>
              <a:rPr lang="en-US"/>
              <a:t>: </a:t>
            </a:r>
            <a:r>
              <a:rPr lang="en-US" b="1"/>
              <a:t>https://</a:t>
            </a:r>
            <a:r>
              <a:rPr lang="en-US" b="1" dirty="0" err="1"/>
              <a:t>facebook.com</a:t>
            </a:r>
            <a:r>
              <a:rPr lang="en-US" b="1" dirty="0"/>
              <a:t>/</a:t>
            </a:r>
            <a:r>
              <a:rPr lang="en-US" b="1" dirty="0" err="1"/>
              <a:t>DeitelFan</a:t>
            </a:r>
            <a:r>
              <a:rPr lang="en-US" b="1" dirty="0"/>
              <a:t> </a:t>
            </a:r>
          </a:p>
          <a:p>
            <a:r>
              <a:rPr lang="en-US" dirty="0"/>
              <a:t>Twitter: </a:t>
            </a:r>
            <a:r>
              <a:rPr lang="en-US" b="1" dirty="0"/>
              <a:t>https://</a:t>
            </a:r>
            <a:r>
              <a:rPr lang="en-US" b="1" dirty="0" err="1"/>
              <a:t>twitter.com</a:t>
            </a:r>
            <a:r>
              <a:rPr lang="en-US" b="1" dirty="0"/>
              <a:t>/Deitel</a:t>
            </a:r>
          </a:p>
          <a:p>
            <a:r>
              <a:rPr lang="en-US" dirty="0"/>
              <a:t>LinkedIn: </a:t>
            </a:r>
            <a:br>
              <a:rPr lang="en-US" dirty="0"/>
            </a:br>
            <a:r>
              <a:rPr lang="en-US" b="1" dirty="0"/>
              <a:t>https://</a:t>
            </a:r>
            <a:r>
              <a:rPr lang="en-US" b="1" dirty="0" err="1"/>
              <a:t>www.linkedin.com</a:t>
            </a:r>
            <a:r>
              <a:rPr lang="en-US" b="1" dirty="0"/>
              <a:t>/company/</a:t>
            </a:r>
            <a:r>
              <a:rPr lang="en-US" b="1" dirty="0" err="1"/>
              <a:t>deitel</a:t>
            </a:r>
            <a:r>
              <a:rPr lang="en-US" b="1" dirty="0"/>
              <a:t>-&amp;-associates</a:t>
            </a:r>
          </a:p>
          <a:p>
            <a:r>
              <a:rPr lang="en-US" dirty="0"/>
              <a:t>Insta: </a:t>
            </a:r>
            <a:r>
              <a:rPr lang="en-US" b="1" dirty="0"/>
              <a:t>https://</a:t>
            </a:r>
            <a:r>
              <a:rPr lang="en-US" b="1" dirty="0" err="1"/>
              <a:t>instagram.com</a:t>
            </a:r>
            <a:r>
              <a:rPr lang="en-US" b="1" dirty="0"/>
              <a:t>/</a:t>
            </a:r>
            <a:r>
              <a:rPr lang="en-US" b="1" dirty="0" err="1"/>
              <a:t>DeitelFan</a:t>
            </a:r>
            <a:endParaRPr lang="en-US" b="1" dirty="0"/>
          </a:p>
          <a:p>
            <a:r>
              <a:rPr lang="en-US" dirty="0"/>
              <a:t>YouTube: </a:t>
            </a:r>
            <a:r>
              <a:rPr lang="en-US" b="1" dirty="0"/>
              <a:t>https://</a:t>
            </a:r>
            <a:r>
              <a:rPr lang="en-US" b="1" dirty="0" err="1"/>
              <a:t>youtube.com</a:t>
            </a:r>
            <a:r>
              <a:rPr lang="en-US" b="1" dirty="0"/>
              <a:t>/</a:t>
            </a:r>
            <a:r>
              <a:rPr lang="en-US" b="1" dirty="0" err="1"/>
              <a:t>DeitelTV</a:t>
            </a:r>
            <a:endParaRPr lang="en-US" b="1" dirty="0"/>
          </a:p>
          <a:p>
            <a:r>
              <a:rPr lang="en-US" dirty="0"/>
              <a:t>Instructor-Led Training</a:t>
            </a:r>
          </a:p>
          <a:p>
            <a:pPr lvl="1"/>
            <a:r>
              <a:rPr lang="en-US" b="1" dirty="0"/>
              <a:t>https://</a:t>
            </a:r>
            <a:r>
              <a:rPr lang="en-US" b="1" dirty="0" err="1"/>
              <a:t>deitel.com</a:t>
            </a:r>
            <a:r>
              <a:rPr lang="en-US" b="1" dirty="0"/>
              <a:t>/training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D2965-8AE8-A747-BB54-1F2721BC1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/>
              <a:t>©Copyright 1992-2024 by Pearson Education, Inc. All Rights Reserved. https://</a:t>
            </a:r>
            <a:r>
              <a:rPr lang="en-US" dirty="0" err="1"/>
              <a:t>deitel.com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7213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1: Test-Driving a C++ Application</a:t>
            </a:r>
            <a:br>
              <a:rPr lang="en-US" dirty="0"/>
            </a:br>
            <a:r>
              <a:rPr lang="en-US" dirty="0"/>
              <a:t>(Microsoft Windows Version)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Community Edition </a:t>
            </a:r>
          </a:p>
          <a:p>
            <a:r>
              <a:rPr lang="en-US" dirty="0"/>
              <a:t>Launching Visual Studio</a:t>
            </a:r>
          </a:p>
          <a:p>
            <a:r>
              <a:rPr lang="en-US" dirty="0"/>
              <a:t>Creating a Project</a:t>
            </a:r>
          </a:p>
          <a:p>
            <a:r>
              <a:rPr lang="en-US" dirty="0"/>
              <a:t>Adding to the Project</a:t>
            </a:r>
          </a:p>
          <a:p>
            <a:r>
              <a:rPr lang="en-US" dirty="0"/>
              <a:t>Compiling and Running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GuessNumber.cpp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489FE6-AFE7-5B46-B5FF-835452C8C56F}"/>
              </a:ext>
            </a:extLst>
          </p:cNvPr>
          <p:cNvSpPr txBox="1"/>
          <p:nvPr/>
        </p:nvSpPr>
        <p:spPr>
          <a:xfrm>
            <a:off x="2152800" y="172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BDE9D-DB82-4E49-8A85-1F5378FCA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/>
              <a:t>©Copyright 1992-2024 by Pearson Education, Inc. All Rights Reserved. https://</a:t>
            </a:r>
            <a:r>
              <a:rPr lang="en-US" dirty="0" err="1"/>
              <a:t>deitel.com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928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47700"/>
            <a:ext cx="7886700" cy="202848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Chapter 1: Test-Driving a C++ Application</a:t>
            </a:r>
            <a:br>
              <a:rPr lang="en-US" sz="4400" dirty="0"/>
            </a:br>
            <a:r>
              <a:rPr lang="en-US" sz="4400" dirty="0"/>
              <a:t>(Linux Version)</a:t>
            </a:r>
            <a:br>
              <a:rPr lang="en-US" sz="4400" dirty="0"/>
            </a:br>
            <a:br>
              <a:rPr lang="en-US" sz="1600" dirty="0"/>
            </a:br>
            <a:r>
              <a:rPr lang="en-US" sz="2800" dirty="0"/>
              <a:t>C++ How to Program: An Objects-Natural Approach, 11/e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Presented by </a:t>
            </a:r>
            <a:br>
              <a:rPr lang="en-US" dirty="0"/>
            </a:br>
            <a:r>
              <a:rPr lang="en-US" dirty="0"/>
              <a:t>Paul Deitel, CEO, Deitel &amp; Associates, Inc.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BBC54D-2418-F344-B717-4979003648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803" y="2676183"/>
            <a:ext cx="3292869" cy="185223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73499-B563-CF4E-BB90-739E6BCEE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/>
              <a:t>©Copyright 1992-2024 by Pearson Education, Inc. All Rights Reserved. https://</a:t>
            </a:r>
            <a:r>
              <a:rPr lang="en-US" dirty="0" err="1"/>
              <a:t>deitel.com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9232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1: Test-Driving a C++ Application</a:t>
            </a:r>
            <a:br>
              <a:rPr lang="en-US" dirty="0"/>
            </a:br>
            <a:r>
              <a:rPr lang="en-US" dirty="0"/>
              <a:t>(Linux Version)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GNU C++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g++</a:t>
            </a:r>
            <a:r>
              <a:rPr lang="en-US" dirty="0"/>
              <a:t>) from the GNU Compiler Collection</a:t>
            </a:r>
          </a:p>
          <a:p>
            <a:r>
              <a:rPr lang="en-US" dirty="0"/>
              <a:t>Compiling and Running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GuessNumber.cpp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489FE6-AFE7-5B46-B5FF-835452C8C56F}"/>
              </a:ext>
            </a:extLst>
          </p:cNvPr>
          <p:cNvSpPr txBox="1"/>
          <p:nvPr/>
        </p:nvSpPr>
        <p:spPr>
          <a:xfrm>
            <a:off x="2152800" y="172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0063A-A67C-014E-AD96-D8597263A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/>
              <a:t>©Copyright 1992-2024 by Pearson Education, Inc. All Rights Reserved. https://</a:t>
            </a:r>
            <a:r>
              <a:rPr lang="en-US" dirty="0" err="1"/>
              <a:t>deitel.com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834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494EF-B890-DABF-E29C-8E74AE1E3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Linux to use </a:t>
            </a:r>
            <a:r>
              <a:rPr lang="en-US"/>
              <a:t>g++ Version 13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77AFF-22B9-541D-B65D-5E31A1F8E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nsolas" panose="020B0609020204030204" pitchFamily="49" charset="0"/>
              </a:rPr>
              <a:t>May not work for all Linux distributions/versions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apt-get update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apt-get install gcc-13 g++-13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update-alternatives --install 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/bin/gcc-13 60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--slave 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/bin/g++ g++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/bin/g++-13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g++ --version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9874FF-39BE-5B20-95EF-E1CEFB462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/>
              <a:t>©Copyright 1992-2024 by Pearson Education, Inc. All Rights Reserved. https://deitel.com </a:t>
            </a:r>
          </a:p>
        </p:txBody>
      </p:sp>
    </p:spTree>
    <p:extLst>
      <p:ext uri="{BB962C8B-B14F-4D97-AF65-F5344CB8AC3E}">
        <p14:creationId xmlns:p14="http://schemas.microsoft.com/office/powerpoint/2010/main" val="209792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47700"/>
            <a:ext cx="7886700" cy="202848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Chapter 1: Test-Driving a C++ Application</a:t>
            </a:r>
            <a:br>
              <a:rPr lang="en-US" sz="4400" dirty="0"/>
            </a:br>
            <a:r>
              <a:rPr lang="en-US" sz="4400" dirty="0"/>
              <a:t>(Docker &amp; GNU C++ Version)</a:t>
            </a:r>
            <a:br>
              <a:rPr lang="en-US" sz="4400" dirty="0"/>
            </a:br>
            <a:br>
              <a:rPr lang="en-US" sz="1600" dirty="0"/>
            </a:br>
            <a:r>
              <a:rPr lang="en-US" sz="2800" dirty="0"/>
              <a:t>C++ How to Program: An Objects-Natural Approach, 11/e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Presented by </a:t>
            </a:r>
            <a:br>
              <a:rPr lang="en-US" dirty="0"/>
            </a:br>
            <a:r>
              <a:rPr lang="en-US" dirty="0"/>
              <a:t>Paul Deitel, CEO, Deitel &amp; Associates, Inc.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BBC54D-2418-F344-B717-4979003648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803" y="2676183"/>
            <a:ext cx="3292869" cy="185223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73499-B563-CF4E-BB90-739E6BCEE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/>
              <a:t>©Copyright 1992-2024 by Pearson Education, Inc. All Rights Reserved. https://</a:t>
            </a:r>
            <a:r>
              <a:rPr lang="en-US" dirty="0" err="1"/>
              <a:t>deitel.com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562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1: Test-Driving a C++ Application</a:t>
            </a:r>
            <a:br>
              <a:rPr lang="en-US" dirty="0"/>
            </a:br>
            <a:r>
              <a:rPr lang="en-US" dirty="0"/>
              <a:t>(Docker &amp; GNU C++ Version)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GNU C++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g++</a:t>
            </a:r>
            <a:r>
              <a:rPr lang="en-US" dirty="0"/>
              <a:t>) in the GNU Compiler Collection official Docker container</a:t>
            </a:r>
          </a:p>
          <a:p>
            <a:r>
              <a:rPr lang="en-US" dirty="0"/>
              <a:t>Compiling and Running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GuessNumber.cpp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489FE6-AFE7-5B46-B5FF-835452C8C56F}"/>
              </a:ext>
            </a:extLst>
          </p:cNvPr>
          <p:cNvSpPr txBox="1"/>
          <p:nvPr/>
        </p:nvSpPr>
        <p:spPr>
          <a:xfrm>
            <a:off x="2152800" y="172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0063A-A67C-014E-AD96-D8597263A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/>
              <a:t>©Copyright 1992-2024 by Pearson Education, Inc. All Rights Reserved. https://</a:t>
            </a:r>
            <a:r>
              <a:rPr lang="en-US" dirty="0" err="1"/>
              <a:t>deitel.com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4636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046D0-D79E-D761-C435-DFF871E5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A8A2C-5B99-A036-8A30-B77B27149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docker run --rm -it -v "%CD%":/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gcc:latest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macOS/Linux 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docker run --rm -it -v "$(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)":/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gcc:latest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45D30-3E24-A311-717E-E75A9D591C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/>
              <a:t>©Copyright 1992-2024 by Pearson Education, Inc. All Rights Reserved. https://deitel.com </a:t>
            </a:r>
          </a:p>
        </p:txBody>
      </p:sp>
    </p:spTree>
    <p:extLst>
      <p:ext uri="{BB962C8B-B14F-4D97-AF65-F5344CB8AC3E}">
        <p14:creationId xmlns:p14="http://schemas.microsoft.com/office/powerpoint/2010/main" val="1578145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47700"/>
            <a:ext cx="7886700" cy="202848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Chapter 1: Test-Driving a C++ Application</a:t>
            </a:r>
            <a:br>
              <a:rPr lang="en-US" sz="4400" dirty="0"/>
            </a:br>
            <a:r>
              <a:rPr lang="en-US" sz="3600" dirty="0"/>
              <a:t>(Docker &amp; LLVM/Clang C++ Version)</a:t>
            </a:r>
            <a:br>
              <a:rPr lang="en-US" sz="3600" dirty="0"/>
            </a:br>
            <a:br>
              <a:rPr lang="en-US" sz="1200" dirty="0"/>
            </a:br>
            <a:r>
              <a:rPr lang="en-US" sz="2800" dirty="0"/>
              <a:t>C++ How to Program: An Objects-Natural Approach, 11/e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Presented by </a:t>
            </a:r>
            <a:br>
              <a:rPr lang="en-US" dirty="0"/>
            </a:br>
            <a:r>
              <a:rPr lang="en-US" dirty="0"/>
              <a:t>Paul Deitel, CEO, Deitel &amp; Associates, Inc.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BBC54D-2418-F344-B717-4979003648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803" y="2676183"/>
            <a:ext cx="3292869" cy="185223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73499-B563-CF4E-BB90-739E6BCEE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/>
              <a:t>©Copyright 1992-2024 by Pearson Education, Inc. All Rights Reserved. https://</a:t>
            </a:r>
            <a:r>
              <a:rPr lang="en-US" dirty="0" err="1"/>
              <a:t>deitel.com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5673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110610</TotalTime>
  <Words>890</Words>
  <Application>Microsoft Office PowerPoint</Application>
  <PresentationFormat>On-screen Show (16:10)</PresentationFormat>
  <Paragraphs>87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Chapter 1: Test-Driving a C++ Application (Microsoft Windows Version)  C++ How to Program: An Objects-Natural Approach, 11/e</vt:lpstr>
      <vt:lpstr>Chapter 1: Test-Driving a C++ Application (Microsoft Windows Version)</vt:lpstr>
      <vt:lpstr>Chapter 1: Test-Driving a C++ Application (Linux Version)  C++ How to Program: An Objects-Natural Approach, 11/e</vt:lpstr>
      <vt:lpstr>Chapter 1: Test-Driving a C++ Application (Linux Version)</vt:lpstr>
      <vt:lpstr>Updating Linux to use g++ Version 13</vt:lpstr>
      <vt:lpstr>Chapter 1: Test-Driving a C++ Application (Docker &amp; GNU C++ Version)  C++ How to Program: An Objects-Natural Approach, 11/e</vt:lpstr>
      <vt:lpstr>Chapter 1: Test-Driving a C++ Application (Docker &amp; GNU C++ Version)</vt:lpstr>
      <vt:lpstr>Running the container</vt:lpstr>
      <vt:lpstr>Chapter 1: Test-Driving a C++ Application (Docker &amp; LLVM/Clang C++ Version)  C++ How to Program: An Objects-Natural Approach, 11/e</vt:lpstr>
      <vt:lpstr>Chapter 1: Test-Driving a C++ Application (Docker &amp; LLVM/Clang C++ Version)</vt:lpstr>
      <vt:lpstr>Running the container</vt:lpstr>
      <vt:lpstr>Chapter 1: Test-Driving a C++ Application (macOS Xcode Version)  C++ How to Program: An Objects-Natural Approach, 11/e</vt:lpstr>
      <vt:lpstr>Chapter 1: Test-Driving a C++ Application (macOS Version)</vt:lpstr>
      <vt:lpstr> Contacting Paul Deitel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C++20 Fundamentals: PART 1</dc:title>
  <dc:creator>Paul Deitel</dc:creator>
  <cp:lastModifiedBy>Soorya Rajendiran</cp:lastModifiedBy>
  <cp:revision>268</cp:revision>
  <cp:lastPrinted>2023-04-30T15:59:33Z</cp:lastPrinted>
  <dcterms:created xsi:type="dcterms:W3CDTF">2020-05-18T17:13:55Z</dcterms:created>
  <dcterms:modified xsi:type="dcterms:W3CDTF">2023-08-12T03:34:00Z</dcterms:modified>
</cp:coreProperties>
</file>