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300" r:id="rId7"/>
    <p:sldId id="294" r:id="rId8"/>
    <p:sldId id="302" r:id="rId9"/>
    <p:sldId id="303" r:id="rId10"/>
    <p:sldId id="304"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215" autoAdjust="0"/>
  </p:normalViewPr>
  <p:slideViewPr>
    <p:cSldViewPr snapToGrid="0">
      <p:cViewPr varScale="1">
        <p:scale>
          <a:sx n="74" d="100"/>
          <a:sy n="74" d="100"/>
        </p:scale>
        <p:origin x="72" y="36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Lingma" userId="e2bb65fa-813d-4885-ad73-3e85f1c235de" providerId="ADAL" clId="{F97B2CEC-54D2-4B39-94B0-EF970DBC619C}"/>
    <pc:docChg chg="custSel addSld delSld modSld">
      <pc:chgData name="Lu, Lingma" userId="e2bb65fa-813d-4885-ad73-3e85f1c235de" providerId="ADAL" clId="{F97B2CEC-54D2-4B39-94B0-EF970DBC619C}" dt="2024-04-01T15:15:04.537" v="3350" actId="2696"/>
      <pc:docMkLst>
        <pc:docMk/>
      </pc:docMkLst>
      <pc:sldChg chg="addSp delSp modSp mod">
        <pc:chgData name="Lu, Lingma" userId="e2bb65fa-813d-4885-ad73-3e85f1c235de" providerId="ADAL" clId="{F97B2CEC-54D2-4B39-94B0-EF970DBC619C}" dt="2024-04-01T15:04:43.318" v="2915" actId="20577"/>
        <pc:sldMkLst>
          <pc:docMk/>
          <pc:sldMk cId="3788811028" sldId="294"/>
        </pc:sldMkLst>
        <pc:spChg chg="del">
          <ac:chgData name="Lu, Lingma" userId="e2bb65fa-813d-4885-ad73-3e85f1c235de" providerId="ADAL" clId="{F97B2CEC-54D2-4B39-94B0-EF970DBC619C}" dt="2024-03-31T22:50:34.829" v="92" actId="478"/>
          <ac:spMkLst>
            <pc:docMk/>
            <pc:sldMk cId="3788811028" sldId="294"/>
            <ac:spMk id="2" creationId="{6719F29B-F233-48AF-8261-F33A4E079E3E}"/>
          </ac:spMkLst>
        </pc:spChg>
        <pc:spChg chg="add del mod">
          <ac:chgData name="Lu, Lingma" userId="e2bb65fa-813d-4885-ad73-3e85f1c235de" providerId="ADAL" clId="{F97B2CEC-54D2-4B39-94B0-EF970DBC619C}" dt="2024-03-31T22:50:46.038" v="94" actId="478"/>
          <ac:spMkLst>
            <pc:docMk/>
            <pc:sldMk cId="3788811028" sldId="294"/>
            <ac:spMk id="9" creationId="{191E1597-1190-F3EC-A64D-C3923099C1F1}"/>
          </ac:spMkLst>
        </pc:spChg>
        <pc:spChg chg="add mod">
          <ac:chgData name="Lu, Lingma" userId="e2bb65fa-813d-4885-ad73-3e85f1c235de" providerId="ADAL" clId="{F97B2CEC-54D2-4B39-94B0-EF970DBC619C}" dt="2024-03-31T22:51:30.480" v="101" actId="122"/>
          <ac:spMkLst>
            <pc:docMk/>
            <pc:sldMk cId="3788811028" sldId="294"/>
            <ac:spMk id="10" creationId="{F29FB180-B929-9374-28D5-2AD73B8DE2D3}"/>
          </ac:spMkLst>
        </pc:spChg>
        <pc:spChg chg="mod">
          <ac:chgData name="Lu, Lingma" userId="e2bb65fa-813d-4885-ad73-3e85f1c235de" providerId="ADAL" clId="{F97B2CEC-54D2-4B39-94B0-EF970DBC619C}" dt="2024-04-01T15:04:43.318" v="2915" actId="20577"/>
          <ac:spMkLst>
            <pc:docMk/>
            <pc:sldMk cId="3788811028" sldId="294"/>
            <ac:spMk id="34" creationId="{A62E3442-3685-233C-33E9-1140424FCAEA}"/>
          </ac:spMkLst>
        </pc:spChg>
      </pc:sldChg>
      <pc:sldChg chg="modSp mod">
        <pc:chgData name="Lu, Lingma" userId="e2bb65fa-813d-4885-ad73-3e85f1c235de" providerId="ADAL" clId="{F97B2CEC-54D2-4B39-94B0-EF970DBC619C}" dt="2024-04-01T15:04:56.434" v="2941" actId="20577"/>
        <pc:sldMkLst>
          <pc:docMk/>
          <pc:sldMk cId="3929914317" sldId="302"/>
        </pc:sldMkLst>
        <pc:spChg chg="mod">
          <ac:chgData name="Lu, Lingma" userId="e2bb65fa-813d-4885-ad73-3e85f1c235de" providerId="ADAL" clId="{F97B2CEC-54D2-4B39-94B0-EF970DBC619C}" dt="2024-03-31T22:51:24.336" v="100" actId="122"/>
          <ac:spMkLst>
            <pc:docMk/>
            <pc:sldMk cId="3929914317" sldId="302"/>
            <ac:spMk id="2" creationId="{6719F29B-F233-48AF-8261-F33A4E079E3E}"/>
          </ac:spMkLst>
        </pc:spChg>
        <pc:spChg chg="mod">
          <ac:chgData name="Lu, Lingma" userId="e2bb65fa-813d-4885-ad73-3e85f1c235de" providerId="ADAL" clId="{F97B2CEC-54D2-4B39-94B0-EF970DBC619C}" dt="2024-04-01T15:04:56.434" v="2941" actId="20577"/>
          <ac:spMkLst>
            <pc:docMk/>
            <pc:sldMk cId="3929914317" sldId="302"/>
            <ac:spMk id="9" creationId="{7DC35145-9C28-F312-43C7-C6BFFF30F67E}"/>
          </ac:spMkLst>
        </pc:spChg>
        <pc:spChg chg="mod">
          <ac:chgData name="Lu, Lingma" userId="e2bb65fa-813d-4885-ad73-3e85f1c235de" providerId="ADAL" clId="{F97B2CEC-54D2-4B39-94B0-EF970DBC619C}" dt="2024-04-01T15:04:52.211" v="2929" actId="20577"/>
          <ac:spMkLst>
            <pc:docMk/>
            <pc:sldMk cId="3929914317" sldId="302"/>
            <ac:spMk id="34" creationId="{A62E3442-3685-233C-33E9-1140424FCAEA}"/>
          </ac:spMkLst>
        </pc:spChg>
        <pc:cxnChg chg="mod">
          <ac:chgData name="Lu, Lingma" userId="e2bb65fa-813d-4885-ad73-3e85f1c235de" providerId="ADAL" clId="{F97B2CEC-54D2-4B39-94B0-EF970DBC619C}" dt="2024-03-31T22:49:00.653" v="52" actId="14100"/>
          <ac:cxnSpMkLst>
            <pc:docMk/>
            <pc:sldMk cId="3929914317" sldId="302"/>
            <ac:cxnSpMk id="25" creationId="{99506C43-2CF6-D2D2-E7AC-D9E070B125DF}"/>
          </ac:cxnSpMkLst>
        </pc:cxnChg>
        <pc:cxnChg chg="mod">
          <ac:chgData name="Lu, Lingma" userId="e2bb65fa-813d-4885-ad73-3e85f1c235de" providerId="ADAL" clId="{F97B2CEC-54D2-4B39-94B0-EF970DBC619C}" dt="2024-03-31T22:49:05.657" v="53" actId="14100"/>
          <ac:cxnSpMkLst>
            <pc:docMk/>
            <pc:sldMk cId="3929914317" sldId="302"/>
            <ac:cxnSpMk id="27" creationId="{30CCAC82-34C1-208A-7D87-22822CB1E49C}"/>
          </ac:cxnSpMkLst>
        </pc:cxnChg>
      </pc:sldChg>
      <pc:sldChg chg="addSp delSp modSp mod">
        <pc:chgData name="Lu, Lingma" userId="e2bb65fa-813d-4885-ad73-3e85f1c235de" providerId="ADAL" clId="{F97B2CEC-54D2-4B39-94B0-EF970DBC619C}" dt="2024-04-01T15:05:11.620" v="2967" actId="20577"/>
        <pc:sldMkLst>
          <pc:docMk/>
          <pc:sldMk cId="3581559190" sldId="303"/>
        </pc:sldMkLst>
        <pc:spChg chg="del">
          <ac:chgData name="Lu, Lingma" userId="e2bb65fa-813d-4885-ad73-3e85f1c235de" providerId="ADAL" clId="{F97B2CEC-54D2-4B39-94B0-EF970DBC619C}" dt="2024-03-31T22:50:52.620" v="95" actId="478"/>
          <ac:spMkLst>
            <pc:docMk/>
            <pc:sldMk cId="3581559190" sldId="303"/>
            <ac:spMk id="2" creationId="{6719F29B-F233-48AF-8261-F33A4E079E3E}"/>
          </ac:spMkLst>
        </pc:spChg>
        <pc:spChg chg="add del mod">
          <ac:chgData name="Lu, Lingma" userId="e2bb65fa-813d-4885-ad73-3e85f1c235de" providerId="ADAL" clId="{F97B2CEC-54D2-4B39-94B0-EF970DBC619C}" dt="2024-03-31T22:50:56.488" v="96" actId="478"/>
          <ac:spMkLst>
            <pc:docMk/>
            <pc:sldMk cId="3581559190" sldId="303"/>
            <ac:spMk id="4" creationId="{58DB8A57-BE81-79B6-160E-9CAC778A78EA}"/>
          </ac:spMkLst>
        </pc:spChg>
        <pc:spChg chg="add mod">
          <ac:chgData name="Lu, Lingma" userId="e2bb65fa-813d-4885-ad73-3e85f1c235de" providerId="ADAL" clId="{F97B2CEC-54D2-4B39-94B0-EF970DBC619C}" dt="2024-03-31T22:51:36.715" v="102" actId="122"/>
          <ac:spMkLst>
            <pc:docMk/>
            <pc:sldMk cId="3581559190" sldId="303"/>
            <ac:spMk id="5" creationId="{025C5594-633C-690F-5740-FC134CBE4125}"/>
          </ac:spMkLst>
        </pc:spChg>
        <pc:spChg chg="mod">
          <ac:chgData name="Lu, Lingma" userId="e2bb65fa-813d-4885-ad73-3e85f1c235de" providerId="ADAL" clId="{F97B2CEC-54D2-4B39-94B0-EF970DBC619C}" dt="2024-04-01T15:05:06.827" v="2953" actId="20577"/>
          <ac:spMkLst>
            <pc:docMk/>
            <pc:sldMk cId="3581559190" sldId="303"/>
            <ac:spMk id="7" creationId="{667194FC-30DE-0E99-CCDB-C415A953E5C2}"/>
          </ac:spMkLst>
        </pc:spChg>
        <pc:spChg chg="mod">
          <ac:chgData name="Lu, Lingma" userId="e2bb65fa-813d-4885-ad73-3e85f1c235de" providerId="ADAL" clId="{F97B2CEC-54D2-4B39-94B0-EF970DBC619C}" dt="2024-03-31T22:48:12.517" v="39" actId="1076"/>
          <ac:spMkLst>
            <pc:docMk/>
            <pc:sldMk cId="3581559190" sldId="303"/>
            <ac:spMk id="21" creationId="{71E2497F-65A8-6B6A-4BFC-51F516AC729B}"/>
          </ac:spMkLst>
        </pc:spChg>
        <pc:spChg chg="mod">
          <ac:chgData name="Lu, Lingma" userId="e2bb65fa-813d-4885-ad73-3e85f1c235de" providerId="ADAL" clId="{F97B2CEC-54D2-4B39-94B0-EF970DBC619C}" dt="2024-04-01T15:05:11.620" v="2967" actId="20577"/>
          <ac:spMkLst>
            <pc:docMk/>
            <pc:sldMk cId="3581559190" sldId="303"/>
            <ac:spMk id="34" creationId="{A62E3442-3685-233C-33E9-1140424FCAEA}"/>
          </ac:spMkLst>
        </pc:spChg>
      </pc:sldChg>
      <pc:sldChg chg="addSp delSp modSp add mod">
        <pc:chgData name="Lu, Lingma" userId="e2bb65fa-813d-4885-ad73-3e85f1c235de" providerId="ADAL" clId="{F97B2CEC-54D2-4B39-94B0-EF970DBC619C}" dt="2024-04-01T15:12:53.902" v="3149" actId="20577"/>
        <pc:sldMkLst>
          <pc:docMk/>
          <pc:sldMk cId="1173065704" sldId="304"/>
        </pc:sldMkLst>
        <pc:spChg chg="add mod">
          <ac:chgData name="Lu, Lingma" userId="e2bb65fa-813d-4885-ad73-3e85f1c235de" providerId="ADAL" clId="{F97B2CEC-54D2-4B39-94B0-EF970DBC619C}" dt="2024-04-01T15:05:24.608" v="2987" actId="20577"/>
          <ac:spMkLst>
            <pc:docMk/>
            <pc:sldMk cId="1173065704" sldId="304"/>
            <ac:spMk id="2" creationId="{9E2E329F-41F5-3174-B063-9B2A4230BBA0}"/>
          </ac:spMkLst>
        </pc:spChg>
        <pc:spChg chg="add mod">
          <ac:chgData name="Lu, Lingma" userId="e2bb65fa-813d-4885-ad73-3e85f1c235de" providerId="ADAL" clId="{F97B2CEC-54D2-4B39-94B0-EF970DBC619C}" dt="2024-04-01T15:05:27.125" v="2991" actId="20577"/>
          <ac:spMkLst>
            <pc:docMk/>
            <pc:sldMk cId="1173065704" sldId="304"/>
            <ac:spMk id="3" creationId="{44DD328C-FE07-5994-5CAA-FF36464C82EB}"/>
          </ac:spMkLst>
        </pc:spChg>
        <pc:spChg chg="add mod">
          <ac:chgData name="Lu, Lingma" userId="e2bb65fa-813d-4885-ad73-3e85f1c235de" providerId="ADAL" clId="{F97B2CEC-54D2-4B39-94B0-EF970DBC619C}" dt="2024-04-01T15:05:19.725" v="2979" actId="20577"/>
          <ac:spMkLst>
            <pc:docMk/>
            <pc:sldMk cId="1173065704" sldId="304"/>
            <ac:spMk id="4" creationId="{C0A908A0-802D-9485-BAA5-A28B164C1EF1}"/>
          </ac:spMkLst>
        </pc:spChg>
        <pc:spChg chg="mod">
          <ac:chgData name="Lu, Lingma" userId="e2bb65fa-813d-4885-ad73-3e85f1c235de" providerId="ADAL" clId="{F97B2CEC-54D2-4B39-94B0-EF970DBC619C}" dt="2024-03-31T23:04:04.716" v="969" actId="1076"/>
          <ac:spMkLst>
            <pc:docMk/>
            <pc:sldMk cId="1173065704" sldId="304"/>
            <ac:spMk id="5" creationId="{025C5594-633C-690F-5740-FC134CBE4125}"/>
          </ac:spMkLst>
        </pc:spChg>
        <pc:spChg chg="mod">
          <ac:chgData name="Lu, Lingma" userId="e2bb65fa-813d-4885-ad73-3e85f1c235de" providerId="ADAL" clId="{F97B2CEC-54D2-4B39-94B0-EF970DBC619C}" dt="2024-03-31T23:11:54.784" v="1454" actId="20577"/>
          <ac:spMkLst>
            <pc:docMk/>
            <pc:sldMk cId="1173065704" sldId="304"/>
            <ac:spMk id="6" creationId="{0E35196C-D92B-D453-FDA3-24FB2A8F0F89}"/>
          </ac:spMkLst>
        </pc:spChg>
        <pc:spChg chg="del mod">
          <ac:chgData name="Lu, Lingma" userId="e2bb65fa-813d-4885-ad73-3e85f1c235de" providerId="ADAL" clId="{F97B2CEC-54D2-4B39-94B0-EF970DBC619C}" dt="2024-03-31T22:57:52.846" v="616" actId="478"/>
          <ac:spMkLst>
            <pc:docMk/>
            <pc:sldMk cId="1173065704" sldId="304"/>
            <ac:spMk id="7" creationId="{667194FC-30DE-0E99-CCDB-C415A953E5C2}"/>
          </ac:spMkLst>
        </pc:spChg>
        <pc:spChg chg="del">
          <ac:chgData name="Lu, Lingma" userId="e2bb65fa-813d-4885-ad73-3e85f1c235de" providerId="ADAL" clId="{F97B2CEC-54D2-4B39-94B0-EF970DBC619C}" dt="2024-03-31T22:53:05.402" v="196" actId="478"/>
          <ac:spMkLst>
            <pc:docMk/>
            <pc:sldMk cId="1173065704" sldId="304"/>
            <ac:spMk id="8" creationId="{09D5D7FE-0B2B-C921-B90F-3B5F85071477}"/>
          </ac:spMkLst>
        </pc:spChg>
        <pc:spChg chg="add mod">
          <ac:chgData name="Lu, Lingma" userId="e2bb65fa-813d-4885-ad73-3e85f1c235de" providerId="ADAL" clId="{F97B2CEC-54D2-4B39-94B0-EF970DBC619C}" dt="2024-04-01T15:05:36.402" v="3017" actId="20577"/>
          <ac:spMkLst>
            <pc:docMk/>
            <pc:sldMk cId="1173065704" sldId="304"/>
            <ac:spMk id="9" creationId="{346E90B0-9389-62A9-0780-E4045B25A371}"/>
          </ac:spMkLst>
        </pc:spChg>
        <pc:spChg chg="add mod">
          <ac:chgData name="Lu, Lingma" userId="e2bb65fa-813d-4885-ad73-3e85f1c235de" providerId="ADAL" clId="{F97B2CEC-54D2-4B39-94B0-EF970DBC619C}" dt="2024-04-01T15:05:43.471" v="3033" actId="20577"/>
          <ac:spMkLst>
            <pc:docMk/>
            <pc:sldMk cId="1173065704" sldId="304"/>
            <ac:spMk id="10" creationId="{4FE14ABA-8556-1DE8-CA65-A1A01EFEDBED}"/>
          </ac:spMkLst>
        </pc:spChg>
        <pc:spChg chg="add mod">
          <ac:chgData name="Lu, Lingma" userId="e2bb65fa-813d-4885-ad73-3e85f1c235de" providerId="ADAL" clId="{F97B2CEC-54D2-4B39-94B0-EF970DBC619C}" dt="2024-04-01T15:05:32.139" v="3005" actId="20577"/>
          <ac:spMkLst>
            <pc:docMk/>
            <pc:sldMk cId="1173065704" sldId="304"/>
            <ac:spMk id="11" creationId="{B291544E-074E-1362-FC66-224488967B6A}"/>
          </ac:spMkLst>
        </pc:spChg>
        <pc:spChg chg="del">
          <ac:chgData name="Lu, Lingma" userId="e2bb65fa-813d-4885-ad73-3e85f1c235de" providerId="ADAL" clId="{F97B2CEC-54D2-4B39-94B0-EF970DBC619C}" dt="2024-03-31T22:53:09.356" v="197" actId="478"/>
          <ac:spMkLst>
            <pc:docMk/>
            <pc:sldMk cId="1173065704" sldId="304"/>
            <ac:spMk id="14" creationId="{217E99C7-FA9D-CE00-5EAD-015ACEF6C1A3}"/>
          </ac:spMkLst>
        </pc:spChg>
        <pc:spChg chg="del">
          <ac:chgData name="Lu, Lingma" userId="e2bb65fa-813d-4885-ad73-3e85f1c235de" providerId="ADAL" clId="{F97B2CEC-54D2-4B39-94B0-EF970DBC619C}" dt="2024-03-31T22:53:01.175" v="194" actId="478"/>
          <ac:spMkLst>
            <pc:docMk/>
            <pc:sldMk cId="1173065704" sldId="304"/>
            <ac:spMk id="21" creationId="{71E2497F-65A8-6B6A-4BFC-51F516AC729B}"/>
          </ac:spMkLst>
        </pc:spChg>
        <pc:spChg chg="del">
          <ac:chgData name="Lu, Lingma" userId="e2bb65fa-813d-4885-ad73-3e85f1c235de" providerId="ADAL" clId="{F97B2CEC-54D2-4B39-94B0-EF970DBC619C}" dt="2024-03-31T22:52:57.261" v="192" actId="478"/>
          <ac:spMkLst>
            <pc:docMk/>
            <pc:sldMk cId="1173065704" sldId="304"/>
            <ac:spMk id="22" creationId="{38E53271-9337-6840-5836-7F5E48D5A171}"/>
          </ac:spMkLst>
        </pc:spChg>
        <pc:spChg chg="add mod">
          <ac:chgData name="Lu, Lingma" userId="e2bb65fa-813d-4885-ad73-3e85f1c235de" providerId="ADAL" clId="{F97B2CEC-54D2-4B39-94B0-EF970DBC619C}" dt="2024-04-01T15:05:57.600" v="3047" actId="20577"/>
          <ac:spMkLst>
            <pc:docMk/>
            <pc:sldMk cId="1173065704" sldId="304"/>
            <ac:spMk id="26" creationId="{97497181-6768-DBF9-AC37-3C4A1199476B}"/>
          </ac:spMkLst>
        </pc:spChg>
        <pc:spChg chg="add mod">
          <ac:chgData name="Lu, Lingma" userId="e2bb65fa-813d-4885-ad73-3e85f1c235de" providerId="ADAL" clId="{F97B2CEC-54D2-4B39-94B0-EF970DBC619C}" dt="2024-04-01T15:12:53.902" v="3149" actId="20577"/>
          <ac:spMkLst>
            <pc:docMk/>
            <pc:sldMk cId="1173065704" sldId="304"/>
            <ac:spMk id="27" creationId="{D119F9B9-BF97-9B04-503B-348E47FCBD4B}"/>
          </ac:spMkLst>
        </pc:spChg>
        <pc:spChg chg="del mod">
          <ac:chgData name="Lu, Lingma" userId="e2bb65fa-813d-4885-ad73-3e85f1c235de" providerId="ADAL" clId="{F97B2CEC-54D2-4B39-94B0-EF970DBC619C}" dt="2024-03-31T22:57:55.338" v="617" actId="478"/>
          <ac:spMkLst>
            <pc:docMk/>
            <pc:sldMk cId="1173065704" sldId="304"/>
            <ac:spMk id="34" creationId="{A62E3442-3685-233C-33E9-1140424FCAEA}"/>
          </ac:spMkLst>
        </pc:spChg>
        <pc:cxnChg chg="add mod">
          <ac:chgData name="Lu, Lingma" userId="e2bb65fa-813d-4885-ad73-3e85f1c235de" providerId="ADAL" clId="{F97B2CEC-54D2-4B39-94B0-EF970DBC619C}" dt="2024-03-31T23:03:22.742" v="953" actId="1076"/>
          <ac:cxnSpMkLst>
            <pc:docMk/>
            <pc:sldMk cId="1173065704" sldId="304"/>
            <ac:cxnSpMk id="13" creationId="{0230A228-2556-DAC8-63D1-95A11D396DB6}"/>
          </ac:cxnSpMkLst>
        </pc:cxnChg>
        <pc:cxnChg chg="add mod">
          <ac:chgData name="Lu, Lingma" userId="e2bb65fa-813d-4885-ad73-3e85f1c235de" providerId="ADAL" clId="{F97B2CEC-54D2-4B39-94B0-EF970DBC619C}" dt="2024-03-31T23:03:22.742" v="953" actId="1076"/>
          <ac:cxnSpMkLst>
            <pc:docMk/>
            <pc:sldMk cId="1173065704" sldId="304"/>
            <ac:cxnSpMk id="15" creationId="{A568D108-587A-3CFF-E305-19FFEA06CABB}"/>
          </ac:cxnSpMkLst>
        </pc:cxnChg>
        <pc:cxnChg chg="del">
          <ac:chgData name="Lu, Lingma" userId="e2bb65fa-813d-4885-ad73-3e85f1c235de" providerId="ADAL" clId="{F97B2CEC-54D2-4B39-94B0-EF970DBC619C}" dt="2024-03-31T22:53:02.703" v="195" actId="478"/>
          <ac:cxnSpMkLst>
            <pc:docMk/>
            <pc:sldMk cId="1173065704" sldId="304"/>
            <ac:cxnSpMk id="16" creationId="{7CC43BB1-0543-130F-C0F4-91D8CA262762}"/>
          </ac:cxnSpMkLst>
        </pc:cxnChg>
        <pc:cxnChg chg="del">
          <ac:chgData name="Lu, Lingma" userId="e2bb65fa-813d-4885-ad73-3e85f1c235de" providerId="ADAL" clId="{F97B2CEC-54D2-4B39-94B0-EF970DBC619C}" dt="2024-03-31T22:52:59.229" v="193" actId="478"/>
          <ac:cxnSpMkLst>
            <pc:docMk/>
            <pc:sldMk cId="1173065704" sldId="304"/>
            <ac:cxnSpMk id="18" creationId="{305556A9-A0F7-6D52-C7D5-2913F92EE28A}"/>
          </ac:cxnSpMkLst>
        </pc:cxnChg>
        <pc:cxnChg chg="add mod">
          <ac:chgData name="Lu, Lingma" userId="e2bb65fa-813d-4885-ad73-3e85f1c235de" providerId="ADAL" clId="{F97B2CEC-54D2-4B39-94B0-EF970DBC619C}" dt="2024-03-31T23:03:38.635" v="954" actId="1076"/>
          <ac:cxnSpMkLst>
            <pc:docMk/>
            <pc:sldMk cId="1173065704" sldId="304"/>
            <ac:cxnSpMk id="24" creationId="{A17A53A6-0F17-40D2-A120-4A3B4BE7DD9C}"/>
          </ac:cxnSpMkLst>
        </pc:cxnChg>
        <pc:cxnChg chg="add mod">
          <ac:chgData name="Lu, Lingma" userId="e2bb65fa-813d-4885-ad73-3e85f1c235de" providerId="ADAL" clId="{F97B2CEC-54D2-4B39-94B0-EF970DBC619C}" dt="2024-03-31T23:03:38.635" v="954" actId="1076"/>
          <ac:cxnSpMkLst>
            <pc:docMk/>
            <pc:sldMk cId="1173065704" sldId="304"/>
            <ac:cxnSpMk id="25" creationId="{4FE146C5-699B-2ADE-6340-3C2B940AA3B1}"/>
          </ac:cxnSpMkLst>
        </pc:cxnChg>
      </pc:sldChg>
      <pc:sldChg chg="addSp delSp modSp add mod">
        <pc:chgData name="Lu, Lingma" userId="e2bb65fa-813d-4885-ad73-3e85f1c235de" providerId="ADAL" clId="{F97B2CEC-54D2-4B39-94B0-EF970DBC619C}" dt="2024-04-01T15:13:50.412" v="3246" actId="20577"/>
        <pc:sldMkLst>
          <pc:docMk/>
          <pc:sldMk cId="4283516510" sldId="305"/>
        </pc:sldMkLst>
        <pc:spChg chg="add mod">
          <ac:chgData name="Lu, Lingma" userId="e2bb65fa-813d-4885-ad73-3e85f1c235de" providerId="ADAL" clId="{F97B2CEC-54D2-4B39-94B0-EF970DBC619C}" dt="2024-04-01T15:13:50.412" v="3246" actId="20577"/>
          <ac:spMkLst>
            <pc:docMk/>
            <pc:sldMk cId="4283516510" sldId="305"/>
            <ac:spMk id="2" creationId="{3909190D-B832-F651-16F5-3680B26D9A2C}"/>
          </ac:spMkLst>
        </pc:spChg>
        <pc:spChg chg="add mod">
          <ac:chgData name="Lu, Lingma" userId="e2bb65fa-813d-4885-ad73-3e85f1c235de" providerId="ADAL" clId="{F97B2CEC-54D2-4B39-94B0-EF970DBC619C}" dt="2024-04-01T15:13:35.443" v="3220" actId="20577"/>
          <ac:spMkLst>
            <pc:docMk/>
            <pc:sldMk cId="4283516510" sldId="305"/>
            <ac:spMk id="3" creationId="{A92B514A-5065-4B2B-332E-4F58EB37EB5E}"/>
          </ac:spMkLst>
        </pc:spChg>
        <pc:spChg chg="mod">
          <ac:chgData name="Lu, Lingma" userId="e2bb65fa-813d-4885-ad73-3e85f1c235de" providerId="ADAL" clId="{F97B2CEC-54D2-4B39-94B0-EF970DBC619C}" dt="2024-03-31T23:16:33.146" v="2072" actId="20577"/>
          <ac:spMkLst>
            <pc:docMk/>
            <pc:sldMk cId="4283516510" sldId="305"/>
            <ac:spMk id="6" creationId="{0E35196C-D92B-D453-FDA3-24FB2A8F0F89}"/>
          </ac:spMkLst>
        </pc:spChg>
        <pc:spChg chg="del">
          <ac:chgData name="Lu, Lingma" userId="e2bb65fa-813d-4885-ad73-3e85f1c235de" providerId="ADAL" clId="{F97B2CEC-54D2-4B39-94B0-EF970DBC619C}" dt="2024-03-31T23:16:47.576" v="2073" actId="478"/>
          <ac:spMkLst>
            <pc:docMk/>
            <pc:sldMk cId="4283516510" sldId="305"/>
            <ac:spMk id="7" creationId="{667194FC-30DE-0E99-CCDB-C415A953E5C2}"/>
          </ac:spMkLst>
        </pc:spChg>
        <pc:spChg chg="del">
          <ac:chgData name="Lu, Lingma" userId="e2bb65fa-813d-4885-ad73-3e85f1c235de" providerId="ADAL" clId="{F97B2CEC-54D2-4B39-94B0-EF970DBC619C}" dt="2024-03-31T23:16:47.576" v="2073" actId="478"/>
          <ac:spMkLst>
            <pc:docMk/>
            <pc:sldMk cId="4283516510" sldId="305"/>
            <ac:spMk id="34" creationId="{A62E3442-3685-233C-33E9-1140424FCAEA}"/>
          </ac:spMkLst>
        </pc:spChg>
        <pc:cxnChg chg="add mod">
          <ac:chgData name="Lu, Lingma" userId="e2bb65fa-813d-4885-ad73-3e85f1c235de" providerId="ADAL" clId="{F97B2CEC-54D2-4B39-94B0-EF970DBC619C}" dt="2024-03-31T23:26:49.055" v="2212" actId="14100"/>
          <ac:cxnSpMkLst>
            <pc:docMk/>
            <pc:sldMk cId="4283516510" sldId="305"/>
            <ac:cxnSpMk id="4" creationId="{28D62320-0D4B-E046-1CD6-74EB3A227D28}"/>
          </ac:cxnSpMkLst>
        </pc:cxnChg>
        <pc:cxnChg chg="add mod">
          <ac:chgData name="Lu, Lingma" userId="e2bb65fa-813d-4885-ad73-3e85f1c235de" providerId="ADAL" clId="{F97B2CEC-54D2-4B39-94B0-EF970DBC619C}" dt="2024-03-31T23:27:15.945" v="2216" actId="14100"/>
          <ac:cxnSpMkLst>
            <pc:docMk/>
            <pc:sldMk cId="4283516510" sldId="305"/>
            <ac:cxnSpMk id="9" creationId="{FCC7786D-7C74-C20F-884B-39B95774B1FF}"/>
          </ac:cxnSpMkLst>
        </pc:cxnChg>
        <pc:cxnChg chg="add mod">
          <ac:chgData name="Lu, Lingma" userId="e2bb65fa-813d-4885-ad73-3e85f1c235de" providerId="ADAL" clId="{F97B2CEC-54D2-4B39-94B0-EF970DBC619C}" dt="2024-03-31T23:26:12.836" v="2206" actId="14100"/>
          <ac:cxnSpMkLst>
            <pc:docMk/>
            <pc:sldMk cId="4283516510" sldId="305"/>
            <ac:cxnSpMk id="14" creationId="{540FC986-1663-1446-3D87-F7050E7542E3}"/>
          </ac:cxnSpMkLst>
        </pc:cxnChg>
        <pc:cxnChg chg="add mod">
          <ac:chgData name="Lu, Lingma" userId="e2bb65fa-813d-4885-ad73-3e85f1c235de" providerId="ADAL" clId="{F97B2CEC-54D2-4B39-94B0-EF970DBC619C}" dt="2024-03-31T23:27:28.514" v="2218" actId="14100"/>
          <ac:cxnSpMkLst>
            <pc:docMk/>
            <pc:sldMk cId="4283516510" sldId="305"/>
            <ac:cxnSpMk id="18" creationId="{F46810B7-62ED-E6FA-B1FD-C70D0C1F1DC5}"/>
          </ac:cxnSpMkLst>
        </pc:cxnChg>
      </pc:sldChg>
      <pc:sldChg chg="addSp delSp modSp add mod">
        <pc:chgData name="Lu, Lingma" userId="e2bb65fa-813d-4885-ad73-3e85f1c235de" providerId="ADAL" clId="{F97B2CEC-54D2-4B39-94B0-EF970DBC619C}" dt="2024-04-01T15:14:35.316" v="3349" actId="20577"/>
        <pc:sldMkLst>
          <pc:docMk/>
          <pc:sldMk cId="185800507" sldId="306"/>
        </pc:sldMkLst>
        <pc:spChg chg="mod">
          <ac:chgData name="Lu, Lingma" userId="e2bb65fa-813d-4885-ad73-3e85f1c235de" providerId="ADAL" clId="{F97B2CEC-54D2-4B39-94B0-EF970DBC619C}" dt="2024-04-01T15:14:02.421" v="3262" actId="20577"/>
          <ac:spMkLst>
            <pc:docMk/>
            <pc:sldMk cId="185800507" sldId="306"/>
            <ac:spMk id="2" creationId="{3909190D-B832-F651-16F5-3680B26D9A2C}"/>
          </ac:spMkLst>
        </pc:spChg>
        <pc:spChg chg="mod">
          <ac:chgData name="Lu, Lingma" userId="e2bb65fa-813d-4885-ad73-3e85f1c235de" providerId="ADAL" clId="{F97B2CEC-54D2-4B39-94B0-EF970DBC619C}" dt="2024-04-01T15:14:35.316" v="3349" actId="20577"/>
          <ac:spMkLst>
            <pc:docMk/>
            <pc:sldMk cId="185800507" sldId="306"/>
            <ac:spMk id="3" creationId="{A92B514A-5065-4B2B-332E-4F58EB37EB5E}"/>
          </ac:spMkLst>
        </pc:spChg>
        <pc:spChg chg="del mod">
          <ac:chgData name="Lu, Lingma" userId="e2bb65fa-813d-4885-ad73-3e85f1c235de" providerId="ADAL" clId="{F97B2CEC-54D2-4B39-94B0-EF970DBC619C}" dt="2024-03-31T23:28:56.452" v="2285" actId="478"/>
          <ac:spMkLst>
            <pc:docMk/>
            <pc:sldMk cId="185800507" sldId="306"/>
            <ac:spMk id="6" creationId="{0E35196C-D92B-D453-FDA3-24FB2A8F0F89}"/>
          </ac:spMkLst>
        </pc:spChg>
        <pc:spChg chg="add mod">
          <ac:chgData name="Lu, Lingma" userId="e2bb65fa-813d-4885-ad73-3e85f1c235de" providerId="ADAL" clId="{F97B2CEC-54D2-4B39-94B0-EF970DBC619C}" dt="2024-03-31T23:38:13.981" v="2859" actId="1076"/>
          <ac:spMkLst>
            <pc:docMk/>
            <pc:sldMk cId="185800507" sldId="306"/>
            <ac:spMk id="7" creationId="{8D37A050-EFCE-13C8-F752-2D5FC8F8DA39}"/>
          </ac:spMkLst>
        </pc:spChg>
        <pc:cxnChg chg="del">
          <ac:chgData name="Lu, Lingma" userId="e2bb65fa-813d-4885-ad73-3e85f1c235de" providerId="ADAL" clId="{F97B2CEC-54D2-4B39-94B0-EF970DBC619C}" dt="2024-03-31T23:28:45.986" v="2282" actId="478"/>
          <ac:cxnSpMkLst>
            <pc:docMk/>
            <pc:sldMk cId="185800507" sldId="306"/>
            <ac:cxnSpMk id="4" creationId="{28D62320-0D4B-E046-1CD6-74EB3A227D28}"/>
          </ac:cxnSpMkLst>
        </pc:cxnChg>
        <pc:cxnChg chg="del">
          <ac:chgData name="Lu, Lingma" userId="e2bb65fa-813d-4885-ad73-3e85f1c235de" providerId="ADAL" clId="{F97B2CEC-54D2-4B39-94B0-EF970DBC619C}" dt="2024-03-31T23:28:45.986" v="2282" actId="478"/>
          <ac:cxnSpMkLst>
            <pc:docMk/>
            <pc:sldMk cId="185800507" sldId="306"/>
            <ac:cxnSpMk id="9" creationId="{FCC7786D-7C74-C20F-884B-39B95774B1FF}"/>
          </ac:cxnSpMkLst>
        </pc:cxnChg>
        <pc:cxnChg chg="del">
          <ac:chgData name="Lu, Lingma" userId="e2bb65fa-813d-4885-ad73-3e85f1c235de" providerId="ADAL" clId="{F97B2CEC-54D2-4B39-94B0-EF970DBC619C}" dt="2024-03-31T23:28:45.986" v="2282" actId="478"/>
          <ac:cxnSpMkLst>
            <pc:docMk/>
            <pc:sldMk cId="185800507" sldId="306"/>
            <ac:cxnSpMk id="14" creationId="{540FC986-1663-1446-3D87-F7050E7542E3}"/>
          </ac:cxnSpMkLst>
        </pc:cxnChg>
        <pc:cxnChg chg="del">
          <ac:chgData name="Lu, Lingma" userId="e2bb65fa-813d-4885-ad73-3e85f1c235de" providerId="ADAL" clId="{F97B2CEC-54D2-4B39-94B0-EF970DBC619C}" dt="2024-03-31T23:28:45.986" v="2282" actId="478"/>
          <ac:cxnSpMkLst>
            <pc:docMk/>
            <pc:sldMk cId="185800507" sldId="306"/>
            <ac:cxnSpMk id="18" creationId="{F46810B7-62ED-E6FA-B1FD-C70D0C1F1DC5}"/>
          </ac:cxnSpMkLst>
        </pc:cxnChg>
      </pc:sldChg>
      <pc:sldChg chg="add del">
        <pc:chgData name="Lu, Lingma" userId="e2bb65fa-813d-4885-ad73-3e85f1c235de" providerId="ADAL" clId="{F97B2CEC-54D2-4B39-94B0-EF970DBC619C}" dt="2024-04-01T15:15:04.537" v="3350" actId="2696"/>
        <pc:sldMkLst>
          <pc:docMk/>
          <pc:sldMk cId="4194129959" sldId="307"/>
        </pc:sldMkLst>
      </pc:sldChg>
    </pc:docChg>
  </pc:docChgLst>
  <pc:docChgLst>
    <pc:chgData name="Lu, Lingma" userId="e2bb65fa-813d-4885-ad73-3e85f1c235de" providerId="ADAL" clId="{93E9B616-5BBF-481C-8F8F-2E76606260BE}"/>
    <pc:docChg chg="custSel delSld modSld">
      <pc:chgData name="Lu, Lingma" userId="e2bb65fa-813d-4885-ad73-3e85f1c235de" providerId="ADAL" clId="{93E9B616-5BBF-481C-8F8F-2E76606260BE}" dt="2024-08-13T12:52:23.336" v="185" actId="20577"/>
      <pc:docMkLst>
        <pc:docMk/>
      </pc:docMkLst>
      <pc:sldChg chg="modSp mod">
        <pc:chgData name="Lu, Lingma" userId="e2bb65fa-813d-4885-ad73-3e85f1c235de" providerId="ADAL" clId="{93E9B616-5BBF-481C-8F8F-2E76606260BE}" dt="2024-08-12T21:10:46.957" v="19" actId="27636"/>
        <pc:sldMkLst>
          <pc:docMk/>
          <pc:sldMk cId="4244795733" sldId="300"/>
        </pc:sldMkLst>
        <pc:spChg chg="mod">
          <ac:chgData name="Lu, Lingma" userId="e2bb65fa-813d-4885-ad73-3e85f1c235de" providerId="ADAL" clId="{93E9B616-5BBF-481C-8F8F-2E76606260BE}" dt="2024-08-12T21:10:46.957" v="19" actId="27636"/>
          <ac:spMkLst>
            <pc:docMk/>
            <pc:sldMk cId="4244795733" sldId="300"/>
            <ac:spMk id="7" creationId="{85A82208-416B-DEE0-0515-49793FB7342F}"/>
          </ac:spMkLst>
        </pc:spChg>
      </pc:sldChg>
      <pc:sldChg chg="del">
        <pc:chgData name="Lu, Lingma" userId="e2bb65fa-813d-4885-ad73-3e85f1c235de" providerId="ADAL" clId="{93E9B616-5BBF-481C-8F8F-2E76606260BE}" dt="2024-08-12T21:11:18.458" v="20" actId="2696"/>
        <pc:sldMkLst>
          <pc:docMk/>
          <pc:sldMk cId="3188277760" sldId="301"/>
        </pc:sldMkLst>
      </pc:sldChg>
      <pc:sldChg chg="modSp mod">
        <pc:chgData name="Lu, Lingma" userId="e2bb65fa-813d-4885-ad73-3e85f1c235de" providerId="ADAL" clId="{93E9B616-5BBF-481C-8F8F-2E76606260BE}" dt="2024-08-13T12:52:23.336" v="185" actId="20577"/>
        <pc:sldMkLst>
          <pc:docMk/>
          <pc:sldMk cId="3929914317" sldId="302"/>
        </pc:sldMkLst>
        <pc:spChg chg="mod">
          <ac:chgData name="Lu, Lingma" userId="e2bb65fa-813d-4885-ad73-3e85f1c235de" providerId="ADAL" clId="{93E9B616-5BBF-481C-8F8F-2E76606260BE}" dt="2024-08-13T12:52:23.336" v="185" actId="20577"/>
          <ac:spMkLst>
            <pc:docMk/>
            <pc:sldMk cId="3929914317" sldId="302"/>
            <ac:spMk id="9" creationId="{7DC35145-9C28-F312-43C7-C6BFFF30F67E}"/>
          </ac:spMkLst>
        </pc:spChg>
        <pc:spChg chg="mod">
          <ac:chgData name="Lu, Lingma" userId="e2bb65fa-813d-4885-ad73-3e85f1c235de" providerId="ADAL" clId="{93E9B616-5BBF-481C-8F8F-2E76606260BE}" dt="2024-08-13T12:52:14.700" v="180" actId="20577"/>
          <ac:spMkLst>
            <pc:docMk/>
            <pc:sldMk cId="3929914317" sldId="302"/>
            <ac:spMk id="34" creationId="{A62E3442-3685-233C-33E9-1140424FCAEA}"/>
          </ac:spMkLst>
        </pc:spChg>
      </pc:sldChg>
      <pc:sldChg chg="modSp mod">
        <pc:chgData name="Lu, Lingma" userId="e2bb65fa-813d-4885-ad73-3e85f1c235de" providerId="ADAL" clId="{93E9B616-5BBF-481C-8F8F-2E76606260BE}" dt="2024-08-12T21:14:35.052" v="135" actId="20577"/>
        <pc:sldMkLst>
          <pc:docMk/>
          <pc:sldMk cId="3581559190" sldId="303"/>
        </pc:sldMkLst>
        <pc:spChg chg="mod">
          <ac:chgData name="Lu, Lingma" userId="e2bb65fa-813d-4885-ad73-3e85f1c235de" providerId="ADAL" clId="{93E9B616-5BBF-481C-8F8F-2E76606260BE}" dt="2024-08-12T21:14:35.052" v="135" actId="20577"/>
          <ac:spMkLst>
            <pc:docMk/>
            <pc:sldMk cId="3581559190" sldId="303"/>
            <ac:spMk id="6" creationId="{0E35196C-D92B-D453-FDA3-24FB2A8F0F89}"/>
          </ac:spMkLst>
        </pc:spChg>
      </pc:sldChg>
      <pc:sldChg chg="modSp mod">
        <pc:chgData name="Lu, Lingma" userId="e2bb65fa-813d-4885-ad73-3e85f1c235de" providerId="ADAL" clId="{93E9B616-5BBF-481C-8F8F-2E76606260BE}" dt="2024-08-12T21:15:56.259" v="172" actId="14100"/>
        <pc:sldMkLst>
          <pc:docMk/>
          <pc:sldMk cId="1173065704" sldId="304"/>
        </pc:sldMkLst>
        <pc:spChg chg="mod">
          <ac:chgData name="Lu, Lingma" userId="e2bb65fa-813d-4885-ad73-3e85f1c235de" providerId="ADAL" clId="{93E9B616-5BBF-481C-8F8F-2E76606260BE}" dt="2024-08-12T21:15:56.259" v="172" actId="14100"/>
          <ac:spMkLst>
            <pc:docMk/>
            <pc:sldMk cId="1173065704" sldId="304"/>
            <ac:spMk id="6" creationId="{0E35196C-D92B-D453-FDA3-24FB2A8F0F89}"/>
          </ac:spMkLst>
        </pc:spChg>
      </pc:sldChg>
    </pc:docChg>
  </pc:docChgLst>
  <pc:docChgLst>
    <pc:chgData name="Lu, Lingma" userId="e2bb65fa-813d-4885-ad73-3e85f1c235de" providerId="ADAL" clId="{70DAC74D-E801-4A22-944C-EEBD112183FD}"/>
    <pc:docChg chg="custSel modSld">
      <pc:chgData name="Lu, Lingma" userId="e2bb65fa-813d-4885-ad73-3e85f1c235de" providerId="ADAL" clId="{70DAC74D-E801-4A22-944C-EEBD112183FD}" dt="2024-08-18T13:04:34.190" v="70" actId="14100"/>
      <pc:docMkLst>
        <pc:docMk/>
      </pc:docMkLst>
      <pc:sldChg chg="modSp mod">
        <pc:chgData name="Lu, Lingma" userId="e2bb65fa-813d-4885-ad73-3e85f1c235de" providerId="ADAL" clId="{70DAC74D-E801-4A22-944C-EEBD112183FD}" dt="2024-08-18T12:48:30.797" v="59" actId="20577"/>
        <pc:sldMkLst>
          <pc:docMk/>
          <pc:sldMk cId="3581559190" sldId="303"/>
        </pc:sldMkLst>
        <pc:spChg chg="mod">
          <ac:chgData name="Lu, Lingma" userId="e2bb65fa-813d-4885-ad73-3e85f1c235de" providerId="ADAL" clId="{70DAC74D-E801-4A22-944C-EEBD112183FD}" dt="2024-08-18T12:48:30.797" v="59" actId="20577"/>
          <ac:spMkLst>
            <pc:docMk/>
            <pc:sldMk cId="3581559190" sldId="303"/>
            <ac:spMk id="34" creationId="{A62E3442-3685-233C-33E9-1140424FCAEA}"/>
          </ac:spMkLst>
        </pc:spChg>
      </pc:sldChg>
      <pc:sldChg chg="modSp mod">
        <pc:chgData name="Lu, Lingma" userId="e2bb65fa-813d-4885-ad73-3e85f1c235de" providerId="ADAL" clId="{70DAC74D-E801-4A22-944C-EEBD112183FD}" dt="2024-08-18T13:04:34.190" v="70" actId="14100"/>
        <pc:sldMkLst>
          <pc:docMk/>
          <pc:sldMk cId="185800507" sldId="306"/>
        </pc:sldMkLst>
        <pc:spChg chg="mod">
          <ac:chgData name="Lu, Lingma" userId="e2bb65fa-813d-4885-ad73-3e85f1c235de" providerId="ADAL" clId="{70DAC74D-E801-4A22-944C-EEBD112183FD}" dt="2024-08-18T13:04:34.190" v="70" actId="14100"/>
          <ac:spMkLst>
            <pc:docMk/>
            <pc:sldMk cId="185800507" sldId="306"/>
            <ac:spMk id="3" creationId="{A92B514A-5065-4B2B-332E-4F58EB37EB5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702785" y="1122363"/>
            <a:ext cx="5868279" cy="2387600"/>
          </a:xfrm>
        </p:spPr>
        <p:txBody>
          <a:bodyPr>
            <a:normAutofit fontScale="90000"/>
          </a:bodyPr>
          <a:lstStyle/>
          <a:p>
            <a:r>
              <a:rPr lang="en-US" dirty="0"/>
              <a:t>Object Oriented Programming</a:t>
            </a:r>
          </a:p>
        </p:txBody>
      </p:sp>
      <p:sp>
        <p:nvSpPr>
          <p:cNvPr id="5" name="Subtitle 4">
            <a:extLst>
              <a:ext uri="{FF2B5EF4-FFF2-40B4-BE49-F238E27FC236}">
                <a16:creationId xmlns:a16="http://schemas.microsoft.com/office/drawing/2014/main" id="{74C19EB9-25E2-2107-B92B-90DB8AA2AD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49" y="898524"/>
            <a:ext cx="7085873" cy="1325880"/>
          </a:xfrm>
        </p:spPr>
        <p:txBody>
          <a:bodyPr>
            <a:normAutofit/>
          </a:bodyPr>
          <a:lstStyle/>
          <a:p>
            <a:r>
              <a:rPr lang="en-ZA" dirty="0"/>
              <a:t>Recap on Functions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304872" y="2310817"/>
            <a:ext cx="7029877" cy="4410658"/>
          </a:xfrm>
        </p:spPr>
        <p:txBody>
          <a:bodyPr>
            <a:normAutofit/>
          </a:bodyPr>
          <a:lstStyle/>
          <a:p>
            <a:r>
              <a:rPr lang="en-US" sz="2400" b="1" dirty="0"/>
              <a:t>Function – a specific task</a:t>
            </a:r>
            <a:endParaRPr lang="en-US" sz="2400" dirty="0"/>
          </a:p>
          <a:p>
            <a:pPr marL="800100" lvl="1" indent="-342900">
              <a:buFont typeface="Arial" panose="020B0604020202020204" pitchFamily="34" charset="0"/>
              <a:buChar char="•"/>
            </a:pPr>
            <a:r>
              <a:rPr lang="en-US" sz="2400" dirty="0"/>
              <a:t>Must first define the task (name, input parameters, actions to be performed, outcome)</a:t>
            </a:r>
          </a:p>
          <a:p>
            <a:pPr marL="800100" lvl="1" indent="-342900">
              <a:buFont typeface="Arial" panose="020B0604020202020204" pitchFamily="34" charset="0"/>
              <a:buChar char="•"/>
            </a:pPr>
            <a:r>
              <a:rPr lang="en-US" sz="2400" dirty="0"/>
              <a:t>Only define once</a:t>
            </a:r>
          </a:p>
          <a:p>
            <a:pPr marL="800100" lvl="1" indent="-342900">
              <a:buFont typeface="Arial" panose="020B0604020202020204" pitchFamily="34" charset="0"/>
              <a:buChar char="•"/>
            </a:pPr>
            <a:r>
              <a:rPr lang="en-US" sz="2400" dirty="0"/>
              <a:t>Can call the functions over and over</a:t>
            </a:r>
          </a:p>
          <a:p>
            <a:pPr marL="800100" lvl="1" indent="-342900">
              <a:buFont typeface="Arial" panose="020B0604020202020204" pitchFamily="34" charset="0"/>
              <a:buChar char="•"/>
            </a:pPr>
            <a:r>
              <a:rPr lang="en-US" sz="2400" dirty="0"/>
              <a:t>Can call the function with different inputs thus generate different outputs</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0711-DD9A-5738-2412-140597C13F6E}"/>
              </a:ext>
            </a:extLst>
          </p:cNvPr>
          <p:cNvSpPr>
            <a:spLocks noGrp="1"/>
          </p:cNvSpPr>
          <p:nvPr>
            <p:ph type="title"/>
          </p:nvPr>
        </p:nvSpPr>
        <p:spPr/>
        <p:txBody>
          <a:bodyPr/>
          <a:lstStyle/>
          <a:p>
            <a:r>
              <a:rPr lang="en-US" dirty="0"/>
              <a:t>Objects</a:t>
            </a:r>
          </a:p>
        </p:txBody>
      </p:sp>
      <p:sp>
        <p:nvSpPr>
          <p:cNvPr id="4" name="Date Placeholder 3">
            <a:extLst>
              <a:ext uri="{FF2B5EF4-FFF2-40B4-BE49-F238E27FC236}">
                <a16:creationId xmlns:a16="http://schemas.microsoft.com/office/drawing/2014/main" id="{D5942488-1D93-0969-3D93-30C05821149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C83607-16D2-FA56-C9C1-C8AE05D8EB45}"/>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E4DBC4A7-2F22-4F43-8CBF-F99A0D46EB75}"/>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7" name="Subtitle 2">
            <a:extLst>
              <a:ext uri="{FF2B5EF4-FFF2-40B4-BE49-F238E27FC236}">
                <a16:creationId xmlns:a16="http://schemas.microsoft.com/office/drawing/2014/main" id="{85A82208-416B-DEE0-0515-49793FB7342F}"/>
              </a:ext>
            </a:extLst>
          </p:cNvPr>
          <p:cNvSpPr>
            <a:spLocks noGrp="1"/>
          </p:cNvSpPr>
          <p:nvPr>
            <p:ph type="body" sz="quarter" idx="13"/>
          </p:nvPr>
        </p:nvSpPr>
        <p:spPr>
          <a:xfrm>
            <a:off x="4006607" y="1940481"/>
            <a:ext cx="7754949" cy="4774643"/>
          </a:xfrm>
        </p:spPr>
        <p:txBody>
          <a:bodyPr>
            <a:normAutofit lnSpcReduction="10000"/>
          </a:bodyPr>
          <a:lstStyle/>
          <a:p>
            <a:r>
              <a:rPr lang="en-US" sz="2400" b="1" dirty="0"/>
              <a:t>Object – a type of object similar to the object concept in the real world </a:t>
            </a:r>
            <a:endParaRPr lang="en-US" sz="2400" dirty="0"/>
          </a:p>
          <a:p>
            <a:pPr marL="800100" lvl="1" indent="-342900">
              <a:buFont typeface="Arial" panose="020B0604020202020204" pitchFamily="34" charset="0"/>
              <a:buChar char="•"/>
            </a:pPr>
            <a:r>
              <a:rPr lang="en-US" sz="2400" dirty="0"/>
              <a:t>A new type of variable, used to bundle information and actions together</a:t>
            </a:r>
          </a:p>
          <a:p>
            <a:pPr marL="800100" lvl="1" indent="-342900">
              <a:buFont typeface="Arial" panose="020B0604020202020204" pitchFamily="34" charset="0"/>
              <a:buChar char="•"/>
            </a:pPr>
            <a:r>
              <a:rPr lang="en-US" sz="2400" dirty="0"/>
              <a:t>E.g. table, chair, book, course, student, employee, company, …</a:t>
            </a:r>
          </a:p>
          <a:p>
            <a:pPr marL="800100" lvl="1" indent="-342900">
              <a:buFont typeface="Arial" panose="020B0604020202020204" pitchFamily="34" charset="0"/>
              <a:buChar char="•"/>
            </a:pPr>
            <a:r>
              <a:rPr lang="en-US" sz="2400" dirty="0"/>
              <a:t>Only define once, like defining a blue print for making an object</a:t>
            </a:r>
          </a:p>
          <a:p>
            <a:pPr marL="800100" lvl="1" indent="-342900">
              <a:buFont typeface="Arial" panose="020B0604020202020204" pitchFamily="34" charset="0"/>
              <a:buChar char="•"/>
            </a:pPr>
            <a:r>
              <a:rPr lang="en-US" sz="2400" dirty="0"/>
              <a:t>Can generate multiple instances of a type of object</a:t>
            </a:r>
          </a:p>
          <a:p>
            <a:pPr marL="800100" lvl="1" indent="-342900">
              <a:buFont typeface="Arial" panose="020B0604020202020204" pitchFamily="34" charset="0"/>
              <a:buChar char="•"/>
            </a:pPr>
            <a:r>
              <a:rPr lang="en-US" sz="2400" dirty="0"/>
              <a:t>Each instance may have its own features, e.g. a table made with wood table top, or  plastic table top, employees with different names/titles/emails</a:t>
            </a:r>
            <a:endParaRPr lang="en-US" dirty="0"/>
          </a:p>
        </p:txBody>
      </p:sp>
    </p:spTree>
    <p:extLst>
      <p:ext uri="{BB962C8B-B14F-4D97-AF65-F5344CB8AC3E}">
        <p14:creationId xmlns:p14="http://schemas.microsoft.com/office/powerpoint/2010/main" val="424479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cxnSp>
        <p:nvCxnSpPr>
          <p:cNvPr id="14" name="Straight Arrow Connector 13">
            <a:extLst>
              <a:ext uri="{FF2B5EF4-FFF2-40B4-BE49-F238E27FC236}">
                <a16:creationId xmlns:a16="http://schemas.microsoft.com/office/drawing/2014/main" id="{34A4D205-BBFF-E8C4-1AAD-D29ED8789EE5}"/>
              </a:ext>
            </a:extLst>
          </p:cNvPr>
          <p:cNvCxnSpPr>
            <a:cxnSpLocks/>
          </p:cNvCxnSpPr>
          <p:nvPr/>
        </p:nvCxnSpPr>
        <p:spPr>
          <a:xfrm>
            <a:off x="8393999" y="2419915"/>
            <a:ext cx="1510838" cy="0"/>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6325F7-9067-5292-08B0-1798A120F702}"/>
              </a:ext>
            </a:extLst>
          </p:cNvPr>
          <p:cNvSpPr txBox="1"/>
          <p:nvPr/>
        </p:nvSpPr>
        <p:spPr>
          <a:xfrm>
            <a:off x="9933417" y="2122243"/>
            <a:ext cx="1564717" cy="523220"/>
          </a:xfrm>
          <a:prstGeom prst="rect">
            <a:avLst/>
          </a:prstGeom>
          <a:noFill/>
        </p:spPr>
        <p:txBody>
          <a:bodyPr wrap="square" rtlCol="0">
            <a:spAutoFit/>
          </a:bodyPr>
          <a:lstStyle/>
          <a:p>
            <a:r>
              <a:rPr lang="en-US" sz="2800" dirty="0">
                <a:solidFill>
                  <a:schemeClr val="accent4">
                    <a:lumMod val="75000"/>
                  </a:schemeClr>
                </a:solidFill>
              </a:rPr>
              <a:t>class</a:t>
            </a:r>
          </a:p>
        </p:txBody>
      </p:sp>
      <p:sp>
        <p:nvSpPr>
          <p:cNvPr id="30" name="Oval 29">
            <a:extLst>
              <a:ext uri="{FF2B5EF4-FFF2-40B4-BE49-F238E27FC236}">
                <a16:creationId xmlns:a16="http://schemas.microsoft.com/office/drawing/2014/main" id="{33906D50-C5B0-9944-47A5-98024CA752E6}"/>
              </a:ext>
            </a:extLst>
          </p:cNvPr>
          <p:cNvSpPr/>
          <p:nvPr/>
        </p:nvSpPr>
        <p:spPr>
          <a:xfrm>
            <a:off x="3769066" y="3615721"/>
            <a:ext cx="2701536" cy="1519229"/>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E3442-3685-233C-33E9-1140424FCAEA}"/>
              </a:ext>
            </a:extLst>
          </p:cNvPr>
          <p:cNvSpPr/>
          <p:nvPr/>
        </p:nvSpPr>
        <p:spPr>
          <a:xfrm>
            <a:off x="4327320" y="1678396"/>
            <a:ext cx="4066679" cy="1750604"/>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lumMod val="60000"/>
                    <a:lumOff val="40000"/>
                  </a:schemeClr>
                </a:solidFill>
              </a:rPr>
              <a:t>Employee definition:</a:t>
            </a:r>
          </a:p>
          <a:p>
            <a:r>
              <a:rPr lang="en-US" sz="2000" dirty="0">
                <a:solidFill>
                  <a:schemeClr val="accent1">
                    <a:lumMod val="60000"/>
                    <a:lumOff val="40000"/>
                  </a:schemeClr>
                </a:solidFill>
              </a:rPr>
              <a:t>Should have </a:t>
            </a:r>
            <a:r>
              <a:rPr lang="en-US" sz="2000" dirty="0" err="1">
                <a:solidFill>
                  <a:schemeClr val="accent1">
                    <a:lumMod val="60000"/>
                    <a:lumOff val="40000"/>
                  </a:schemeClr>
                </a:solidFill>
              </a:rPr>
              <a:t>firstName</a:t>
            </a:r>
            <a:r>
              <a:rPr lang="en-US" sz="2000" dirty="0">
                <a:solidFill>
                  <a:schemeClr val="accent1">
                    <a:lumMod val="60000"/>
                    <a:lumOff val="40000"/>
                  </a:schemeClr>
                </a:solidFill>
              </a:rPr>
              <a:t>, </a:t>
            </a:r>
            <a:r>
              <a:rPr lang="en-US" sz="2000" dirty="0" err="1">
                <a:solidFill>
                  <a:schemeClr val="accent1">
                    <a:lumMod val="60000"/>
                    <a:lumOff val="40000"/>
                  </a:schemeClr>
                </a:solidFill>
              </a:rPr>
              <a:t>lastName</a:t>
            </a:r>
            <a:r>
              <a:rPr lang="en-US" sz="2000" dirty="0">
                <a:solidFill>
                  <a:schemeClr val="accent1">
                    <a:lumMod val="60000"/>
                    <a:lumOff val="40000"/>
                  </a:schemeClr>
                </a:solidFill>
              </a:rPr>
              <a:t>, rank, salary, …</a:t>
            </a:r>
          </a:p>
          <a:p>
            <a:r>
              <a:rPr lang="en-US" sz="2000" dirty="0">
                <a:solidFill>
                  <a:schemeClr val="accent1">
                    <a:lumMod val="60000"/>
                    <a:lumOff val="40000"/>
                  </a:schemeClr>
                </a:solidFill>
              </a:rPr>
              <a:t>Should be able to enter their name, and be promoted, …</a:t>
            </a:r>
          </a:p>
        </p:txBody>
      </p:sp>
      <p:sp>
        <p:nvSpPr>
          <p:cNvPr id="3" name="TextBox 2">
            <a:extLst>
              <a:ext uri="{FF2B5EF4-FFF2-40B4-BE49-F238E27FC236}">
                <a16:creationId xmlns:a16="http://schemas.microsoft.com/office/drawing/2014/main" id="{951ABC04-245D-4C18-41E4-3EF318A5BA5D}"/>
              </a:ext>
            </a:extLst>
          </p:cNvPr>
          <p:cNvSpPr txBox="1"/>
          <p:nvPr/>
        </p:nvSpPr>
        <p:spPr>
          <a:xfrm>
            <a:off x="4192093" y="3793445"/>
            <a:ext cx="2331777" cy="1200329"/>
          </a:xfrm>
          <a:prstGeom prst="rect">
            <a:avLst/>
          </a:prstGeom>
          <a:noFill/>
        </p:spPr>
        <p:txBody>
          <a:bodyPr wrap="square" rtlCol="0">
            <a:spAutoFit/>
          </a:bodyPr>
          <a:lstStyle/>
          <a:p>
            <a:r>
              <a:rPr lang="en-US" dirty="0" err="1">
                <a:solidFill>
                  <a:schemeClr val="accent1">
                    <a:lumMod val="60000"/>
                    <a:lumOff val="40000"/>
                  </a:schemeClr>
                </a:solidFill>
              </a:rPr>
              <a:t>firstName</a:t>
            </a:r>
            <a:r>
              <a:rPr lang="en-US" dirty="0">
                <a:solidFill>
                  <a:schemeClr val="accent1">
                    <a:lumMod val="60000"/>
                    <a:lumOff val="40000"/>
                  </a:schemeClr>
                </a:solidFill>
              </a:rPr>
              <a:t>: John</a:t>
            </a:r>
          </a:p>
          <a:p>
            <a:r>
              <a:rPr lang="en-US" dirty="0" err="1">
                <a:solidFill>
                  <a:schemeClr val="accent1">
                    <a:lumMod val="60000"/>
                    <a:lumOff val="40000"/>
                  </a:schemeClr>
                </a:solidFill>
              </a:rPr>
              <a:t>lastName</a:t>
            </a:r>
            <a:r>
              <a:rPr lang="en-US" dirty="0">
                <a:solidFill>
                  <a:schemeClr val="accent1">
                    <a:lumMod val="60000"/>
                    <a:lumOff val="40000"/>
                  </a:schemeClr>
                </a:solidFill>
              </a:rPr>
              <a:t>: Smith</a:t>
            </a:r>
          </a:p>
          <a:p>
            <a:r>
              <a:rPr lang="en-US" dirty="0">
                <a:solidFill>
                  <a:schemeClr val="accent1">
                    <a:lumMod val="60000"/>
                    <a:lumOff val="40000"/>
                  </a:schemeClr>
                </a:solidFill>
              </a:rPr>
              <a:t>rank: 2</a:t>
            </a:r>
          </a:p>
          <a:p>
            <a:r>
              <a:rPr lang="en-US" dirty="0">
                <a:solidFill>
                  <a:schemeClr val="accent1">
                    <a:lumMod val="60000"/>
                    <a:lumOff val="40000"/>
                  </a:schemeClr>
                </a:solidFill>
              </a:rPr>
              <a:t>salary: 58300</a:t>
            </a:r>
          </a:p>
        </p:txBody>
      </p:sp>
      <p:sp>
        <p:nvSpPr>
          <p:cNvPr id="4" name="Oval 3">
            <a:extLst>
              <a:ext uri="{FF2B5EF4-FFF2-40B4-BE49-F238E27FC236}">
                <a16:creationId xmlns:a16="http://schemas.microsoft.com/office/drawing/2014/main" id="{39EE260D-765C-7EC4-565B-69C825697A08}"/>
              </a:ext>
            </a:extLst>
          </p:cNvPr>
          <p:cNvSpPr/>
          <p:nvPr/>
        </p:nvSpPr>
        <p:spPr>
          <a:xfrm>
            <a:off x="6549502" y="3597933"/>
            <a:ext cx="2701536" cy="1519229"/>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FC0391F-7680-E751-92CC-7013CFC95C14}"/>
              </a:ext>
            </a:extLst>
          </p:cNvPr>
          <p:cNvSpPr txBox="1"/>
          <p:nvPr/>
        </p:nvSpPr>
        <p:spPr>
          <a:xfrm>
            <a:off x="7033231" y="3793444"/>
            <a:ext cx="2331777" cy="1200329"/>
          </a:xfrm>
          <a:prstGeom prst="rect">
            <a:avLst/>
          </a:prstGeom>
          <a:noFill/>
        </p:spPr>
        <p:txBody>
          <a:bodyPr wrap="square" rtlCol="0">
            <a:spAutoFit/>
          </a:bodyPr>
          <a:lstStyle/>
          <a:p>
            <a:r>
              <a:rPr lang="en-US" dirty="0" err="1">
                <a:solidFill>
                  <a:schemeClr val="accent1">
                    <a:lumMod val="60000"/>
                    <a:lumOff val="40000"/>
                  </a:schemeClr>
                </a:solidFill>
              </a:rPr>
              <a:t>firstName</a:t>
            </a:r>
            <a:r>
              <a:rPr lang="en-US" dirty="0">
                <a:solidFill>
                  <a:schemeClr val="accent1">
                    <a:lumMod val="60000"/>
                    <a:lumOff val="40000"/>
                  </a:schemeClr>
                </a:solidFill>
              </a:rPr>
              <a:t>: Tanya</a:t>
            </a:r>
          </a:p>
          <a:p>
            <a:r>
              <a:rPr lang="en-US" dirty="0" err="1">
                <a:solidFill>
                  <a:schemeClr val="accent1">
                    <a:lumMod val="60000"/>
                    <a:lumOff val="40000"/>
                  </a:schemeClr>
                </a:solidFill>
              </a:rPr>
              <a:t>lastName</a:t>
            </a:r>
            <a:r>
              <a:rPr lang="en-US" dirty="0">
                <a:solidFill>
                  <a:schemeClr val="accent1">
                    <a:lumMod val="60000"/>
                    <a:lumOff val="40000"/>
                  </a:schemeClr>
                </a:solidFill>
              </a:rPr>
              <a:t>: Shawn</a:t>
            </a:r>
          </a:p>
          <a:p>
            <a:r>
              <a:rPr lang="en-US" dirty="0">
                <a:solidFill>
                  <a:schemeClr val="accent1">
                    <a:lumMod val="60000"/>
                    <a:lumOff val="40000"/>
                  </a:schemeClr>
                </a:solidFill>
              </a:rPr>
              <a:t>rank: 1</a:t>
            </a:r>
          </a:p>
          <a:p>
            <a:r>
              <a:rPr lang="en-US" dirty="0">
                <a:solidFill>
                  <a:schemeClr val="accent1">
                    <a:lumMod val="60000"/>
                    <a:lumOff val="40000"/>
                  </a:schemeClr>
                </a:solidFill>
              </a:rPr>
              <a:t>salary: 52400</a:t>
            </a:r>
          </a:p>
        </p:txBody>
      </p:sp>
      <p:sp>
        <p:nvSpPr>
          <p:cNvPr id="6" name="Oval 5">
            <a:extLst>
              <a:ext uri="{FF2B5EF4-FFF2-40B4-BE49-F238E27FC236}">
                <a16:creationId xmlns:a16="http://schemas.microsoft.com/office/drawing/2014/main" id="{A6A83ED8-E1B2-7483-85C0-976759E17970}"/>
              </a:ext>
            </a:extLst>
          </p:cNvPr>
          <p:cNvSpPr/>
          <p:nvPr/>
        </p:nvSpPr>
        <p:spPr>
          <a:xfrm>
            <a:off x="9365008" y="3597932"/>
            <a:ext cx="2701536" cy="1519229"/>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EBDCB6-53E0-8D9B-12B2-FE1B9A846AB2}"/>
              </a:ext>
            </a:extLst>
          </p:cNvPr>
          <p:cNvSpPr txBox="1"/>
          <p:nvPr/>
        </p:nvSpPr>
        <p:spPr>
          <a:xfrm>
            <a:off x="9818084" y="3757381"/>
            <a:ext cx="2331777" cy="1200329"/>
          </a:xfrm>
          <a:prstGeom prst="rect">
            <a:avLst/>
          </a:prstGeom>
          <a:noFill/>
        </p:spPr>
        <p:txBody>
          <a:bodyPr wrap="square" rtlCol="0">
            <a:spAutoFit/>
          </a:bodyPr>
          <a:lstStyle/>
          <a:p>
            <a:r>
              <a:rPr lang="en-US" dirty="0" err="1">
                <a:solidFill>
                  <a:schemeClr val="accent1">
                    <a:lumMod val="60000"/>
                    <a:lumOff val="40000"/>
                  </a:schemeClr>
                </a:solidFill>
              </a:rPr>
              <a:t>firstName</a:t>
            </a:r>
            <a:r>
              <a:rPr lang="en-US" dirty="0">
                <a:solidFill>
                  <a:schemeClr val="accent1">
                    <a:lumMod val="60000"/>
                    <a:lumOff val="40000"/>
                  </a:schemeClr>
                </a:solidFill>
              </a:rPr>
              <a:t>: Tim</a:t>
            </a:r>
          </a:p>
          <a:p>
            <a:r>
              <a:rPr lang="en-US" dirty="0" err="1">
                <a:solidFill>
                  <a:schemeClr val="accent1">
                    <a:lumMod val="60000"/>
                    <a:lumOff val="40000"/>
                  </a:schemeClr>
                </a:solidFill>
              </a:rPr>
              <a:t>lastName</a:t>
            </a:r>
            <a:r>
              <a:rPr lang="en-US" dirty="0">
                <a:solidFill>
                  <a:schemeClr val="accent1">
                    <a:lumMod val="60000"/>
                    <a:lumOff val="40000"/>
                  </a:schemeClr>
                </a:solidFill>
              </a:rPr>
              <a:t>: Shield</a:t>
            </a:r>
          </a:p>
          <a:p>
            <a:r>
              <a:rPr lang="en-US" dirty="0">
                <a:solidFill>
                  <a:schemeClr val="accent1">
                    <a:lumMod val="60000"/>
                    <a:lumOff val="40000"/>
                  </a:schemeClr>
                </a:solidFill>
              </a:rPr>
              <a:t>rank: 1</a:t>
            </a:r>
          </a:p>
          <a:p>
            <a:r>
              <a:rPr lang="en-US" dirty="0">
                <a:solidFill>
                  <a:schemeClr val="accent1">
                    <a:lumMod val="60000"/>
                    <a:lumOff val="40000"/>
                  </a:schemeClr>
                </a:solidFill>
              </a:rPr>
              <a:t>salary: 35800</a:t>
            </a:r>
          </a:p>
        </p:txBody>
      </p:sp>
      <p:cxnSp>
        <p:nvCxnSpPr>
          <p:cNvPr id="17" name="Straight Arrow Connector 16">
            <a:extLst>
              <a:ext uri="{FF2B5EF4-FFF2-40B4-BE49-F238E27FC236}">
                <a16:creationId xmlns:a16="http://schemas.microsoft.com/office/drawing/2014/main" id="{D7B499CB-A1C1-EC73-64B2-6FB42EB99BEA}"/>
              </a:ext>
            </a:extLst>
          </p:cNvPr>
          <p:cNvCxnSpPr>
            <a:cxnSpLocks/>
            <a:stCxn id="6" idx="4"/>
          </p:cNvCxnSpPr>
          <p:nvPr/>
        </p:nvCxnSpPr>
        <p:spPr>
          <a:xfrm flipH="1">
            <a:off x="8760092" y="5117161"/>
            <a:ext cx="1955684" cy="842315"/>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2A0DE1-F4A3-9B49-1DD8-FC2B2526C49D}"/>
              </a:ext>
            </a:extLst>
          </p:cNvPr>
          <p:cNvCxnSpPr>
            <a:cxnSpLocks/>
          </p:cNvCxnSpPr>
          <p:nvPr/>
        </p:nvCxnSpPr>
        <p:spPr>
          <a:xfrm>
            <a:off x="7900270" y="5134950"/>
            <a:ext cx="0" cy="824526"/>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AFCB3A4-D92E-4E67-340B-C7D390B8DB13}"/>
              </a:ext>
            </a:extLst>
          </p:cNvPr>
          <p:cNvCxnSpPr>
            <a:cxnSpLocks/>
          </p:cNvCxnSpPr>
          <p:nvPr/>
        </p:nvCxnSpPr>
        <p:spPr>
          <a:xfrm>
            <a:off x="5119834" y="5171498"/>
            <a:ext cx="1820129" cy="787978"/>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6D0966B-545D-D4B1-847B-2E5468F6C779}"/>
              </a:ext>
            </a:extLst>
          </p:cNvPr>
          <p:cNvSpPr txBox="1"/>
          <p:nvPr/>
        </p:nvSpPr>
        <p:spPr>
          <a:xfrm>
            <a:off x="6684243" y="5959476"/>
            <a:ext cx="3029751" cy="523220"/>
          </a:xfrm>
          <a:prstGeom prst="rect">
            <a:avLst/>
          </a:prstGeom>
          <a:noFill/>
        </p:spPr>
        <p:txBody>
          <a:bodyPr wrap="square" rtlCol="0">
            <a:spAutoFit/>
          </a:bodyPr>
          <a:lstStyle/>
          <a:p>
            <a:r>
              <a:rPr lang="en-US" sz="2800" dirty="0">
                <a:solidFill>
                  <a:schemeClr val="accent4">
                    <a:lumMod val="75000"/>
                  </a:schemeClr>
                </a:solidFill>
              </a:rPr>
              <a:t>object instances</a:t>
            </a:r>
          </a:p>
        </p:txBody>
      </p:sp>
      <p:sp>
        <p:nvSpPr>
          <p:cNvPr id="10" name="Title 1">
            <a:extLst>
              <a:ext uri="{FF2B5EF4-FFF2-40B4-BE49-F238E27FC236}">
                <a16:creationId xmlns:a16="http://schemas.microsoft.com/office/drawing/2014/main" id="{F29FB180-B929-9374-28D5-2AD73B8DE2D3}"/>
              </a:ext>
            </a:extLst>
          </p:cNvPr>
          <p:cNvSpPr txBox="1">
            <a:spLocks/>
          </p:cNvSpPr>
          <p:nvPr/>
        </p:nvSpPr>
        <p:spPr>
          <a:xfrm>
            <a:off x="3621428" y="290457"/>
            <a:ext cx="8195970" cy="1325880"/>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pPr algn="ctr"/>
            <a:r>
              <a:rPr lang="en-ZA" dirty="0"/>
              <a:t>Class definition and object instances</a:t>
            </a:r>
          </a:p>
        </p:txBody>
      </p:sp>
    </p:spTree>
    <p:extLst>
      <p:ext uri="{BB962C8B-B14F-4D97-AF65-F5344CB8AC3E}">
        <p14:creationId xmlns:p14="http://schemas.microsoft.com/office/powerpoint/2010/main" val="378881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134408" y="290457"/>
            <a:ext cx="7682990" cy="1325880"/>
          </a:xfrm>
        </p:spPr>
        <p:txBody>
          <a:bodyPr>
            <a:normAutofit/>
          </a:bodyPr>
          <a:lstStyle/>
          <a:p>
            <a:pPr algn="ctr"/>
            <a:r>
              <a:rPr lang="en-ZA" dirty="0"/>
              <a:t>Class definition and object instances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30" name="Oval 29">
            <a:extLst>
              <a:ext uri="{FF2B5EF4-FFF2-40B4-BE49-F238E27FC236}">
                <a16:creationId xmlns:a16="http://schemas.microsoft.com/office/drawing/2014/main" id="{33906D50-C5B0-9944-47A5-98024CA752E6}"/>
              </a:ext>
            </a:extLst>
          </p:cNvPr>
          <p:cNvSpPr/>
          <p:nvPr/>
        </p:nvSpPr>
        <p:spPr>
          <a:xfrm>
            <a:off x="3621428" y="4300374"/>
            <a:ext cx="2701536" cy="1828263"/>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E3442-3685-233C-33E9-1140424FCAEA}"/>
              </a:ext>
            </a:extLst>
          </p:cNvPr>
          <p:cNvSpPr/>
          <p:nvPr/>
        </p:nvSpPr>
        <p:spPr>
          <a:xfrm>
            <a:off x="4192093" y="1643494"/>
            <a:ext cx="4066679" cy="2146729"/>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p>
          <a:p>
            <a:r>
              <a:rPr lang="en-US" sz="2000" dirty="0" err="1">
                <a:solidFill>
                  <a:schemeClr val="accent1">
                    <a:lumMod val="60000"/>
                    <a:lumOff val="40000"/>
                  </a:schemeClr>
                </a:solidFill>
              </a:rPr>
              <a:t>firstName</a:t>
            </a:r>
            <a:r>
              <a:rPr lang="en-US" sz="2000" dirty="0">
                <a:solidFill>
                  <a:schemeClr val="accent1">
                    <a:lumMod val="60000"/>
                    <a:lumOff val="40000"/>
                  </a:schemeClr>
                </a:solidFill>
              </a:rPr>
              <a:t>, </a:t>
            </a:r>
            <a:r>
              <a:rPr lang="en-US" sz="2000" dirty="0" err="1">
                <a:solidFill>
                  <a:schemeClr val="accent1">
                    <a:lumMod val="60000"/>
                    <a:lumOff val="40000"/>
                  </a:schemeClr>
                </a:solidFill>
              </a:rPr>
              <a:t>lastName</a:t>
            </a:r>
            <a:r>
              <a:rPr lang="en-US" sz="2000" dirty="0">
                <a:solidFill>
                  <a:schemeClr val="accent1">
                    <a:lumMod val="60000"/>
                    <a:lumOff val="40000"/>
                  </a:schemeClr>
                </a:solidFill>
              </a:rPr>
              <a:t>, rank, salary, </a:t>
            </a:r>
            <a:r>
              <a:rPr lang="en-US" sz="2000" dirty="0">
                <a:solidFill>
                  <a:srgbClr val="00B050"/>
                </a:solidFill>
              </a:rPr>
              <a:t>address</a:t>
            </a:r>
            <a:r>
              <a:rPr lang="en-US" sz="2000" dirty="0">
                <a:solidFill>
                  <a:schemeClr val="accent1">
                    <a:lumMod val="60000"/>
                    <a:lumOff val="40000"/>
                  </a:schemeClr>
                </a:solidFill>
              </a:rPr>
              <a:t> …</a:t>
            </a:r>
          </a:p>
          <a:p>
            <a:r>
              <a:rPr lang="en-US" sz="2000" dirty="0" err="1">
                <a:solidFill>
                  <a:schemeClr val="accent1">
                    <a:lumMod val="60000"/>
                    <a:lumOff val="40000"/>
                  </a:schemeClr>
                </a:solidFill>
              </a:rPr>
              <a:t>setName</a:t>
            </a:r>
            <a:r>
              <a:rPr lang="en-US" sz="2000" dirty="0">
                <a:solidFill>
                  <a:schemeClr val="accent1">
                    <a:lumMod val="60000"/>
                    <a:lumOff val="40000"/>
                  </a:schemeClr>
                </a:solidFill>
              </a:rPr>
              <a:t>()</a:t>
            </a:r>
          </a:p>
          <a:p>
            <a:r>
              <a:rPr lang="en-US" sz="2000" dirty="0">
                <a:solidFill>
                  <a:schemeClr val="accent1">
                    <a:lumMod val="60000"/>
                    <a:lumOff val="40000"/>
                  </a:schemeClr>
                </a:solidFill>
              </a:rPr>
              <a:t>Promote()</a:t>
            </a:r>
          </a:p>
          <a:p>
            <a:r>
              <a:rPr lang="en-US" sz="2000" dirty="0">
                <a:solidFill>
                  <a:schemeClr val="accent1">
                    <a:lumMod val="60000"/>
                    <a:lumOff val="40000"/>
                  </a:schemeClr>
                </a:solidFill>
              </a:rPr>
              <a:t>…</a:t>
            </a:r>
          </a:p>
        </p:txBody>
      </p:sp>
      <p:sp>
        <p:nvSpPr>
          <p:cNvPr id="3" name="TextBox 2">
            <a:extLst>
              <a:ext uri="{FF2B5EF4-FFF2-40B4-BE49-F238E27FC236}">
                <a16:creationId xmlns:a16="http://schemas.microsoft.com/office/drawing/2014/main" id="{951ABC04-245D-4C18-41E4-3EF318A5BA5D}"/>
              </a:ext>
            </a:extLst>
          </p:cNvPr>
          <p:cNvSpPr txBox="1"/>
          <p:nvPr/>
        </p:nvSpPr>
        <p:spPr>
          <a:xfrm>
            <a:off x="4134408" y="4535193"/>
            <a:ext cx="2331777" cy="1477328"/>
          </a:xfrm>
          <a:prstGeom prst="rect">
            <a:avLst/>
          </a:prstGeom>
          <a:noFill/>
        </p:spPr>
        <p:txBody>
          <a:bodyPr wrap="square" rtlCol="0">
            <a:spAutoFit/>
          </a:bodyPr>
          <a:lstStyle/>
          <a:p>
            <a:r>
              <a:rPr lang="en-US" dirty="0" err="1">
                <a:solidFill>
                  <a:srgbClr val="0070C0"/>
                </a:solidFill>
              </a:rPr>
              <a:t>firstName</a:t>
            </a:r>
            <a:r>
              <a:rPr lang="en-US" dirty="0">
                <a:solidFill>
                  <a:srgbClr val="0070C0"/>
                </a:solidFill>
              </a:rPr>
              <a:t>: John</a:t>
            </a:r>
          </a:p>
          <a:p>
            <a:r>
              <a:rPr lang="en-US" dirty="0" err="1">
                <a:solidFill>
                  <a:srgbClr val="0070C0"/>
                </a:solidFill>
              </a:rPr>
              <a:t>lastName</a:t>
            </a:r>
            <a:r>
              <a:rPr lang="en-US" dirty="0">
                <a:solidFill>
                  <a:srgbClr val="0070C0"/>
                </a:solidFill>
              </a:rPr>
              <a:t>: Smith</a:t>
            </a:r>
          </a:p>
          <a:p>
            <a:r>
              <a:rPr lang="en-US" dirty="0">
                <a:solidFill>
                  <a:srgbClr val="0070C0"/>
                </a:solidFill>
              </a:rPr>
              <a:t>rank: FT-5</a:t>
            </a:r>
          </a:p>
          <a:p>
            <a:r>
              <a:rPr lang="en-US" dirty="0">
                <a:solidFill>
                  <a:srgbClr val="0070C0"/>
                </a:solidFill>
              </a:rPr>
              <a:t>salary: 58300</a:t>
            </a:r>
          </a:p>
          <a:p>
            <a:r>
              <a:rPr lang="en-US" dirty="0">
                <a:solidFill>
                  <a:srgbClr val="0070C0"/>
                </a:solidFill>
              </a:rPr>
              <a:t>address:</a:t>
            </a:r>
            <a:r>
              <a:rPr lang="en-US" dirty="0"/>
              <a:t> </a:t>
            </a:r>
          </a:p>
        </p:txBody>
      </p:sp>
      <p:sp>
        <p:nvSpPr>
          <p:cNvPr id="4" name="Oval 3">
            <a:extLst>
              <a:ext uri="{FF2B5EF4-FFF2-40B4-BE49-F238E27FC236}">
                <a16:creationId xmlns:a16="http://schemas.microsoft.com/office/drawing/2014/main" id="{39EE260D-765C-7EC4-565B-69C825697A08}"/>
              </a:ext>
            </a:extLst>
          </p:cNvPr>
          <p:cNvSpPr/>
          <p:nvPr/>
        </p:nvSpPr>
        <p:spPr>
          <a:xfrm>
            <a:off x="7804147" y="4262335"/>
            <a:ext cx="2701536" cy="2033763"/>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FC0391F-7680-E751-92CC-7013CFC95C14}"/>
              </a:ext>
            </a:extLst>
          </p:cNvPr>
          <p:cNvSpPr txBox="1"/>
          <p:nvPr/>
        </p:nvSpPr>
        <p:spPr>
          <a:xfrm>
            <a:off x="8173906" y="4469937"/>
            <a:ext cx="2331777" cy="1477328"/>
          </a:xfrm>
          <a:prstGeom prst="rect">
            <a:avLst/>
          </a:prstGeom>
          <a:noFill/>
        </p:spPr>
        <p:txBody>
          <a:bodyPr wrap="square" rtlCol="0">
            <a:spAutoFit/>
          </a:bodyPr>
          <a:lstStyle/>
          <a:p>
            <a:r>
              <a:rPr lang="en-US" dirty="0" err="1">
                <a:solidFill>
                  <a:srgbClr val="0070C0"/>
                </a:solidFill>
              </a:rPr>
              <a:t>firstName</a:t>
            </a:r>
            <a:r>
              <a:rPr lang="en-US" dirty="0">
                <a:solidFill>
                  <a:srgbClr val="0070C0"/>
                </a:solidFill>
              </a:rPr>
              <a:t>: Tanya</a:t>
            </a:r>
          </a:p>
          <a:p>
            <a:r>
              <a:rPr lang="en-US" dirty="0" err="1">
                <a:solidFill>
                  <a:srgbClr val="0070C0"/>
                </a:solidFill>
              </a:rPr>
              <a:t>lastName</a:t>
            </a:r>
            <a:r>
              <a:rPr lang="en-US" dirty="0">
                <a:solidFill>
                  <a:srgbClr val="0070C0"/>
                </a:solidFill>
              </a:rPr>
              <a:t>: Shawn</a:t>
            </a:r>
          </a:p>
          <a:p>
            <a:r>
              <a:rPr lang="en-US" dirty="0">
                <a:solidFill>
                  <a:srgbClr val="0070C0"/>
                </a:solidFill>
              </a:rPr>
              <a:t>rank: FT-2</a:t>
            </a:r>
          </a:p>
          <a:p>
            <a:r>
              <a:rPr lang="en-US" dirty="0">
                <a:solidFill>
                  <a:srgbClr val="0070C0"/>
                </a:solidFill>
              </a:rPr>
              <a:t>salary: 52400</a:t>
            </a:r>
          </a:p>
          <a:p>
            <a:r>
              <a:rPr lang="en-US" dirty="0">
                <a:solidFill>
                  <a:srgbClr val="0070C0"/>
                </a:solidFill>
              </a:rPr>
              <a:t>address: </a:t>
            </a:r>
          </a:p>
        </p:txBody>
      </p:sp>
      <p:sp>
        <p:nvSpPr>
          <p:cNvPr id="9" name="Rectangle 8">
            <a:extLst>
              <a:ext uri="{FF2B5EF4-FFF2-40B4-BE49-F238E27FC236}">
                <a16:creationId xmlns:a16="http://schemas.microsoft.com/office/drawing/2014/main" id="{7DC35145-9C28-F312-43C7-C6BFFF30F67E}"/>
              </a:ext>
            </a:extLst>
          </p:cNvPr>
          <p:cNvSpPr/>
          <p:nvPr/>
        </p:nvSpPr>
        <p:spPr>
          <a:xfrm>
            <a:off x="8334303" y="1649863"/>
            <a:ext cx="3732242" cy="1888187"/>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rgbClr val="00B050"/>
                </a:solidFill>
              </a:rPr>
              <a:t>Address </a:t>
            </a:r>
          </a:p>
          <a:p>
            <a:r>
              <a:rPr lang="en-US" sz="2000" dirty="0">
                <a:solidFill>
                  <a:srgbClr val="00B050"/>
                </a:solidFill>
              </a:rPr>
              <a:t>number, </a:t>
            </a:r>
            <a:r>
              <a:rPr lang="en-US" sz="2000" dirty="0" err="1">
                <a:solidFill>
                  <a:srgbClr val="00B050"/>
                </a:solidFill>
              </a:rPr>
              <a:t>streetName</a:t>
            </a:r>
            <a:r>
              <a:rPr lang="en-US" sz="2000" dirty="0">
                <a:solidFill>
                  <a:srgbClr val="00B050"/>
                </a:solidFill>
              </a:rPr>
              <a:t>, apt, city, state, country, zip …</a:t>
            </a:r>
          </a:p>
          <a:p>
            <a:r>
              <a:rPr lang="en-US" sz="2000" dirty="0" err="1">
                <a:solidFill>
                  <a:srgbClr val="00B050"/>
                </a:solidFill>
              </a:rPr>
              <a:t>setNumber</a:t>
            </a:r>
            <a:r>
              <a:rPr lang="en-US" sz="2000">
                <a:solidFill>
                  <a:srgbClr val="00B050"/>
                </a:solidFill>
              </a:rPr>
              <a:t>()</a:t>
            </a:r>
            <a:endParaRPr lang="en-US" sz="2000" dirty="0">
              <a:solidFill>
                <a:srgbClr val="00B050"/>
              </a:solidFill>
            </a:endParaRPr>
          </a:p>
          <a:p>
            <a:r>
              <a:rPr lang="en-US" sz="2000" dirty="0">
                <a:solidFill>
                  <a:schemeClr val="accent1">
                    <a:lumMod val="60000"/>
                    <a:lumOff val="40000"/>
                  </a:schemeClr>
                </a:solidFill>
              </a:rPr>
              <a:t> …</a:t>
            </a:r>
          </a:p>
        </p:txBody>
      </p:sp>
      <p:sp>
        <p:nvSpPr>
          <p:cNvPr id="10" name="Oval 9">
            <a:extLst>
              <a:ext uri="{FF2B5EF4-FFF2-40B4-BE49-F238E27FC236}">
                <a16:creationId xmlns:a16="http://schemas.microsoft.com/office/drawing/2014/main" id="{34A296E3-0110-C8FE-01B1-9B3F7A548922}"/>
              </a:ext>
            </a:extLst>
          </p:cNvPr>
          <p:cNvSpPr/>
          <p:nvPr/>
        </p:nvSpPr>
        <p:spPr>
          <a:xfrm>
            <a:off x="5102611" y="5514321"/>
            <a:ext cx="3071294" cy="1243169"/>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93C9D0-36E3-3958-F55F-5AFD87F26621}"/>
              </a:ext>
            </a:extLst>
          </p:cNvPr>
          <p:cNvSpPr txBox="1"/>
          <p:nvPr/>
        </p:nvSpPr>
        <p:spPr>
          <a:xfrm>
            <a:off x="5385971" y="5685684"/>
            <a:ext cx="2813149" cy="923330"/>
          </a:xfrm>
          <a:prstGeom prst="rect">
            <a:avLst/>
          </a:prstGeom>
          <a:noFill/>
        </p:spPr>
        <p:txBody>
          <a:bodyPr wrap="square" rtlCol="0">
            <a:spAutoFit/>
          </a:bodyPr>
          <a:lstStyle/>
          <a:p>
            <a:r>
              <a:rPr lang="en-US" dirty="0">
                <a:solidFill>
                  <a:srgbClr val="00B050"/>
                </a:solidFill>
              </a:rPr>
              <a:t>num: 201</a:t>
            </a:r>
          </a:p>
          <a:p>
            <a:r>
              <a:rPr lang="en-US" dirty="0" err="1">
                <a:solidFill>
                  <a:srgbClr val="00B050"/>
                </a:solidFill>
              </a:rPr>
              <a:t>streetName</a:t>
            </a:r>
            <a:r>
              <a:rPr lang="en-US" dirty="0">
                <a:solidFill>
                  <a:srgbClr val="00B050"/>
                </a:solidFill>
              </a:rPr>
              <a:t>: main street</a:t>
            </a:r>
          </a:p>
          <a:p>
            <a:r>
              <a:rPr lang="en-US" dirty="0">
                <a:solidFill>
                  <a:srgbClr val="00B050"/>
                </a:solidFill>
              </a:rPr>
              <a:t>apt:</a:t>
            </a:r>
          </a:p>
        </p:txBody>
      </p:sp>
      <p:sp>
        <p:nvSpPr>
          <p:cNvPr id="12" name="Oval 11">
            <a:extLst>
              <a:ext uri="{FF2B5EF4-FFF2-40B4-BE49-F238E27FC236}">
                <a16:creationId xmlns:a16="http://schemas.microsoft.com/office/drawing/2014/main" id="{945AF70E-F630-40AD-E287-8AE7F7832ABF}"/>
              </a:ext>
            </a:extLst>
          </p:cNvPr>
          <p:cNvSpPr/>
          <p:nvPr/>
        </p:nvSpPr>
        <p:spPr>
          <a:xfrm>
            <a:off x="9094103" y="5575981"/>
            <a:ext cx="3071294" cy="1243169"/>
          </a:xfrm>
          <a:prstGeom prst="ellipse">
            <a:avLst/>
          </a:prstGeom>
          <a:noFill/>
          <a:ln w="2222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EBE31E-5391-D8BC-5DF6-515DCE17B764}"/>
              </a:ext>
            </a:extLst>
          </p:cNvPr>
          <p:cNvSpPr txBox="1"/>
          <p:nvPr/>
        </p:nvSpPr>
        <p:spPr>
          <a:xfrm>
            <a:off x="9377463" y="5747344"/>
            <a:ext cx="2813149" cy="923330"/>
          </a:xfrm>
          <a:prstGeom prst="rect">
            <a:avLst/>
          </a:prstGeom>
          <a:noFill/>
        </p:spPr>
        <p:txBody>
          <a:bodyPr wrap="square" rtlCol="0">
            <a:spAutoFit/>
          </a:bodyPr>
          <a:lstStyle/>
          <a:p>
            <a:r>
              <a:rPr lang="en-US" dirty="0">
                <a:solidFill>
                  <a:srgbClr val="00B050"/>
                </a:solidFill>
              </a:rPr>
              <a:t>num: 24</a:t>
            </a:r>
          </a:p>
          <a:p>
            <a:r>
              <a:rPr lang="en-US" dirty="0" err="1">
                <a:solidFill>
                  <a:srgbClr val="00B050"/>
                </a:solidFill>
              </a:rPr>
              <a:t>streetName</a:t>
            </a:r>
            <a:r>
              <a:rPr lang="en-US" dirty="0">
                <a:solidFill>
                  <a:srgbClr val="00B050"/>
                </a:solidFill>
              </a:rPr>
              <a:t>: 126</a:t>
            </a:r>
            <a:r>
              <a:rPr lang="en-US" baseline="30000" dirty="0">
                <a:solidFill>
                  <a:srgbClr val="00B050"/>
                </a:solidFill>
              </a:rPr>
              <a:t>th </a:t>
            </a:r>
            <a:r>
              <a:rPr lang="en-US" dirty="0">
                <a:solidFill>
                  <a:srgbClr val="00B050"/>
                </a:solidFill>
              </a:rPr>
              <a:t> street</a:t>
            </a:r>
          </a:p>
          <a:p>
            <a:r>
              <a:rPr lang="en-US" dirty="0">
                <a:solidFill>
                  <a:srgbClr val="00B050"/>
                </a:solidFill>
              </a:rPr>
              <a:t>apt:</a:t>
            </a:r>
          </a:p>
        </p:txBody>
      </p:sp>
      <p:cxnSp>
        <p:nvCxnSpPr>
          <p:cNvPr id="15" name="Straight Arrow Connector 14">
            <a:extLst>
              <a:ext uri="{FF2B5EF4-FFF2-40B4-BE49-F238E27FC236}">
                <a16:creationId xmlns:a16="http://schemas.microsoft.com/office/drawing/2014/main" id="{32D9ACD0-B5D9-48E6-2F0B-6D68CF83CA2B}"/>
              </a:ext>
            </a:extLst>
          </p:cNvPr>
          <p:cNvCxnSpPr>
            <a:cxnSpLocks/>
          </p:cNvCxnSpPr>
          <p:nvPr/>
        </p:nvCxnSpPr>
        <p:spPr>
          <a:xfrm flipH="1">
            <a:off x="5794289" y="3790223"/>
            <a:ext cx="732154" cy="744970"/>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1AA0933-2D0B-99D7-46C1-014B7EC9C976}"/>
              </a:ext>
            </a:extLst>
          </p:cNvPr>
          <p:cNvCxnSpPr>
            <a:cxnSpLocks/>
          </p:cNvCxnSpPr>
          <p:nvPr/>
        </p:nvCxnSpPr>
        <p:spPr>
          <a:xfrm>
            <a:off x="6808787" y="3781959"/>
            <a:ext cx="1289588" cy="884759"/>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506C43-2CF6-D2D2-E7AC-D9E070B125DF}"/>
              </a:ext>
            </a:extLst>
          </p:cNvPr>
          <p:cNvCxnSpPr>
            <a:cxnSpLocks/>
          </p:cNvCxnSpPr>
          <p:nvPr/>
        </p:nvCxnSpPr>
        <p:spPr>
          <a:xfrm flipH="1">
            <a:off x="6464643" y="3538050"/>
            <a:ext cx="2162826" cy="1984349"/>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CAC82-34C1-208A-7D87-22822CB1E49C}"/>
              </a:ext>
            </a:extLst>
          </p:cNvPr>
          <p:cNvCxnSpPr>
            <a:cxnSpLocks/>
          </p:cNvCxnSpPr>
          <p:nvPr/>
        </p:nvCxnSpPr>
        <p:spPr>
          <a:xfrm>
            <a:off x="10728495" y="3538050"/>
            <a:ext cx="55542" cy="2060818"/>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1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34" name="Rectangle 33">
            <a:extLst>
              <a:ext uri="{FF2B5EF4-FFF2-40B4-BE49-F238E27FC236}">
                <a16:creationId xmlns:a16="http://schemas.microsoft.com/office/drawing/2014/main" id="{A62E3442-3685-233C-33E9-1140424FCAEA}"/>
              </a:ext>
            </a:extLst>
          </p:cNvPr>
          <p:cNvSpPr/>
          <p:nvPr/>
        </p:nvSpPr>
        <p:spPr>
          <a:xfrm>
            <a:off x="8220759" y="2771236"/>
            <a:ext cx="3855835" cy="3385260"/>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p>
          <a:p>
            <a:r>
              <a:rPr lang="en-US" sz="2000" dirty="0" err="1">
                <a:solidFill>
                  <a:schemeClr val="accent1">
                    <a:lumMod val="60000"/>
                    <a:lumOff val="40000"/>
                  </a:schemeClr>
                </a:solidFill>
              </a:rPr>
              <a:t>firstName</a:t>
            </a:r>
            <a:r>
              <a:rPr lang="en-US" sz="2000" dirty="0">
                <a:solidFill>
                  <a:schemeClr val="accent1">
                    <a:lumMod val="60000"/>
                    <a:lumOff val="40000"/>
                  </a:schemeClr>
                </a:solidFill>
              </a:rPr>
              <a:t> (string type)</a:t>
            </a:r>
          </a:p>
          <a:p>
            <a:r>
              <a:rPr lang="en-US" sz="2000" dirty="0" err="1">
                <a:solidFill>
                  <a:schemeClr val="accent1">
                    <a:lumMod val="60000"/>
                    <a:lumOff val="40000"/>
                  </a:schemeClr>
                </a:solidFill>
              </a:rPr>
              <a:t>lastName</a:t>
            </a:r>
            <a:r>
              <a:rPr lang="en-US" sz="2000" dirty="0">
                <a:solidFill>
                  <a:schemeClr val="accent1">
                    <a:lumMod val="60000"/>
                    <a:lumOff val="40000"/>
                  </a:schemeClr>
                </a:solidFill>
              </a:rPr>
              <a:t> (string type)</a:t>
            </a:r>
          </a:p>
          <a:p>
            <a:r>
              <a:rPr lang="en-US" sz="2000" dirty="0">
                <a:solidFill>
                  <a:schemeClr val="accent1">
                    <a:lumMod val="60000"/>
                    <a:lumOff val="40000"/>
                  </a:schemeClr>
                </a:solidFill>
              </a:rPr>
              <a:t>rank (int type)</a:t>
            </a:r>
          </a:p>
          <a:p>
            <a:r>
              <a:rPr lang="en-US" sz="2000" dirty="0">
                <a:solidFill>
                  <a:schemeClr val="accent1">
                    <a:lumMod val="60000"/>
                    <a:lumOff val="40000"/>
                  </a:schemeClr>
                </a:solidFill>
              </a:rPr>
              <a:t>salary (int type)</a:t>
            </a:r>
          </a:p>
          <a:p>
            <a:r>
              <a:rPr lang="en-US" sz="2000" dirty="0">
                <a:solidFill>
                  <a:schemeClr val="accent1">
                    <a:lumMod val="60000"/>
                    <a:lumOff val="40000"/>
                  </a:schemeClr>
                </a:solidFill>
              </a:rPr>
              <a:t>address: (ADDRESS type)</a:t>
            </a:r>
          </a:p>
          <a:p>
            <a:endParaRPr lang="en-US" sz="2000" dirty="0">
              <a:solidFill>
                <a:schemeClr val="accent1">
                  <a:lumMod val="60000"/>
                  <a:lumOff val="40000"/>
                </a:schemeClr>
              </a:solidFill>
            </a:endParaRPr>
          </a:p>
          <a:p>
            <a:r>
              <a:rPr lang="en-US" sz="2000" dirty="0" err="1">
                <a:solidFill>
                  <a:schemeClr val="accent1">
                    <a:lumMod val="60000"/>
                    <a:lumOff val="40000"/>
                  </a:schemeClr>
                </a:solidFill>
              </a:rPr>
              <a:t>setFirstName</a:t>
            </a:r>
            <a:r>
              <a:rPr lang="en-US" sz="2000" dirty="0">
                <a:solidFill>
                  <a:schemeClr val="accent1">
                    <a:lumMod val="60000"/>
                    <a:lumOff val="40000"/>
                  </a:schemeClr>
                </a:solidFill>
              </a:rPr>
              <a:t>(</a:t>
            </a:r>
            <a:r>
              <a:rPr lang="en-US" sz="2000" dirty="0" err="1">
                <a:solidFill>
                  <a:schemeClr val="accent1">
                    <a:lumMod val="60000"/>
                    <a:lumOff val="40000"/>
                  </a:schemeClr>
                </a:solidFill>
              </a:rPr>
              <a:t>fn</a:t>
            </a:r>
            <a:r>
              <a:rPr lang="en-US" sz="2000" dirty="0">
                <a:solidFill>
                  <a:schemeClr val="accent1">
                    <a:lumMod val="60000"/>
                    <a:lumOff val="40000"/>
                  </a:schemeClr>
                </a:solidFill>
              </a:rPr>
              <a:t>)</a:t>
            </a:r>
          </a:p>
          <a:p>
            <a:r>
              <a:rPr lang="en-US" sz="2000" dirty="0">
                <a:solidFill>
                  <a:schemeClr val="accent1">
                    <a:lumMod val="60000"/>
                    <a:lumOff val="40000"/>
                  </a:schemeClr>
                </a:solidFill>
              </a:rPr>
              <a:t>promote()</a:t>
            </a:r>
          </a:p>
          <a:p>
            <a:r>
              <a:rPr lang="en-US" sz="2000" dirty="0">
                <a:solidFill>
                  <a:schemeClr val="accent1">
                    <a:lumMod val="60000"/>
                    <a:lumOff val="40000"/>
                  </a:schemeClr>
                </a:solidFill>
              </a:rPr>
              <a:t>…</a:t>
            </a:r>
          </a:p>
        </p:txBody>
      </p:sp>
      <p:sp>
        <p:nvSpPr>
          <p:cNvPr id="6" name="Subtitle 2">
            <a:extLst>
              <a:ext uri="{FF2B5EF4-FFF2-40B4-BE49-F238E27FC236}">
                <a16:creationId xmlns:a16="http://schemas.microsoft.com/office/drawing/2014/main" id="{0E35196C-D92B-D453-FDA3-24FB2A8F0F89}"/>
              </a:ext>
            </a:extLst>
          </p:cNvPr>
          <p:cNvSpPr>
            <a:spLocks noGrp="1"/>
          </p:cNvSpPr>
          <p:nvPr>
            <p:ph type="body" sz="quarter" idx="13"/>
          </p:nvPr>
        </p:nvSpPr>
        <p:spPr>
          <a:xfrm>
            <a:off x="4321645" y="1764270"/>
            <a:ext cx="7754949" cy="1006966"/>
          </a:xfrm>
        </p:spPr>
        <p:txBody>
          <a:bodyPr>
            <a:normAutofit/>
          </a:bodyPr>
          <a:lstStyle/>
          <a:p>
            <a:r>
              <a:rPr lang="en-US" sz="2400" b="1" dirty="0"/>
              <a:t>Define member properties(variables) and member methods(functions) :</a:t>
            </a:r>
            <a:endParaRPr lang="en-US" sz="2400" dirty="0"/>
          </a:p>
        </p:txBody>
      </p:sp>
      <p:sp>
        <p:nvSpPr>
          <p:cNvPr id="7" name="Rectangle 6">
            <a:extLst>
              <a:ext uri="{FF2B5EF4-FFF2-40B4-BE49-F238E27FC236}">
                <a16:creationId xmlns:a16="http://schemas.microsoft.com/office/drawing/2014/main" id="{667194FC-30DE-0E99-CCDB-C415A953E5C2}"/>
              </a:ext>
            </a:extLst>
          </p:cNvPr>
          <p:cNvSpPr/>
          <p:nvPr/>
        </p:nvSpPr>
        <p:spPr>
          <a:xfrm>
            <a:off x="4145280" y="2756226"/>
            <a:ext cx="3855835" cy="3038283"/>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Address</a:t>
            </a:r>
          </a:p>
          <a:p>
            <a:r>
              <a:rPr lang="en-US" sz="2000" dirty="0">
                <a:solidFill>
                  <a:schemeClr val="accent1">
                    <a:lumMod val="60000"/>
                    <a:lumOff val="40000"/>
                  </a:schemeClr>
                </a:solidFill>
              </a:rPr>
              <a:t>number (string type)</a:t>
            </a:r>
          </a:p>
          <a:p>
            <a:r>
              <a:rPr lang="en-US" sz="2000" dirty="0" err="1">
                <a:solidFill>
                  <a:schemeClr val="accent1">
                    <a:lumMod val="60000"/>
                    <a:lumOff val="40000"/>
                  </a:schemeClr>
                </a:solidFill>
              </a:rPr>
              <a:t>streetName</a:t>
            </a:r>
            <a:r>
              <a:rPr lang="en-US" sz="2000" dirty="0">
                <a:solidFill>
                  <a:schemeClr val="accent1">
                    <a:lumMod val="60000"/>
                    <a:lumOff val="40000"/>
                  </a:schemeClr>
                </a:solidFill>
              </a:rPr>
              <a:t> (string type)</a:t>
            </a:r>
          </a:p>
          <a:p>
            <a:r>
              <a:rPr lang="en-US" sz="2000" dirty="0">
                <a:solidFill>
                  <a:schemeClr val="accent1">
                    <a:lumMod val="60000"/>
                    <a:lumOff val="40000"/>
                  </a:schemeClr>
                </a:solidFill>
              </a:rPr>
              <a:t>city (string type)</a:t>
            </a:r>
          </a:p>
          <a:p>
            <a:r>
              <a:rPr lang="en-US" sz="2000" dirty="0">
                <a:solidFill>
                  <a:schemeClr val="accent1">
                    <a:lumMod val="60000"/>
                    <a:lumOff val="40000"/>
                  </a:schemeClr>
                </a:solidFill>
              </a:rPr>
              <a:t>zip (string type)</a:t>
            </a:r>
          </a:p>
          <a:p>
            <a:endParaRPr lang="en-US" sz="2000" dirty="0">
              <a:solidFill>
                <a:schemeClr val="accent1">
                  <a:lumMod val="60000"/>
                  <a:lumOff val="40000"/>
                </a:schemeClr>
              </a:solidFill>
            </a:endParaRPr>
          </a:p>
          <a:p>
            <a:r>
              <a:rPr lang="en-US" sz="2000" dirty="0" err="1">
                <a:solidFill>
                  <a:schemeClr val="accent1">
                    <a:lumMod val="60000"/>
                    <a:lumOff val="40000"/>
                  </a:schemeClr>
                </a:solidFill>
              </a:rPr>
              <a:t>setNumber</a:t>
            </a:r>
            <a:r>
              <a:rPr lang="en-US" sz="2000" dirty="0">
                <a:solidFill>
                  <a:schemeClr val="accent1">
                    <a:lumMod val="60000"/>
                    <a:lumOff val="40000"/>
                  </a:schemeClr>
                </a:solidFill>
              </a:rPr>
              <a:t>(n)</a:t>
            </a:r>
          </a:p>
          <a:p>
            <a:r>
              <a:rPr lang="en-US" sz="2000" dirty="0" err="1">
                <a:solidFill>
                  <a:schemeClr val="accent1">
                    <a:lumMod val="60000"/>
                    <a:lumOff val="40000"/>
                  </a:schemeClr>
                </a:solidFill>
              </a:rPr>
              <a:t>showWholeAddress</a:t>
            </a:r>
            <a:r>
              <a:rPr lang="en-US" sz="2000" dirty="0">
                <a:solidFill>
                  <a:schemeClr val="accent1">
                    <a:lumMod val="60000"/>
                    <a:lumOff val="40000"/>
                  </a:schemeClr>
                </a:solidFill>
              </a:rPr>
              <a:t>()</a:t>
            </a:r>
          </a:p>
          <a:p>
            <a:r>
              <a:rPr lang="en-US" sz="2000" dirty="0">
                <a:solidFill>
                  <a:schemeClr val="accent1">
                    <a:lumMod val="60000"/>
                    <a:lumOff val="40000"/>
                  </a:schemeClr>
                </a:solidFill>
              </a:rPr>
              <a:t>…</a:t>
            </a:r>
          </a:p>
        </p:txBody>
      </p:sp>
      <p:sp>
        <p:nvSpPr>
          <p:cNvPr id="8" name="Double Brace 7">
            <a:extLst>
              <a:ext uri="{FF2B5EF4-FFF2-40B4-BE49-F238E27FC236}">
                <a16:creationId xmlns:a16="http://schemas.microsoft.com/office/drawing/2014/main" id="{09D5D7FE-0B2B-C921-B90F-3B5F85071477}"/>
              </a:ext>
            </a:extLst>
          </p:cNvPr>
          <p:cNvSpPr/>
          <p:nvPr/>
        </p:nvSpPr>
        <p:spPr>
          <a:xfrm>
            <a:off x="4069429" y="3371414"/>
            <a:ext cx="3448195" cy="1249447"/>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Double Brace 13">
            <a:extLst>
              <a:ext uri="{FF2B5EF4-FFF2-40B4-BE49-F238E27FC236}">
                <a16:creationId xmlns:a16="http://schemas.microsoft.com/office/drawing/2014/main" id="{217E99C7-FA9D-CE00-5EAD-015ACEF6C1A3}"/>
              </a:ext>
            </a:extLst>
          </p:cNvPr>
          <p:cNvSpPr/>
          <p:nvPr/>
        </p:nvSpPr>
        <p:spPr>
          <a:xfrm>
            <a:off x="4096189" y="4822122"/>
            <a:ext cx="3448195" cy="880663"/>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CC43BB1-0543-130F-C0F4-91D8CA262762}"/>
              </a:ext>
            </a:extLst>
          </p:cNvPr>
          <p:cNvCxnSpPr>
            <a:cxnSpLocks/>
          </p:cNvCxnSpPr>
          <p:nvPr/>
        </p:nvCxnSpPr>
        <p:spPr>
          <a:xfrm>
            <a:off x="7405412" y="4086765"/>
            <a:ext cx="793707" cy="2269585"/>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5556A9-A0F7-6D52-C7D5-2913F92EE28A}"/>
              </a:ext>
            </a:extLst>
          </p:cNvPr>
          <p:cNvCxnSpPr>
            <a:cxnSpLocks/>
          </p:cNvCxnSpPr>
          <p:nvPr/>
        </p:nvCxnSpPr>
        <p:spPr>
          <a:xfrm>
            <a:off x="7517624" y="5236049"/>
            <a:ext cx="26760" cy="1158638"/>
          </a:xfrm>
          <a:prstGeom prst="straightConnector1">
            <a:avLst/>
          </a:prstGeom>
          <a:ln w="158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2497F-65A8-6B6A-4BFC-51F516AC729B}"/>
              </a:ext>
            </a:extLst>
          </p:cNvPr>
          <p:cNvSpPr txBox="1"/>
          <p:nvPr/>
        </p:nvSpPr>
        <p:spPr>
          <a:xfrm>
            <a:off x="8220759" y="6224903"/>
            <a:ext cx="3618764" cy="646331"/>
          </a:xfrm>
          <a:prstGeom prst="rect">
            <a:avLst/>
          </a:prstGeom>
          <a:noFill/>
          <a:ln>
            <a:solidFill>
              <a:srgbClr val="FF0000"/>
            </a:solidFill>
          </a:ln>
        </p:spPr>
        <p:txBody>
          <a:bodyPr wrap="square" rtlCol="0">
            <a:spAutoFit/>
          </a:bodyPr>
          <a:lstStyle/>
          <a:p>
            <a:r>
              <a:rPr lang="en-US" dirty="0"/>
              <a:t>member variables, also called properties</a:t>
            </a:r>
          </a:p>
        </p:txBody>
      </p:sp>
      <p:sp>
        <p:nvSpPr>
          <p:cNvPr id="22" name="TextBox 21">
            <a:extLst>
              <a:ext uri="{FF2B5EF4-FFF2-40B4-BE49-F238E27FC236}">
                <a16:creationId xmlns:a16="http://schemas.microsoft.com/office/drawing/2014/main" id="{38E53271-9337-6840-5836-7F5E48D5A171}"/>
              </a:ext>
            </a:extLst>
          </p:cNvPr>
          <p:cNvSpPr txBox="1"/>
          <p:nvPr/>
        </p:nvSpPr>
        <p:spPr>
          <a:xfrm>
            <a:off x="5835409" y="6316312"/>
            <a:ext cx="2101026" cy="369332"/>
          </a:xfrm>
          <a:prstGeom prst="rect">
            <a:avLst/>
          </a:prstGeom>
          <a:noFill/>
          <a:ln>
            <a:solidFill>
              <a:srgbClr val="FF0000"/>
            </a:solidFill>
          </a:ln>
        </p:spPr>
        <p:txBody>
          <a:bodyPr wrap="square" rtlCol="0">
            <a:spAutoFit/>
          </a:bodyPr>
          <a:lstStyle/>
          <a:p>
            <a:r>
              <a:rPr lang="en-US" dirty="0"/>
              <a:t>member methods</a:t>
            </a:r>
          </a:p>
        </p:txBody>
      </p:sp>
      <p:sp>
        <p:nvSpPr>
          <p:cNvPr id="5" name="Title 1">
            <a:extLst>
              <a:ext uri="{FF2B5EF4-FFF2-40B4-BE49-F238E27FC236}">
                <a16:creationId xmlns:a16="http://schemas.microsoft.com/office/drawing/2014/main" id="{025C5594-633C-690F-5740-FC134CBE4125}"/>
              </a:ext>
            </a:extLst>
          </p:cNvPr>
          <p:cNvSpPr>
            <a:spLocks noGrp="1"/>
          </p:cNvSpPr>
          <p:nvPr>
            <p:ph type="title"/>
          </p:nvPr>
        </p:nvSpPr>
        <p:spPr>
          <a:xfrm>
            <a:off x="4243932" y="290457"/>
            <a:ext cx="7573465" cy="1325880"/>
          </a:xfrm>
        </p:spPr>
        <p:txBody>
          <a:bodyPr>
            <a:normAutofit/>
          </a:bodyPr>
          <a:lstStyle/>
          <a:p>
            <a:pPr algn="ctr"/>
            <a:r>
              <a:rPr lang="en-ZA" dirty="0"/>
              <a:t>Class definition and object instances</a:t>
            </a:r>
          </a:p>
        </p:txBody>
      </p:sp>
    </p:spTree>
    <p:extLst>
      <p:ext uri="{BB962C8B-B14F-4D97-AF65-F5344CB8AC3E}">
        <p14:creationId xmlns:p14="http://schemas.microsoft.com/office/powerpoint/2010/main" val="35815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6" name="Subtitle 2">
            <a:extLst>
              <a:ext uri="{FF2B5EF4-FFF2-40B4-BE49-F238E27FC236}">
                <a16:creationId xmlns:a16="http://schemas.microsoft.com/office/drawing/2014/main" id="{0E35196C-D92B-D453-FDA3-24FB2A8F0F89}"/>
              </a:ext>
            </a:extLst>
          </p:cNvPr>
          <p:cNvSpPr>
            <a:spLocks noGrp="1"/>
          </p:cNvSpPr>
          <p:nvPr>
            <p:ph type="body" sz="quarter" idx="13"/>
          </p:nvPr>
        </p:nvSpPr>
        <p:spPr>
          <a:xfrm>
            <a:off x="4092314" y="712033"/>
            <a:ext cx="8011271" cy="6064535"/>
          </a:xfrm>
        </p:spPr>
        <p:txBody>
          <a:bodyPr>
            <a:normAutofit/>
          </a:bodyPr>
          <a:lstStyle/>
          <a:p>
            <a:pPr marL="342900" indent="-342900">
              <a:buFont typeface="Arial" panose="020B0604020202020204" pitchFamily="34" charset="0"/>
              <a:buChar char="•"/>
            </a:pPr>
            <a:r>
              <a:rPr lang="en-US" sz="2400" b="1" dirty="0"/>
              <a:t>Define a class that inherit properties and methods from another class, similar to the concept that a child can inherit some household items from a parent. </a:t>
            </a:r>
          </a:p>
          <a:p>
            <a:pPr marL="342900" indent="-342900">
              <a:buFont typeface="Arial" panose="020B0604020202020204" pitchFamily="34" charset="0"/>
              <a:buChar char="•"/>
            </a:pPr>
            <a:r>
              <a:rPr lang="en-US" sz="2400" b="1" dirty="0"/>
              <a:t>Child class and parent class should have a “is-a” relationship, e.g. a dog is a critter, a cat is a critter</a:t>
            </a:r>
          </a:p>
          <a:p>
            <a:pPr lvl="1"/>
            <a:endParaRPr lang="en-US" sz="2400" b="1" dirty="0"/>
          </a:p>
          <a:p>
            <a:pPr lvl="1"/>
            <a:endParaRPr lang="en-US" sz="2400" b="1" dirty="0"/>
          </a:p>
          <a:p>
            <a:pPr lvl="1"/>
            <a:endParaRPr lang="en-US" sz="2400" b="1" dirty="0"/>
          </a:p>
          <a:p>
            <a:pPr marL="342900" indent="-342900">
              <a:buFont typeface="Arial" panose="020B0604020202020204" pitchFamily="34" charset="0"/>
              <a:buChar char="•"/>
            </a:pPr>
            <a:r>
              <a:rPr lang="en-US" sz="2400" b="1" dirty="0"/>
              <a:t>Advantage - a parent class can be inherited by multiple child classes, thus there is no need to redefine common features.</a:t>
            </a:r>
          </a:p>
        </p:txBody>
      </p:sp>
      <p:sp>
        <p:nvSpPr>
          <p:cNvPr id="5" name="Title 1">
            <a:extLst>
              <a:ext uri="{FF2B5EF4-FFF2-40B4-BE49-F238E27FC236}">
                <a16:creationId xmlns:a16="http://schemas.microsoft.com/office/drawing/2014/main" id="{025C5594-633C-690F-5740-FC134CBE4125}"/>
              </a:ext>
            </a:extLst>
          </p:cNvPr>
          <p:cNvSpPr>
            <a:spLocks noGrp="1"/>
          </p:cNvSpPr>
          <p:nvPr>
            <p:ph type="title"/>
          </p:nvPr>
        </p:nvSpPr>
        <p:spPr>
          <a:xfrm>
            <a:off x="4236952" y="136525"/>
            <a:ext cx="7573465" cy="1325880"/>
          </a:xfrm>
        </p:spPr>
        <p:txBody>
          <a:bodyPr>
            <a:normAutofit/>
          </a:bodyPr>
          <a:lstStyle/>
          <a:p>
            <a:pPr algn="ctr"/>
            <a:r>
              <a:rPr lang="en-ZA" dirty="0"/>
              <a:t>inheritance</a:t>
            </a:r>
          </a:p>
        </p:txBody>
      </p:sp>
      <p:sp>
        <p:nvSpPr>
          <p:cNvPr id="2" name="Rectangle 1">
            <a:extLst>
              <a:ext uri="{FF2B5EF4-FFF2-40B4-BE49-F238E27FC236}">
                <a16:creationId xmlns:a16="http://schemas.microsoft.com/office/drawing/2014/main" id="{9E2E329F-41F5-3174-B063-9B2A4230BBA0}"/>
              </a:ext>
            </a:extLst>
          </p:cNvPr>
          <p:cNvSpPr/>
          <p:nvPr/>
        </p:nvSpPr>
        <p:spPr>
          <a:xfrm>
            <a:off x="4705917" y="3610738"/>
            <a:ext cx="1050001"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Dog</a:t>
            </a:r>
            <a:endParaRPr lang="en-US" sz="2000" dirty="0">
              <a:solidFill>
                <a:schemeClr val="accent1">
                  <a:lumMod val="60000"/>
                  <a:lumOff val="40000"/>
                </a:schemeClr>
              </a:solidFill>
            </a:endParaRPr>
          </a:p>
        </p:txBody>
      </p:sp>
      <p:sp>
        <p:nvSpPr>
          <p:cNvPr id="3" name="Rectangle 2">
            <a:extLst>
              <a:ext uri="{FF2B5EF4-FFF2-40B4-BE49-F238E27FC236}">
                <a16:creationId xmlns:a16="http://schemas.microsoft.com/office/drawing/2014/main" id="{44DD328C-FE07-5994-5CAA-FF36464C82EB}"/>
              </a:ext>
            </a:extLst>
          </p:cNvPr>
          <p:cNvSpPr/>
          <p:nvPr/>
        </p:nvSpPr>
        <p:spPr>
          <a:xfrm>
            <a:off x="5926281" y="3610738"/>
            <a:ext cx="1050001"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Cat</a:t>
            </a:r>
            <a:endParaRPr lang="en-US" sz="2000" dirty="0">
              <a:solidFill>
                <a:schemeClr val="accent1">
                  <a:lumMod val="60000"/>
                  <a:lumOff val="40000"/>
                </a:schemeClr>
              </a:solidFill>
            </a:endParaRPr>
          </a:p>
        </p:txBody>
      </p:sp>
      <p:sp>
        <p:nvSpPr>
          <p:cNvPr id="4" name="Rectangle 3">
            <a:extLst>
              <a:ext uri="{FF2B5EF4-FFF2-40B4-BE49-F238E27FC236}">
                <a16:creationId xmlns:a16="http://schemas.microsoft.com/office/drawing/2014/main" id="{C0A908A0-802D-9485-BAA5-A28B164C1EF1}"/>
              </a:ext>
            </a:extLst>
          </p:cNvPr>
          <p:cNvSpPr/>
          <p:nvPr/>
        </p:nvSpPr>
        <p:spPr>
          <a:xfrm>
            <a:off x="5097062" y="2904838"/>
            <a:ext cx="1658438"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Critter</a:t>
            </a:r>
            <a:endParaRPr lang="en-US" sz="2000" dirty="0">
              <a:solidFill>
                <a:schemeClr val="accent1">
                  <a:lumMod val="60000"/>
                  <a:lumOff val="40000"/>
                </a:schemeClr>
              </a:solidFill>
            </a:endParaRPr>
          </a:p>
        </p:txBody>
      </p:sp>
      <p:sp>
        <p:nvSpPr>
          <p:cNvPr id="9" name="Rectangle 8">
            <a:extLst>
              <a:ext uri="{FF2B5EF4-FFF2-40B4-BE49-F238E27FC236}">
                <a16:creationId xmlns:a16="http://schemas.microsoft.com/office/drawing/2014/main" id="{346E90B0-9389-62A9-0780-E4045B25A371}"/>
              </a:ext>
            </a:extLst>
          </p:cNvPr>
          <p:cNvSpPr/>
          <p:nvPr/>
        </p:nvSpPr>
        <p:spPr>
          <a:xfrm>
            <a:off x="7146645" y="3636227"/>
            <a:ext cx="2125841"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Manager</a:t>
            </a:r>
            <a:endParaRPr lang="en-US" sz="2000" dirty="0">
              <a:solidFill>
                <a:schemeClr val="accent1">
                  <a:lumMod val="60000"/>
                  <a:lumOff val="40000"/>
                </a:schemeClr>
              </a:solidFill>
            </a:endParaRPr>
          </a:p>
        </p:txBody>
      </p:sp>
      <p:sp>
        <p:nvSpPr>
          <p:cNvPr id="10" name="Rectangle 9">
            <a:extLst>
              <a:ext uri="{FF2B5EF4-FFF2-40B4-BE49-F238E27FC236}">
                <a16:creationId xmlns:a16="http://schemas.microsoft.com/office/drawing/2014/main" id="{4FE14ABA-8556-1DE8-CA65-A1A01EFEDBED}"/>
              </a:ext>
            </a:extLst>
          </p:cNvPr>
          <p:cNvSpPr/>
          <p:nvPr/>
        </p:nvSpPr>
        <p:spPr>
          <a:xfrm>
            <a:off x="9442849" y="3604918"/>
            <a:ext cx="2749151"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err="1">
                <a:solidFill>
                  <a:schemeClr val="accent1">
                    <a:lumMod val="60000"/>
                    <a:lumOff val="40000"/>
                  </a:schemeClr>
                </a:solidFill>
              </a:rPr>
              <a:t>HourlyWorker</a:t>
            </a:r>
            <a:endParaRPr lang="en-US" sz="2000" dirty="0">
              <a:solidFill>
                <a:schemeClr val="accent1">
                  <a:lumMod val="60000"/>
                  <a:lumOff val="40000"/>
                </a:schemeClr>
              </a:solidFill>
            </a:endParaRPr>
          </a:p>
        </p:txBody>
      </p:sp>
      <p:sp>
        <p:nvSpPr>
          <p:cNvPr id="11" name="Rectangle 10">
            <a:extLst>
              <a:ext uri="{FF2B5EF4-FFF2-40B4-BE49-F238E27FC236}">
                <a16:creationId xmlns:a16="http://schemas.microsoft.com/office/drawing/2014/main" id="{B291544E-074E-1362-FC66-224488967B6A}"/>
              </a:ext>
            </a:extLst>
          </p:cNvPr>
          <p:cNvSpPr/>
          <p:nvPr/>
        </p:nvSpPr>
        <p:spPr>
          <a:xfrm>
            <a:off x="8534957" y="2899018"/>
            <a:ext cx="2125841" cy="443572"/>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endParaRPr lang="en-US" sz="2000" dirty="0">
              <a:solidFill>
                <a:schemeClr val="accent1">
                  <a:lumMod val="60000"/>
                  <a:lumOff val="40000"/>
                </a:schemeClr>
              </a:solidFill>
            </a:endParaRPr>
          </a:p>
        </p:txBody>
      </p:sp>
      <p:cxnSp>
        <p:nvCxnSpPr>
          <p:cNvPr id="13" name="Straight Connector 12">
            <a:extLst>
              <a:ext uri="{FF2B5EF4-FFF2-40B4-BE49-F238E27FC236}">
                <a16:creationId xmlns:a16="http://schemas.microsoft.com/office/drawing/2014/main" id="{0230A228-2556-DAC8-63D1-95A11D396DB6}"/>
              </a:ext>
            </a:extLst>
          </p:cNvPr>
          <p:cNvCxnSpPr>
            <a:cxnSpLocks/>
          </p:cNvCxnSpPr>
          <p:nvPr/>
        </p:nvCxnSpPr>
        <p:spPr>
          <a:xfrm flipH="1">
            <a:off x="5419836" y="3348410"/>
            <a:ext cx="175538" cy="262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8D108-587A-3CFF-E305-19FFEA06CABB}"/>
              </a:ext>
            </a:extLst>
          </p:cNvPr>
          <p:cNvCxnSpPr>
            <a:cxnSpLocks/>
          </p:cNvCxnSpPr>
          <p:nvPr/>
        </p:nvCxnSpPr>
        <p:spPr>
          <a:xfrm>
            <a:off x="6224946" y="3348410"/>
            <a:ext cx="138375" cy="262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7A53A6-0F17-40D2-A120-4A3B4BE7DD9C}"/>
              </a:ext>
            </a:extLst>
          </p:cNvPr>
          <p:cNvCxnSpPr>
            <a:cxnSpLocks/>
          </p:cNvCxnSpPr>
          <p:nvPr/>
        </p:nvCxnSpPr>
        <p:spPr>
          <a:xfrm flipH="1">
            <a:off x="8902138" y="3348410"/>
            <a:ext cx="175538" cy="262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146C5-699B-2ADE-6340-3C2B940AA3B1}"/>
              </a:ext>
            </a:extLst>
          </p:cNvPr>
          <p:cNvCxnSpPr>
            <a:cxnSpLocks/>
          </p:cNvCxnSpPr>
          <p:nvPr/>
        </p:nvCxnSpPr>
        <p:spPr>
          <a:xfrm>
            <a:off x="10062264" y="3339680"/>
            <a:ext cx="138375" cy="262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7497181-6768-DBF9-AC37-3C4A1199476B}"/>
              </a:ext>
            </a:extLst>
          </p:cNvPr>
          <p:cNvSpPr/>
          <p:nvPr/>
        </p:nvSpPr>
        <p:spPr>
          <a:xfrm>
            <a:off x="4387571" y="5437539"/>
            <a:ext cx="3632623" cy="1420461"/>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p>
          <a:p>
            <a:r>
              <a:rPr lang="en-US" dirty="0" err="1">
                <a:solidFill>
                  <a:schemeClr val="accent1">
                    <a:lumMod val="60000"/>
                    <a:lumOff val="40000"/>
                  </a:schemeClr>
                </a:solidFill>
              </a:rPr>
              <a:t>firstName</a:t>
            </a:r>
            <a:r>
              <a:rPr lang="en-US" dirty="0">
                <a:solidFill>
                  <a:schemeClr val="accent1">
                    <a:lumMod val="60000"/>
                    <a:lumOff val="40000"/>
                  </a:schemeClr>
                </a:solidFill>
              </a:rPr>
              <a:t>, </a:t>
            </a:r>
            <a:r>
              <a:rPr lang="en-US" dirty="0" err="1">
                <a:solidFill>
                  <a:schemeClr val="accent1">
                    <a:lumMod val="60000"/>
                    <a:lumOff val="40000"/>
                  </a:schemeClr>
                </a:solidFill>
              </a:rPr>
              <a:t>lastName</a:t>
            </a:r>
            <a:r>
              <a:rPr lang="en-US" dirty="0">
                <a:solidFill>
                  <a:schemeClr val="accent1">
                    <a:lumMod val="60000"/>
                    <a:lumOff val="40000"/>
                  </a:schemeClr>
                </a:solidFill>
              </a:rPr>
              <a:t>, rank, …</a:t>
            </a:r>
          </a:p>
          <a:p>
            <a:r>
              <a:rPr lang="en-US" dirty="0" err="1">
                <a:solidFill>
                  <a:schemeClr val="accent1">
                    <a:lumMod val="60000"/>
                    <a:lumOff val="40000"/>
                  </a:schemeClr>
                </a:solidFill>
              </a:rPr>
              <a:t>setFirstName</a:t>
            </a:r>
            <a:r>
              <a:rPr lang="en-US" dirty="0">
                <a:solidFill>
                  <a:schemeClr val="accent1">
                    <a:lumMod val="60000"/>
                    <a:lumOff val="40000"/>
                  </a:schemeClr>
                </a:solidFill>
              </a:rPr>
              <a:t>(), </a:t>
            </a:r>
            <a:r>
              <a:rPr lang="en-US" dirty="0" err="1">
                <a:solidFill>
                  <a:schemeClr val="accent1">
                    <a:lumMod val="60000"/>
                    <a:lumOff val="40000"/>
                  </a:schemeClr>
                </a:solidFill>
              </a:rPr>
              <a:t>getFirstName</a:t>
            </a:r>
            <a:r>
              <a:rPr lang="en-US" dirty="0">
                <a:solidFill>
                  <a:schemeClr val="accent1">
                    <a:lumMod val="60000"/>
                    <a:lumOff val="40000"/>
                  </a:schemeClr>
                </a:solidFill>
              </a:rPr>
              <a:t>(), promote(), … </a:t>
            </a:r>
            <a:endParaRPr lang="en-US" sz="1400" dirty="0">
              <a:solidFill>
                <a:schemeClr val="accent1">
                  <a:lumMod val="60000"/>
                  <a:lumOff val="40000"/>
                </a:schemeClr>
              </a:solidFill>
            </a:endParaRPr>
          </a:p>
        </p:txBody>
      </p:sp>
      <p:sp>
        <p:nvSpPr>
          <p:cNvPr id="27" name="Rectangle 26">
            <a:extLst>
              <a:ext uri="{FF2B5EF4-FFF2-40B4-BE49-F238E27FC236}">
                <a16:creationId xmlns:a16="http://schemas.microsoft.com/office/drawing/2014/main" id="{D119F9B9-BF97-9B04-503B-348E47FCBD4B}"/>
              </a:ext>
            </a:extLst>
          </p:cNvPr>
          <p:cNvSpPr/>
          <p:nvPr/>
        </p:nvSpPr>
        <p:spPr>
          <a:xfrm>
            <a:off x="8245578" y="5437539"/>
            <a:ext cx="3632623" cy="1379745"/>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Manager:</a:t>
            </a:r>
          </a:p>
          <a:p>
            <a:r>
              <a:rPr lang="en-US" dirty="0" err="1">
                <a:solidFill>
                  <a:schemeClr val="accent1">
                    <a:lumMod val="60000"/>
                    <a:lumOff val="40000"/>
                  </a:schemeClr>
                </a:solidFill>
              </a:rPr>
              <a:t>totalManaging</a:t>
            </a:r>
            <a:r>
              <a:rPr lang="en-US" dirty="0">
                <a:solidFill>
                  <a:schemeClr val="accent1">
                    <a:lumMod val="60000"/>
                    <a:lumOff val="40000"/>
                  </a:schemeClr>
                </a:solidFill>
              </a:rPr>
              <a:t>, title,  …</a:t>
            </a:r>
            <a:br>
              <a:rPr lang="en-US" dirty="0">
                <a:solidFill>
                  <a:schemeClr val="accent1">
                    <a:lumMod val="60000"/>
                    <a:lumOff val="40000"/>
                  </a:schemeClr>
                </a:solidFill>
              </a:rPr>
            </a:br>
            <a:r>
              <a:rPr lang="en-US" dirty="0" err="1">
                <a:solidFill>
                  <a:schemeClr val="accent1">
                    <a:lumMod val="60000"/>
                    <a:lumOff val="40000"/>
                  </a:schemeClr>
                </a:solidFill>
              </a:rPr>
              <a:t>setTotalManaging</a:t>
            </a:r>
            <a:r>
              <a:rPr lang="en-US" dirty="0">
                <a:solidFill>
                  <a:schemeClr val="accent1">
                    <a:lumMod val="60000"/>
                    <a:lumOff val="40000"/>
                  </a:schemeClr>
                </a:solidFill>
              </a:rPr>
              <a:t>(), </a:t>
            </a:r>
            <a:r>
              <a:rPr lang="en-US" dirty="0" err="1">
                <a:solidFill>
                  <a:schemeClr val="accent1">
                    <a:lumMod val="60000"/>
                    <a:lumOff val="40000"/>
                  </a:schemeClr>
                </a:solidFill>
              </a:rPr>
              <a:t>setTitle</a:t>
            </a:r>
            <a:r>
              <a:rPr lang="en-US" dirty="0">
                <a:solidFill>
                  <a:schemeClr val="accent1">
                    <a:lumMod val="60000"/>
                    <a:lumOff val="40000"/>
                  </a:schemeClr>
                </a:solidFill>
              </a:rPr>
              <a:t>(), </a:t>
            </a:r>
          </a:p>
          <a:p>
            <a:r>
              <a:rPr lang="en-US" dirty="0" err="1">
                <a:solidFill>
                  <a:schemeClr val="accent1">
                    <a:lumMod val="60000"/>
                    <a:lumOff val="40000"/>
                  </a:schemeClr>
                </a:solidFill>
              </a:rPr>
              <a:t>passTraining</a:t>
            </a:r>
            <a:r>
              <a:rPr lang="en-US" dirty="0">
                <a:solidFill>
                  <a:schemeClr val="accent1">
                    <a:lumMod val="60000"/>
                    <a:lumOff val="40000"/>
                  </a:schemeClr>
                </a:solidFill>
              </a:rPr>
              <a:t>(), …</a:t>
            </a:r>
          </a:p>
        </p:txBody>
      </p:sp>
    </p:spTree>
    <p:extLst>
      <p:ext uri="{BB962C8B-B14F-4D97-AF65-F5344CB8AC3E}">
        <p14:creationId xmlns:p14="http://schemas.microsoft.com/office/powerpoint/2010/main" val="117306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6" name="Subtitle 2">
            <a:extLst>
              <a:ext uri="{FF2B5EF4-FFF2-40B4-BE49-F238E27FC236}">
                <a16:creationId xmlns:a16="http://schemas.microsoft.com/office/drawing/2014/main" id="{0E35196C-D92B-D453-FDA3-24FB2A8F0F89}"/>
              </a:ext>
            </a:extLst>
          </p:cNvPr>
          <p:cNvSpPr>
            <a:spLocks noGrp="1"/>
          </p:cNvSpPr>
          <p:nvPr>
            <p:ph type="body" sz="quarter" idx="13"/>
          </p:nvPr>
        </p:nvSpPr>
        <p:spPr>
          <a:xfrm>
            <a:off x="4058960" y="1171810"/>
            <a:ext cx="7754949" cy="4035384"/>
          </a:xfrm>
        </p:spPr>
        <p:txBody>
          <a:bodyPr>
            <a:normAutofit/>
          </a:bodyPr>
          <a:lstStyle/>
          <a:p>
            <a:pPr marL="342900" indent="-342900">
              <a:buFont typeface="Arial" panose="020B0604020202020204" pitchFamily="34" charset="0"/>
              <a:buChar char="•"/>
            </a:pPr>
            <a:r>
              <a:rPr lang="en-US" sz="2400" b="1" dirty="0"/>
              <a:t>A child class inherits everything from its parent class</a:t>
            </a:r>
          </a:p>
          <a:p>
            <a:pPr marL="342900" indent="-342900">
              <a:buFont typeface="Arial" panose="020B0604020202020204" pitchFamily="34" charset="0"/>
              <a:buChar char="•"/>
            </a:pPr>
            <a:r>
              <a:rPr lang="en-US" sz="2400" b="1" dirty="0"/>
              <a:t>A child class can define its own properties and methods</a:t>
            </a:r>
          </a:p>
          <a:p>
            <a:pPr marL="342900" indent="-342900">
              <a:buFont typeface="Arial" panose="020B0604020202020204" pitchFamily="34" charset="0"/>
              <a:buChar char="•"/>
            </a:pPr>
            <a:r>
              <a:rPr lang="en-US" sz="2400" b="1" dirty="0"/>
              <a:t>A child class can define a property or method with the same name as that in the parent class, in this case, it does not inherit this from the parent class. This feature is called property or method “overwrite”. </a:t>
            </a:r>
          </a:p>
        </p:txBody>
      </p:sp>
      <p:sp>
        <p:nvSpPr>
          <p:cNvPr id="5" name="Title 1">
            <a:extLst>
              <a:ext uri="{FF2B5EF4-FFF2-40B4-BE49-F238E27FC236}">
                <a16:creationId xmlns:a16="http://schemas.microsoft.com/office/drawing/2014/main" id="{025C5594-633C-690F-5740-FC134CBE4125}"/>
              </a:ext>
            </a:extLst>
          </p:cNvPr>
          <p:cNvSpPr>
            <a:spLocks noGrp="1"/>
          </p:cNvSpPr>
          <p:nvPr>
            <p:ph type="title"/>
          </p:nvPr>
        </p:nvSpPr>
        <p:spPr>
          <a:xfrm>
            <a:off x="4243932" y="290457"/>
            <a:ext cx="7573465" cy="1325880"/>
          </a:xfrm>
        </p:spPr>
        <p:txBody>
          <a:bodyPr>
            <a:normAutofit/>
          </a:bodyPr>
          <a:lstStyle/>
          <a:p>
            <a:pPr algn="ctr"/>
            <a:r>
              <a:rPr lang="en-ZA" dirty="0"/>
              <a:t>inheritance</a:t>
            </a:r>
          </a:p>
        </p:txBody>
      </p:sp>
      <p:sp>
        <p:nvSpPr>
          <p:cNvPr id="2" name="Rectangle 1">
            <a:extLst>
              <a:ext uri="{FF2B5EF4-FFF2-40B4-BE49-F238E27FC236}">
                <a16:creationId xmlns:a16="http://schemas.microsoft.com/office/drawing/2014/main" id="{3909190D-B832-F651-16F5-3680B26D9A2C}"/>
              </a:ext>
            </a:extLst>
          </p:cNvPr>
          <p:cNvSpPr/>
          <p:nvPr/>
        </p:nvSpPr>
        <p:spPr>
          <a:xfrm>
            <a:off x="4387571" y="4460319"/>
            <a:ext cx="3632623" cy="1493751"/>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p>
          <a:p>
            <a:r>
              <a:rPr lang="en-US" dirty="0" err="1">
                <a:solidFill>
                  <a:schemeClr val="accent1">
                    <a:lumMod val="60000"/>
                    <a:lumOff val="40000"/>
                  </a:schemeClr>
                </a:solidFill>
              </a:rPr>
              <a:t>firstName</a:t>
            </a:r>
            <a:r>
              <a:rPr lang="en-US" dirty="0">
                <a:solidFill>
                  <a:schemeClr val="accent1">
                    <a:lumMod val="60000"/>
                    <a:lumOff val="40000"/>
                  </a:schemeClr>
                </a:solidFill>
              </a:rPr>
              <a:t>, </a:t>
            </a:r>
            <a:r>
              <a:rPr lang="en-US" dirty="0" err="1">
                <a:solidFill>
                  <a:schemeClr val="accent1">
                    <a:lumMod val="60000"/>
                    <a:lumOff val="40000"/>
                  </a:schemeClr>
                </a:solidFill>
              </a:rPr>
              <a:t>lastName</a:t>
            </a:r>
            <a:r>
              <a:rPr lang="en-US" dirty="0">
                <a:solidFill>
                  <a:schemeClr val="accent1">
                    <a:lumMod val="60000"/>
                    <a:lumOff val="40000"/>
                  </a:schemeClr>
                </a:solidFill>
              </a:rPr>
              <a:t>, </a:t>
            </a:r>
            <a:r>
              <a:rPr lang="en-US" dirty="0">
                <a:solidFill>
                  <a:srgbClr val="FF0000"/>
                </a:solidFill>
              </a:rPr>
              <a:t>rank</a:t>
            </a:r>
            <a:r>
              <a:rPr lang="en-US" dirty="0">
                <a:solidFill>
                  <a:schemeClr val="accent1">
                    <a:lumMod val="60000"/>
                    <a:lumOff val="40000"/>
                  </a:schemeClr>
                </a:solidFill>
              </a:rPr>
              <a:t> …</a:t>
            </a:r>
          </a:p>
          <a:p>
            <a:r>
              <a:rPr lang="en-US" dirty="0" err="1">
                <a:solidFill>
                  <a:schemeClr val="accent1">
                    <a:lumMod val="60000"/>
                    <a:lumOff val="40000"/>
                  </a:schemeClr>
                </a:solidFill>
              </a:rPr>
              <a:t>setFirstName</a:t>
            </a:r>
            <a:r>
              <a:rPr lang="en-US" dirty="0">
                <a:solidFill>
                  <a:schemeClr val="accent1">
                    <a:lumMod val="60000"/>
                    <a:lumOff val="40000"/>
                  </a:schemeClr>
                </a:solidFill>
              </a:rPr>
              <a:t>(), </a:t>
            </a:r>
            <a:r>
              <a:rPr lang="en-US" dirty="0" err="1">
                <a:solidFill>
                  <a:srgbClr val="FF0000"/>
                </a:solidFill>
              </a:rPr>
              <a:t>setRank</a:t>
            </a:r>
            <a:r>
              <a:rPr lang="en-US" dirty="0">
                <a:solidFill>
                  <a:srgbClr val="FF0000"/>
                </a:solidFill>
              </a:rPr>
              <a:t>(), promote(), </a:t>
            </a:r>
            <a:r>
              <a:rPr lang="en-US" dirty="0">
                <a:solidFill>
                  <a:schemeClr val="accent1">
                    <a:lumMod val="60000"/>
                    <a:lumOff val="40000"/>
                  </a:schemeClr>
                </a:solidFill>
              </a:rPr>
              <a:t>… </a:t>
            </a:r>
            <a:endParaRPr lang="en-US" sz="1400" dirty="0">
              <a:solidFill>
                <a:schemeClr val="accent1">
                  <a:lumMod val="60000"/>
                  <a:lumOff val="40000"/>
                </a:schemeClr>
              </a:solidFill>
            </a:endParaRPr>
          </a:p>
        </p:txBody>
      </p:sp>
      <p:sp>
        <p:nvSpPr>
          <p:cNvPr id="3" name="Rectangle 2">
            <a:extLst>
              <a:ext uri="{FF2B5EF4-FFF2-40B4-BE49-F238E27FC236}">
                <a16:creationId xmlns:a16="http://schemas.microsoft.com/office/drawing/2014/main" id="{A92B514A-5065-4B2B-332E-4F58EB37EB5E}"/>
              </a:ext>
            </a:extLst>
          </p:cNvPr>
          <p:cNvSpPr/>
          <p:nvPr/>
        </p:nvSpPr>
        <p:spPr>
          <a:xfrm>
            <a:off x="8245578" y="4488330"/>
            <a:ext cx="3632623" cy="1600218"/>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Manager:</a:t>
            </a:r>
          </a:p>
          <a:p>
            <a:r>
              <a:rPr lang="en-US" dirty="0">
                <a:solidFill>
                  <a:srgbClr val="FF0000"/>
                </a:solidFill>
              </a:rPr>
              <a:t>rank, </a:t>
            </a:r>
            <a:r>
              <a:rPr lang="en-US" dirty="0" err="1">
                <a:solidFill>
                  <a:schemeClr val="accent1">
                    <a:lumMod val="60000"/>
                    <a:lumOff val="40000"/>
                  </a:schemeClr>
                </a:solidFill>
              </a:rPr>
              <a:t>totalManaging</a:t>
            </a:r>
            <a:r>
              <a:rPr lang="en-US" dirty="0">
                <a:solidFill>
                  <a:schemeClr val="accent1">
                    <a:lumMod val="60000"/>
                    <a:lumOff val="40000"/>
                  </a:schemeClr>
                </a:solidFill>
              </a:rPr>
              <a:t>, title, …</a:t>
            </a:r>
            <a:br>
              <a:rPr lang="en-US" dirty="0">
                <a:solidFill>
                  <a:schemeClr val="accent1">
                    <a:lumMod val="60000"/>
                    <a:lumOff val="40000"/>
                  </a:schemeClr>
                </a:solidFill>
              </a:rPr>
            </a:br>
            <a:r>
              <a:rPr lang="en-US" dirty="0" err="1">
                <a:solidFill>
                  <a:srgbClr val="FF0000"/>
                </a:solidFill>
              </a:rPr>
              <a:t>setRank</a:t>
            </a:r>
            <a:r>
              <a:rPr lang="en-US" dirty="0">
                <a:solidFill>
                  <a:srgbClr val="FF0000"/>
                </a:solidFill>
              </a:rPr>
              <a:t>(), </a:t>
            </a:r>
            <a:r>
              <a:rPr lang="en-US" dirty="0" err="1">
                <a:solidFill>
                  <a:schemeClr val="accent1">
                    <a:lumMod val="60000"/>
                    <a:lumOff val="40000"/>
                  </a:schemeClr>
                </a:solidFill>
              </a:rPr>
              <a:t>setTotalManaging</a:t>
            </a:r>
            <a:r>
              <a:rPr lang="en-US" dirty="0">
                <a:solidFill>
                  <a:schemeClr val="accent1">
                    <a:lumMod val="60000"/>
                    <a:lumOff val="40000"/>
                  </a:schemeClr>
                </a:solidFill>
              </a:rPr>
              <a:t>(), </a:t>
            </a:r>
            <a:r>
              <a:rPr lang="en-US" dirty="0" err="1">
                <a:solidFill>
                  <a:schemeClr val="accent1">
                    <a:lumMod val="60000"/>
                    <a:lumOff val="40000"/>
                  </a:schemeClr>
                </a:solidFill>
              </a:rPr>
              <a:t>setTitle</a:t>
            </a:r>
            <a:r>
              <a:rPr lang="en-US" dirty="0">
                <a:solidFill>
                  <a:schemeClr val="accent1">
                    <a:lumMod val="60000"/>
                    <a:lumOff val="40000"/>
                  </a:schemeClr>
                </a:solidFill>
              </a:rPr>
              <a:t>(), </a:t>
            </a:r>
          </a:p>
          <a:p>
            <a:r>
              <a:rPr lang="en-US" dirty="0" err="1">
                <a:solidFill>
                  <a:schemeClr val="accent1">
                    <a:lumMod val="60000"/>
                    <a:lumOff val="40000"/>
                  </a:schemeClr>
                </a:solidFill>
              </a:rPr>
              <a:t>passTraining</a:t>
            </a:r>
            <a:r>
              <a:rPr lang="en-US" dirty="0">
                <a:solidFill>
                  <a:schemeClr val="accent1">
                    <a:lumMod val="60000"/>
                    <a:lumOff val="40000"/>
                  </a:schemeClr>
                </a:solidFill>
              </a:rPr>
              <a:t>(), </a:t>
            </a:r>
            <a:r>
              <a:rPr lang="en-US" dirty="0">
                <a:solidFill>
                  <a:srgbClr val="FF0000"/>
                </a:solidFill>
              </a:rPr>
              <a:t>promote(), </a:t>
            </a:r>
            <a:r>
              <a:rPr lang="en-US" dirty="0">
                <a:solidFill>
                  <a:schemeClr val="accent1">
                    <a:lumMod val="60000"/>
                    <a:lumOff val="40000"/>
                  </a:schemeClr>
                </a:solidFill>
              </a:rPr>
              <a:t>…</a:t>
            </a:r>
          </a:p>
        </p:txBody>
      </p:sp>
      <p:cxnSp>
        <p:nvCxnSpPr>
          <p:cNvPr id="4" name="Straight Connector 3">
            <a:extLst>
              <a:ext uri="{FF2B5EF4-FFF2-40B4-BE49-F238E27FC236}">
                <a16:creationId xmlns:a16="http://schemas.microsoft.com/office/drawing/2014/main" id="{28D62320-0D4B-E046-1CD6-74EB3A227D28}"/>
              </a:ext>
            </a:extLst>
          </p:cNvPr>
          <p:cNvCxnSpPr>
            <a:cxnSpLocks/>
          </p:cNvCxnSpPr>
          <p:nvPr/>
        </p:nvCxnSpPr>
        <p:spPr>
          <a:xfrm flipH="1">
            <a:off x="4932952" y="4390516"/>
            <a:ext cx="211421" cy="12075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C7786D-7C74-C20F-884B-39B95774B1FF}"/>
              </a:ext>
            </a:extLst>
          </p:cNvPr>
          <p:cNvCxnSpPr>
            <a:cxnSpLocks/>
          </p:cNvCxnSpPr>
          <p:nvPr/>
        </p:nvCxnSpPr>
        <p:spPr>
          <a:xfrm>
            <a:off x="6200394" y="4278834"/>
            <a:ext cx="2045184" cy="7817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0FC986-1663-1446-3D87-F7050E7542E3}"/>
              </a:ext>
            </a:extLst>
          </p:cNvPr>
          <p:cNvCxnSpPr>
            <a:cxnSpLocks/>
          </p:cNvCxnSpPr>
          <p:nvPr/>
        </p:nvCxnSpPr>
        <p:spPr>
          <a:xfrm>
            <a:off x="6203882" y="4278834"/>
            <a:ext cx="548870" cy="7817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6810B7-62ED-E6FA-B1FD-C70D0C1F1DC5}"/>
              </a:ext>
            </a:extLst>
          </p:cNvPr>
          <p:cNvCxnSpPr>
            <a:cxnSpLocks/>
          </p:cNvCxnSpPr>
          <p:nvPr/>
        </p:nvCxnSpPr>
        <p:spPr>
          <a:xfrm>
            <a:off x="5138867" y="4376557"/>
            <a:ext cx="4493744" cy="1493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51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
        <p:nvSpPr>
          <p:cNvPr id="5" name="Title 1">
            <a:extLst>
              <a:ext uri="{FF2B5EF4-FFF2-40B4-BE49-F238E27FC236}">
                <a16:creationId xmlns:a16="http://schemas.microsoft.com/office/drawing/2014/main" id="{025C5594-633C-690F-5740-FC134CBE4125}"/>
              </a:ext>
            </a:extLst>
          </p:cNvPr>
          <p:cNvSpPr>
            <a:spLocks noGrp="1"/>
          </p:cNvSpPr>
          <p:nvPr>
            <p:ph type="title"/>
          </p:nvPr>
        </p:nvSpPr>
        <p:spPr>
          <a:xfrm>
            <a:off x="4243932" y="290457"/>
            <a:ext cx="7573465" cy="1325880"/>
          </a:xfrm>
        </p:spPr>
        <p:txBody>
          <a:bodyPr>
            <a:normAutofit/>
          </a:bodyPr>
          <a:lstStyle/>
          <a:p>
            <a:pPr algn="ctr"/>
            <a:r>
              <a:rPr lang="en-ZA" dirty="0"/>
              <a:t>inheritance</a:t>
            </a:r>
          </a:p>
        </p:txBody>
      </p:sp>
      <p:sp>
        <p:nvSpPr>
          <p:cNvPr id="2" name="Rectangle 1">
            <a:extLst>
              <a:ext uri="{FF2B5EF4-FFF2-40B4-BE49-F238E27FC236}">
                <a16:creationId xmlns:a16="http://schemas.microsoft.com/office/drawing/2014/main" id="{3909190D-B832-F651-16F5-3680B26D9A2C}"/>
              </a:ext>
            </a:extLst>
          </p:cNvPr>
          <p:cNvSpPr/>
          <p:nvPr/>
        </p:nvSpPr>
        <p:spPr>
          <a:xfrm>
            <a:off x="3891980" y="1054003"/>
            <a:ext cx="3632623" cy="1779939"/>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Employee:</a:t>
            </a:r>
          </a:p>
          <a:p>
            <a:r>
              <a:rPr lang="en-US" dirty="0" err="1">
                <a:solidFill>
                  <a:schemeClr val="accent1">
                    <a:lumMod val="60000"/>
                    <a:lumOff val="40000"/>
                  </a:schemeClr>
                </a:solidFill>
              </a:rPr>
              <a:t>firstName</a:t>
            </a:r>
            <a:r>
              <a:rPr lang="en-US" dirty="0">
                <a:solidFill>
                  <a:schemeClr val="accent1">
                    <a:lumMod val="60000"/>
                    <a:lumOff val="40000"/>
                  </a:schemeClr>
                </a:solidFill>
              </a:rPr>
              <a:t>, </a:t>
            </a:r>
            <a:r>
              <a:rPr lang="en-US" dirty="0" err="1">
                <a:solidFill>
                  <a:schemeClr val="accent1">
                    <a:lumMod val="60000"/>
                    <a:lumOff val="40000"/>
                  </a:schemeClr>
                </a:solidFill>
              </a:rPr>
              <a:t>lastName</a:t>
            </a:r>
            <a:r>
              <a:rPr lang="en-US" dirty="0">
                <a:solidFill>
                  <a:schemeClr val="accent1">
                    <a:lumMod val="60000"/>
                    <a:lumOff val="40000"/>
                  </a:schemeClr>
                </a:solidFill>
              </a:rPr>
              <a:t>, rank …</a:t>
            </a:r>
          </a:p>
          <a:p>
            <a:r>
              <a:rPr lang="en-US" dirty="0" err="1">
                <a:solidFill>
                  <a:schemeClr val="accent1">
                    <a:lumMod val="60000"/>
                    <a:lumOff val="40000"/>
                  </a:schemeClr>
                </a:solidFill>
              </a:rPr>
              <a:t>setFirstName</a:t>
            </a:r>
            <a:r>
              <a:rPr lang="en-US" dirty="0">
                <a:solidFill>
                  <a:schemeClr val="accent1">
                    <a:lumMod val="60000"/>
                    <a:lumOff val="40000"/>
                  </a:schemeClr>
                </a:solidFill>
              </a:rPr>
              <a:t>(), </a:t>
            </a:r>
            <a:r>
              <a:rPr lang="en-US" dirty="0" err="1">
                <a:solidFill>
                  <a:schemeClr val="accent1">
                    <a:lumMod val="60000"/>
                    <a:lumOff val="40000"/>
                  </a:schemeClr>
                </a:solidFill>
              </a:rPr>
              <a:t>setRank</a:t>
            </a:r>
            <a:r>
              <a:rPr lang="en-US" dirty="0">
                <a:solidFill>
                  <a:schemeClr val="accent1">
                    <a:lumMod val="60000"/>
                    <a:lumOff val="40000"/>
                  </a:schemeClr>
                </a:solidFill>
              </a:rPr>
              <a:t>(), promote(), … </a:t>
            </a:r>
          </a:p>
        </p:txBody>
      </p:sp>
      <p:sp>
        <p:nvSpPr>
          <p:cNvPr id="3" name="Rectangle 2">
            <a:extLst>
              <a:ext uri="{FF2B5EF4-FFF2-40B4-BE49-F238E27FC236}">
                <a16:creationId xmlns:a16="http://schemas.microsoft.com/office/drawing/2014/main" id="{A92B514A-5065-4B2B-332E-4F58EB37EB5E}"/>
              </a:ext>
            </a:extLst>
          </p:cNvPr>
          <p:cNvSpPr/>
          <p:nvPr/>
        </p:nvSpPr>
        <p:spPr>
          <a:xfrm>
            <a:off x="7656450" y="1054003"/>
            <a:ext cx="4160947" cy="3978687"/>
          </a:xfrm>
          <a:prstGeom prst="rect">
            <a:avLst/>
          </a:prstGeom>
          <a:solidFill>
            <a:srgbClr val="FFFF00">
              <a:alpha val="4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1">
                    <a:lumMod val="60000"/>
                    <a:lumOff val="40000"/>
                  </a:schemeClr>
                </a:solidFill>
              </a:rPr>
              <a:t>Manager(Employee):</a:t>
            </a:r>
          </a:p>
          <a:p>
            <a:r>
              <a:rPr lang="en-US" dirty="0" err="1">
                <a:solidFill>
                  <a:srgbClr val="00B050"/>
                </a:solidFill>
              </a:rPr>
              <a:t>firstName</a:t>
            </a:r>
            <a:r>
              <a:rPr lang="en-US" dirty="0">
                <a:solidFill>
                  <a:srgbClr val="00B050"/>
                </a:solidFill>
              </a:rPr>
              <a:t> </a:t>
            </a:r>
            <a:r>
              <a:rPr lang="en-US" dirty="0">
                <a:solidFill>
                  <a:schemeClr val="tx1"/>
                </a:solidFill>
              </a:rPr>
              <a:t>(inherit)</a:t>
            </a:r>
          </a:p>
          <a:p>
            <a:r>
              <a:rPr lang="en-US" dirty="0" err="1">
                <a:solidFill>
                  <a:srgbClr val="00B050"/>
                </a:solidFill>
              </a:rPr>
              <a:t>lastName</a:t>
            </a:r>
            <a:r>
              <a:rPr lang="en-US" dirty="0">
                <a:solidFill>
                  <a:schemeClr val="tx1"/>
                </a:solidFill>
              </a:rPr>
              <a:t>(inherit)</a:t>
            </a:r>
            <a:endParaRPr lang="en-US" b="1" dirty="0">
              <a:solidFill>
                <a:srgbClr val="00B050"/>
              </a:solidFill>
            </a:endParaRPr>
          </a:p>
          <a:p>
            <a:r>
              <a:rPr lang="en-US" dirty="0">
                <a:solidFill>
                  <a:srgbClr val="FF0000"/>
                </a:solidFill>
              </a:rPr>
              <a:t>rank </a:t>
            </a:r>
            <a:r>
              <a:rPr lang="en-US" dirty="0">
                <a:solidFill>
                  <a:schemeClr val="tx1"/>
                </a:solidFill>
              </a:rPr>
              <a:t>(overwrite)</a:t>
            </a:r>
            <a:endParaRPr lang="en-US" dirty="0">
              <a:solidFill>
                <a:srgbClr val="FF0000"/>
              </a:solidFill>
            </a:endParaRPr>
          </a:p>
          <a:p>
            <a:r>
              <a:rPr lang="en-US" dirty="0" err="1">
                <a:solidFill>
                  <a:schemeClr val="accent1">
                    <a:lumMod val="60000"/>
                    <a:lumOff val="40000"/>
                  </a:schemeClr>
                </a:solidFill>
              </a:rPr>
              <a:t>totalManaging</a:t>
            </a:r>
            <a:r>
              <a:rPr lang="en-US" dirty="0">
                <a:solidFill>
                  <a:schemeClr val="accent1">
                    <a:lumMod val="60000"/>
                    <a:lumOff val="40000"/>
                  </a:schemeClr>
                </a:solidFill>
              </a:rPr>
              <a:t> </a:t>
            </a:r>
            <a:r>
              <a:rPr lang="en-US" dirty="0">
                <a:solidFill>
                  <a:schemeClr val="tx1"/>
                </a:solidFill>
              </a:rPr>
              <a:t>(own)</a:t>
            </a:r>
            <a:endParaRPr lang="en-US" dirty="0">
              <a:solidFill>
                <a:schemeClr val="accent1">
                  <a:lumMod val="60000"/>
                  <a:lumOff val="40000"/>
                </a:schemeClr>
              </a:solidFill>
            </a:endParaRPr>
          </a:p>
          <a:p>
            <a:r>
              <a:rPr lang="en-US" dirty="0">
                <a:solidFill>
                  <a:schemeClr val="accent1">
                    <a:lumMod val="60000"/>
                    <a:lumOff val="40000"/>
                  </a:schemeClr>
                </a:solidFill>
              </a:rPr>
              <a:t>title </a:t>
            </a:r>
            <a:r>
              <a:rPr lang="en-US" dirty="0">
                <a:solidFill>
                  <a:schemeClr val="tx1"/>
                </a:solidFill>
              </a:rPr>
              <a:t>(own)</a:t>
            </a:r>
            <a:endParaRPr lang="en-US" dirty="0">
              <a:solidFill>
                <a:schemeClr val="accent1">
                  <a:lumMod val="60000"/>
                  <a:lumOff val="40000"/>
                </a:schemeClr>
              </a:solidFill>
            </a:endParaRPr>
          </a:p>
          <a:p>
            <a:r>
              <a:rPr lang="en-US" dirty="0">
                <a:solidFill>
                  <a:schemeClr val="accent1">
                    <a:lumMod val="60000"/>
                    <a:lumOff val="40000"/>
                  </a:schemeClr>
                </a:solidFill>
              </a:rPr>
              <a:t>…</a:t>
            </a:r>
          </a:p>
          <a:p>
            <a:r>
              <a:rPr lang="en-US" dirty="0" err="1">
                <a:solidFill>
                  <a:srgbClr val="00B050"/>
                </a:solidFill>
              </a:rPr>
              <a:t>setFirstName</a:t>
            </a:r>
            <a:r>
              <a:rPr lang="en-US" dirty="0">
                <a:solidFill>
                  <a:srgbClr val="00B050"/>
                </a:solidFill>
              </a:rPr>
              <a:t>() </a:t>
            </a:r>
            <a:r>
              <a:rPr lang="en-US" dirty="0">
                <a:solidFill>
                  <a:schemeClr val="tx1"/>
                </a:solidFill>
              </a:rPr>
              <a:t>(inherit)</a:t>
            </a:r>
            <a:br>
              <a:rPr lang="en-US" dirty="0">
                <a:solidFill>
                  <a:schemeClr val="accent1">
                    <a:lumMod val="60000"/>
                    <a:lumOff val="40000"/>
                  </a:schemeClr>
                </a:solidFill>
              </a:rPr>
            </a:br>
            <a:r>
              <a:rPr lang="en-US" dirty="0" err="1">
                <a:solidFill>
                  <a:srgbClr val="FF0000"/>
                </a:solidFill>
              </a:rPr>
              <a:t>setRank</a:t>
            </a:r>
            <a:r>
              <a:rPr lang="en-US" dirty="0">
                <a:solidFill>
                  <a:srgbClr val="FF0000"/>
                </a:solidFill>
              </a:rPr>
              <a:t>() </a:t>
            </a:r>
            <a:r>
              <a:rPr lang="en-US" dirty="0">
                <a:solidFill>
                  <a:schemeClr val="tx1"/>
                </a:solidFill>
              </a:rPr>
              <a:t>(overwrite)</a:t>
            </a:r>
            <a:endParaRPr lang="en-US" dirty="0">
              <a:solidFill>
                <a:srgbClr val="FF0000"/>
              </a:solidFill>
            </a:endParaRPr>
          </a:p>
          <a:p>
            <a:r>
              <a:rPr lang="en-US" dirty="0" err="1">
                <a:solidFill>
                  <a:schemeClr val="accent1">
                    <a:lumMod val="60000"/>
                    <a:lumOff val="40000"/>
                  </a:schemeClr>
                </a:solidFill>
              </a:rPr>
              <a:t>setTotalManaging</a:t>
            </a:r>
            <a:r>
              <a:rPr lang="en-US" dirty="0">
                <a:solidFill>
                  <a:schemeClr val="accent1">
                    <a:lumMod val="60000"/>
                    <a:lumOff val="40000"/>
                  </a:schemeClr>
                </a:solidFill>
              </a:rPr>
              <a:t>() </a:t>
            </a:r>
            <a:r>
              <a:rPr lang="en-US" dirty="0">
                <a:solidFill>
                  <a:schemeClr val="tx1"/>
                </a:solidFill>
              </a:rPr>
              <a:t>(own)</a:t>
            </a:r>
            <a:endParaRPr lang="en-US" dirty="0">
              <a:solidFill>
                <a:schemeClr val="accent1">
                  <a:lumMod val="60000"/>
                  <a:lumOff val="40000"/>
                </a:schemeClr>
              </a:solidFill>
            </a:endParaRPr>
          </a:p>
          <a:p>
            <a:r>
              <a:rPr lang="en-US" dirty="0" err="1">
                <a:solidFill>
                  <a:schemeClr val="accent1">
                    <a:lumMod val="60000"/>
                    <a:lumOff val="40000"/>
                  </a:schemeClr>
                </a:solidFill>
              </a:rPr>
              <a:t>setTitle</a:t>
            </a:r>
            <a:r>
              <a:rPr lang="en-US" dirty="0">
                <a:solidFill>
                  <a:schemeClr val="accent1">
                    <a:lumMod val="60000"/>
                    <a:lumOff val="40000"/>
                  </a:schemeClr>
                </a:solidFill>
              </a:rPr>
              <a:t>() </a:t>
            </a:r>
            <a:r>
              <a:rPr lang="en-US" dirty="0">
                <a:solidFill>
                  <a:schemeClr val="tx1"/>
                </a:solidFill>
              </a:rPr>
              <a:t>(own)</a:t>
            </a:r>
            <a:endParaRPr lang="en-US" dirty="0">
              <a:solidFill>
                <a:schemeClr val="accent1">
                  <a:lumMod val="60000"/>
                  <a:lumOff val="40000"/>
                </a:schemeClr>
              </a:solidFill>
            </a:endParaRPr>
          </a:p>
          <a:p>
            <a:r>
              <a:rPr lang="en-US" dirty="0" err="1">
                <a:solidFill>
                  <a:schemeClr val="accent1">
                    <a:lumMod val="60000"/>
                    <a:lumOff val="40000"/>
                  </a:schemeClr>
                </a:solidFill>
              </a:rPr>
              <a:t>passTraining</a:t>
            </a:r>
            <a:r>
              <a:rPr lang="en-US" dirty="0">
                <a:solidFill>
                  <a:schemeClr val="accent1">
                    <a:lumMod val="60000"/>
                    <a:lumOff val="40000"/>
                  </a:schemeClr>
                </a:solidFill>
              </a:rPr>
              <a:t>() </a:t>
            </a:r>
            <a:r>
              <a:rPr lang="en-US" dirty="0">
                <a:solidFill>
                  <a:schemeClr val="tx1"/>
                </a:solidFill>
              </a:rPr>
              <a:t>(own)</a:t>
            </a:r>
            <a:endParaRPr lang="en-US" dirty="0">
              <a:solidFill>
                <a:schemeClr val="accent1">
                  <a:lumMod val="60000"/>
                  <a:lumOff val="40000"/>
                </a:schemeClr>
              </a:solidFill>
            </a:endParaRPr>
          </a:p>
          <a:p>
            <a:r>
              <a:rPr lang="en-US" dirty="0">
                <a:solidFill>
                  <a:srgbClr val="FF0000"/>
                </a:solidFill>
              </a:rPr>
              <a:t>promote() </a:t>
            </a:r>
            <a:r>
              <a:rPr lang="en-US" dirty="0">
                <a:solidFill>
                  <a:schemeClr val="tx1"/>
                </a:solidFill>
              </a:rPr>
              <a:t>(overwrite)</a:t>
            </a:r>
            <a:endParaRPr lang="en-US" dirty="0">
              <a:solidFill>
                <a:srgbClr val="FF0000"/>
              </a:solidFill>
            </a:endParaRPr>
          </a:p>
          <a:p>
            <a:r>
              <a:rPr lang="en-US" dirty="0">
                <a:solidFill>
                  <a:srgbClr val="FF0000"/>
                </a:solidFill>
              </a:rPr>
              <a:t>…</a:t>
            </a:r>
            <a:endParaRPr lang="en-US" dirty="0">
              <a:solidFill>
                <a:schemeClr val="accent1">
                  <a:lumMod val="60000"/>
                  <a:lumOff val="40000"/>
                </a:schemeClr>
              </a:solidFill>
            </a:endParaRPr>
          </a:p>
        </p:txBody>
      </p:sp>
      <p:sp>
        <p:nvSpPr>
          <p:cNvPr id="7" name="Subtitle 2">
            <a:extLst>
              <a:ext uri="{FF2B5EF4-FFF2-40B4-BE49-F238E27FC236}">
                <a16:creationId xmlns:a16="http://schemas.microsoft.com/office/drawing/2014/main" id="{8D37A050-EFCE-13C8-F752-2D5FC8F8DA39}"/>
              </a:ext>
            </a:extLst>
          </p:cNvPr>
          <p:cNvSpPr>
            <a:spLocks noGrp="1"/>
          </p:cNvSpPr>
          <p:nvPr>
            <p:ph type="body" sz="quarter" idx="13"/>
          </p:nvPr>
        </p:nvSpPr>
        <p:spPr>
          <a:xfrm>
            <a:off x="4243932" y="5200214"/>
            <a:ext cx="7716559" cy="1657786"/>
          </a:xfrm>
        </p:spPr>
        <p:txBody>
          <a:bodyPr>
            <a:normAutofit fontScale="92500"/>
          </a:bodyPr>
          <a:lstStyle/>
          <a:p>
            <a:pPr marL="342900" indent="-342900">
              <a:buFont typeface="Arial" panose="020B0604020202020204" pitchFamily="34" charset="0"/>
              <a:buChar char="•"/>
            </a:pPr>
            <a:r>
              <a:rPr lang="en-US" sz="2400" b="1" dirty="0"/>
              <a:t>When a property or method in a child class is used, the program will first look for its definition in the child class. If found, use as defined in the child class, is not found, look for it in the parent class.  </a:t>
            </a:r>
          </a:p>
        </p:txBody>
      </p:sp>
    </p:spTree>
    <p:extLst>
      <p:ext uri="{BB962C8B-B14F-4D97-AF65-F5344CB8AC3E}">
        <p14:creationId xmlns:p14="http://schemas.microsoft.com/office/powerpoint/2010/main" val="18580050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{11E43FB8-8E4D-4664-82CC-CCB9C767BD2C}tf33968143_win32</Template>
  <TotalTime>1363</TotalTime>
  <Words>748</Words>
  <Application>Microsoft Office PowerPoint</Application>
  <PresentationFormat>Widescreen</PresentationFormat>
  <Paragraphs>138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Office Theme</vt:lpstr>
      <vt:lpstr>Object Oriented Programming</vt:lpstr>
      <vt:lpstr>Recap on Functions</vt:lpstr>
      <vt:lpstr>Objects</vt:lpstr>
      <vt:lpstr>PowerPoint Presentation</vt:lpstr>
      <vt:lpstr>Class definition and object instances</vt:lpstr>
      <vt:lpstr>Class definition and object instances</vt:lpstr>
      <vt:lpstr>inheritance</vt:lpstr>
      <vt:lpstr>inheritance</vt:lpstr>
      <vt:lpstr>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dc:title>
  <dc:creator>Lu, Lingma</dc:creator>
  <cp:lastModifiedBy>Lu, Lingma</cp:lastModifiedBy>
  <cp:revision>3</cp:revision>
  <dcterms:created xsi:type="dcterms:W3CDTF">2024-01-10T16:21:39Z</dcterms:created>
  <dcterms:modified xsi:type="dcterms:W3CDTF">2024-08-18T13:04:37Z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