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4" r:id="rId3"/>
    <p:sldId id="261" r:id="rId4"/>
    <p:sldId id="277" r:id="rId5"/>
    <p:sldId id="26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A8C2-3DB1-4EE4-8C44-C58BD2E02A0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F3F8-B414-4CEA-A383-A68C2DF1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FAE19-FC1F-4356-985B-9E6E55782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FAE19-FC1F-4356-985B-9E6E55782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FAE19-FC1F-4356-985B-9E6E55782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FAE19-FC1F-4356-985B-9E6E55782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F96-157E-48F7-945B-5D0E7482E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46FA-E79D-43B2-B709-66FCE25DA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4836-3C5B-4A85-AE96-40C0575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ACA98-9E23-4539-A3C0-5F7323E2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8724-5A39-4F69-B1A5-5A967985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0195-5060-45A9-9E18-7E727D9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173E-A7E5-4FEE-BBBD-F541A301C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36DD-684C-43FA-9D33-FC03EBCF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C147-BFC0-4665-8F58-E7061E66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E448-6EFD-4A4D-8401-5DAD2787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AB657-8E71-4E9A-ACE4-4A7FE1EDB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0CD0-BAC4-40B1-B815-CF441D8B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3017-5840-40B7-9C12-3E23D6A9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2704-553A-4010-82AA-6E2F36AB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DE05-4113-446C-9C26-568AC0BE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27" y="381453"/>
            <a:ext cx="10515600" cy="1325563"/>
          </a:xfrm>
        </p:spPr>
        <p:txBody>
          <a:bodyPr>
            <a:normAutofit/>
          </a:bodyPr>
          <a:lstStyle>
            <a:lvl1pPr>
              <a:defRPr sz="4667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2025"/>
            <a:ext cx="12187587" cy="6355977"/>
          </a:xfrm>
          <a:prstGeom prst="rtTriangle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4" name="TextBox 3"/>
          <p:cNvSpPr txBox="1"/>
          <p:nvPr userDrawn="1"/>
        </p:nvSpPr>
        <p:spPr>
          <a:xfrm>
            <a:off x="5945827" y="5999530"/>
            <a:ext cx="5849678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Where Blockchains meet the future.</a:t>
            </a:r>
            <a:endParaRPr lang="en-US" sz="2000" b="1" spc="300" dirty="0">
              <a:solidFill>
                <a:srgbClr val="FF67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2305" y="2012466"/>
            <a:ext cx="6707825" cy="603023"/>
          </a:xfrm>
        </p:spPr>
        <p:txBody>
          <a:bodyPr>
            <a:normAutofit/>
          </a:bodyPr>
          <a:lstStyle>
            <a:lvl1pPr marL="0" indent="0" algn="l">
              <a:buNone/>
              <a:defRPr sz="2800" i="1">
                <a:solidFill>
                  <a:srgbClr val="376DA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6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382285" y="178562"/>
            <a:ext cx="7503505" cy="74248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067" spc="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845936" y="1926623"/>
            <a:ext cx="381000" cy="300475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382285" y="1038043"/>
            <a:ext cx="7503504" cy="400110"/>
          </a:xfrm>
          <a:prstGeom prst="rect">
            <a:avLst/>
          </a:prstGeom>
          <a:solidFill>
            <a:srgbClr val="EBEBEB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43" y="-87464"/>
            <a:ext cx="10515600" cy="1325563"/>
          </a:xfrm>
        </p:spPr>
        <p:txBody>
          <a:bodyPr>
            <a:normAutofit/>
          </a:bodyPr>
          <a:lstStyle>
            <a:lvl1pPr>
              <a:defRPr sz="30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093788" y="1485900"/>
            <a:ext cx="9993312" cy="4179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2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15A8-1F56-41F2-8DFE-30134171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E24D-8849-439B-BE56-D662C316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443F-2766-4197-BA54-F83B28B0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621D-8D0A-46D2-BE80-697F0DEA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CB3D-D51D-46F1-BADB-761C67CD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B052-BD82-4E97-8707-66E3748F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9886-ED2C-43EE-A149-E3C27B43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457D-52AF-40D4-85AD-2B865B70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220D-5CDB-48D4-A003-6E5A610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DBFE-8AA7-46A8-A9FA-21DFA8C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00B0-941A-419C-A334-CE09A186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078A-3CF6-4E2B-86F3-4138AAC8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445C9-11BC-4621-99E4-3C1C41E9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4B34-546F-4B6F-8C01-0EB09369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B8B65-BE0A-41B6-A35E-9F268ABD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5567-E1CC-4003-846D-FE57480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9366-F4CB-4F57-9EFF-92EE251B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FF62-732C-45DE-B113-A316796DF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CB802-68E0-4896-B4B1-BFAD33CA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FF090-C110-4A89-BF6A-B6B944E97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E7B3-D9B6-430A-8C4F-F0F9CA9EF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A508F-362F-44B9-B085-A8104AD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A8FD8-356E-4266-B48E-2D20053E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04A7D-E3CD-4DFA-8237-44B4309D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EC22-EA7B-4386-8FCC-308FF9C4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236F5-48BC-42E4-8A5C-118E8E8A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904CD-297B-4C29-95BB-17AA066D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DBE79-3C69-4469-9B81-892A8216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1F216-27DB-438D-98EA-454DA3B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FD32F-4DC7-4400-8CA0-6A3EBD5E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9116F-34B0-41EF-A543-2A59C078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88B-A41A-419B-A5EA-9BECC9F7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F34B-4012-4855-A0B8-D97ADFA0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A60C-80BA-414F-9AFE-B1D4A551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C981C-E10E-4DCA-882C-3DD22B8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9EB1-21EF-4E84-BF51-5DDD9679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6045-C33B-434B-8C02-70FA7F3F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BB22-54A0-4D91-8FC2-27FD7E27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0E64E-9EEE-48FD-BFD4-D0A28DFF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4BE-716D-47FC-B441-161EC21A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5758-1404-4DD9-AE99-27497ED7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C4423-5689-4ADD-B234-CECA3E2E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05C8-635F-4E62-AB5A-5F28C883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DC142-7B4E-494F-A405-A73A51C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6553-6F0E-4E17-9AC2-2F7933D0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8C3F-6B8C-47E6-94B1-3BA814F5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5C98-AD88-4E1B-AE6B-353E2D382DA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2E8C-464C-40C5-AB85-B0BB0BE76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6DD2-D021-4DF2-AF21-66C7B758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E43FB-228D-4D55-8023-EC7E072E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82" y="5128491"/>
            <a:ext cx="107927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BLIM</a:t>
            </a:r>
            <a:r>
              <a:rPr lang="en-US" sz="6000" i="1" dirty="0">
                <a:solidFill>
                  <a:schemeClr val="accent2"/>
                </a:solidFill>
              </a:rPr>
              <a:t> Labs</a:t>
            </a:r>
            <a:br>
              <a:rPr lang="en-US" sz="3200" spc="300" dirty="0">
                <a:solidFill>
                  <a:srgbClr val="FF6700"/>
                </a:solidFill>
              </a:rPr>
            </a:br>
            <a:r>
              <a:rPr lang="en-US" sz="3200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109" y="922199"/>
            <a:ext cx="5384800" cy="1927964"/>
          </a:xfrm>
        </p:spPr>
        <p:txBody>
          <a:bodyPr>
            <a:normAutofit fontScale="47500" lnSpcReduction="20000"/>
          </a:bodyPr>
          <a:lstStyle/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</a:t>
            </a:r>
          </a:p>
          <a:p>
            <a:endParaRPr lang="en-US" sz="36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September 11, 2018</a:t>
            </a:r>
          </a:p>
        </p:txBody>
      </p:sp>
      <p:pic>
        <p:nvPicPr>
          <p:cNvPr id="19" name="Picture 12" descr="Image result for shyft logo">
            <a:extLst>
              <a:ext uri="{FF2B5EF4-FFF2-40B4-BE49-F238E27FC236}">
                <a16:creationId xmlns:a16="http://schemas.microsoft.com/office/drawing/2014/main" id="{4B471131-D7C8-4B01-BFD6-0AE4F63F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4" y="725465"/>
            <a:ext cx="1871515" cy="9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6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43" y="-11091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Value Proposition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1243" y="1632528"/>
            <a:ext cx="6977918" cy="467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BLIM Labs product provides an </a:t>
            </a:r>
            <a:r>
              <a:rPr lang="en-US" sz="3600" b="1" i="1" dirty="0"/>
              <a:t>interoperable</a:t>
            </a:r>
            <a:r>
              <a:rPr lang="en-US" sz="3600" dirty="0"/>
              <a:t> framework for you the gamer to own your status based on the rarity of your achievements. </a:t>
            </a:r>
          </a:p>
          <a:p>
            <a:pPr marL="0" indent="0">
              <a:buNone/>
            </a:pPr>
            <a:r>
              <a:rPr lang="en-US" sz="3600" dirty="0"/>
              <a:t>Your complete gaming profile will be showcased publicly for others to view. 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pic>
        <p:nvPicPr>
          <p:cNvPr id="2050" name="Picture 2" descr="Image result for xbox">
            <a:extLst>
              <a:ext uri="{FF2B5EF4-FFF2-40B4-BE49-F238E27FC236}">
                <a16:creationId xmlns:a16="http://schemas.microsoft.com/office/drawing/2014/main" id="{660674C3-1760-4824-A6A2-AD6BE258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90" y="3989495"/>
            <a:ext cx="3966298" cy="24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Architecture Framework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08700" y="1587500"/>
            <a:ext cx="5689600" cy="46736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sz="2933" dirty="0"/>
          </a:p>
        </p:txBody>
      </p:sp>
      <p:pic>
        <p:nvPicPr>
          <p:cNvPr id="1026" name="Picture 2" descr="Image result for xbox">
            <a:extLst>
              <a:ext uri="{FF2B5EF4-FFF2-40B4-BE49-F238E27FC236}">
                <a16:creationId xmlns:a16="http://schemas.microsoft.com/office/drawing/2014/main" id="{424636F8-F52A-4EB6-876F-6E9E2553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58" y="1311093"/>
            <a:ext cx="1051593" cy="105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ny playstation">
            <a:extLst>
              <a:ext uri="{FF2B5EF4-FFF2-40B4-BE49-F238E27FC236}">
                <a16:creationId xmlns:a16="http://schemas.microsoft.com/office/drawing/2014/main" id="{FC30C765-4094-4DBB-B6E6-1BFE312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27" y="1336245"/>
            <a:ext cx="1898940" cy="10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eam logo">
            <a:extLst>
              <a:ext uri="{FF2B5EF4-FFF2-40B4-BE49-F238E27FC236}">
                <a16:creationId xmlns:a16="http://schemas.microsoft.com/office/drawing/2014/main" id="{03D5F277-EA84-4D00-A5D7-4157DDB5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3" y="1217828"/>
            <a:ext cx="1238124" cy="1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aming logo">
            <a:extLst>
              <a:ext uri="{FF2B5EF4-FFF2-40B4-BE49-F238E27FC236}">
                <a16:creationId xmlns:a16="http://schemas.microsoft.com/office/drawing/2014/main" id="{633837B0-A987-4C53-A50D-BCB25B8C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47" y="1311093"/>
            <a:ext cx="1354282" cy="104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aming logo">
            <a:extLst>
              <a:ext uri="{FF2B5EF4-FFF2-40B4-BE49-F238E27FC236}">
                <a16:creationId xmlns:a16="http://schemas.microsoft.com/office/drawing/2014/main" id="{FDA2C329-1007-46AB-A817-0A8B4CE0F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17053" r="13036" b="14085"/>
          <a:stretch/>
        </p:blipFill>
        <p:spPr bwMode="auto">
          <a:xfrm>
            <a:off x="7003949" y="1297172"/>
            <a:ext cx="1853473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hyft logo">
            <a:extLst>
              <a:ext uri="{FF2B5EF4-FFF2-40B4-BE49-F238E27FC236}">
                <a16:creationId xmlns:a16="http://schemas.microsoft.com/office/drawing/2014/main" id="{82D9160B-2EDF-48D3-9A27-8EF4090B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1" y="3348855"/>
            <a:ext cx="1871515" cy="9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D0F88-93ED-4F7E-BD27-93A622CE4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923" y="2948295"/>
            <a:ext cx="2492190" cy="2327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91504E-87E3-41A1-87D3-2E131AE157F3}"/>
              </a:ext>
            </a:extLst>
          </p:cNvPr>
          <p:cNvSpPr/>
          <p:nvPr/>
        </p:nvSpPr>
        <p:spPr>
          <a:xfrm>
            <a:off x="453593" y="3231040"/>
            <a:ext cx="6487950" cy="2615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77EB-B243-4221-82DF-4566CCE5A8A7}"/>
              </a:ext>
            </a:extLst>
          </p:cNvPr>
          <p:cNvSpPr txBox="1"/>
          <p:nvPr/>
        </p:nvSpPr>
        <p:spPr>
          <a:xfrm>
            <a:off x="486362" y="4364713"/>
            <a:ext cx="2934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Know your Customer (KYC) </a:t>
            </a:r>
          </a:p>
          <a:p>
            <a:r>
              <a:rPr lang="en-CA" sz="1600" i="1" dirty="0"/>
              <a:t>User Verification</a:t>
            </a:r>
          </a:p>
          <a:p>
            <a:r>
              <a:rPr lang="en-CA" sz="1600" i="1" dirty="0"/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55A52-0D9E-49DE-B5B6-C903FAAED059}"/>
              </a:ext>
            </a:extLst>
          </p:cNvPr>
          <p:cNvSpPr txBox="1"/>
          <p:nvPr/>
        </p:nvSpPr>
        <p:spPr>
          <a:xfrm>
            <a:off x="8975498" y="1336245"/>
            <a:ext cx="123812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Trust Anchors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AD3410-ED22-4F2C-B39A-3FAE4553CA89}"/>
              </a:ext>
            </a:extLst>
          </p:cNvPr>
          <p:cNvSpPr/>
          <p:nvPr/>
        </p:nvSpPr>
        <p:spPr>
          <a:xfrm>
            <a:off x="174049" y="981819"/>
            <a:ext cx="10321636" cy="1654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40" name="Picture 16" descr="Image result for user icon">
            <a:extLst>
              <a:ext uri="{FF2B5EF4-FFF2-40B4-BE49-F238E27FC236}">
                <a16:creationId xmlns:a16="http://schemas.microsoft.com/office/drawing/2014/main" id="{4FD943A0-A112-4654-8272-D84CF9A7B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02" y="3125724"/>
            <a:ext cx="1533588" cy="16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C9104-C93E-4F18-A6F9-EED5D588BF72}"/>
              </a:ext>
            </a:extLst>
          </p:cNvPr>
          <p:cNvSpPr txBox="1"/>
          <p:nvPr/>
        </p:nvSpPr>
        <p:spPr>
          <a:xfrm>
            <a:off x="8662201" y="3206455"/>
            <a:ext cx="3020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USER STATUS &amp; OWNERSHIP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2400" dirty="0"/>
              <a:t>Quantity of Badges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2400" dirty="0"/>
              <a:t>Rarity of Badges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15ACC2-7A69-4C36-8794-297D0443A417}"/>
              </a:ext>
            </a:extLst>
          </p:cNvPr>
          <p:cNvCxnSpPr/>
          <p:nvPr/>
        </p:nvCxnSpPr>
        <p:spPr>
          <a:xfrm>
            <a:off x="2202873" y="2705855"/>
            <a:ext cx="0" cy="484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FAF694-C4DC-4C11-A110-E51B32EB14A3}"/>
              </a:ext>
            </a:extLst>
          </p:cNvPr>
          <p:cNvSpPr txBox="1"/>
          <p:nvPr/>
        </p:nvSpPr>
        <p:spPr>
          <a:xfrm>
            <a:off x="486362" y="5406787"/>
            <a:ext cx="643496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PRIME Trust Anchor &amp; Complete User Wallet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421954-7185-4F7D-8EBA-3420794C7FC6}"/>
              </a:ext>
            </a:extLst>
          </p:cNvPr>
          <p:cNvCxnSpPr/>
          <p:nvPr/>
        </p:nvCxnSpPr>
        <p:spPr>
          <a:xfrm>
            <a:off x="6335868" y="3936898"/>
            <a:ext cx="716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dancer, indoor&#10;&#10;Description generated with high confidence">
            <a:extLst>
              <a:ext uri="{FF2B5EF4-FFF2-40B4-BE49-F238E27FC236}">
                <a16:creationId xmlns:a16="http://schemas.microsoft.com/office/drawing/2014/main" id="{55A6B0AB-DA7E-4331-9CD1-263C2448DF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80" y="4912053"/>
            <a:ext cx="1529331" cy="16542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FC8F22-CCC5-44D6-8CC9-17D26ECCDD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75" y="5184412"/>
            <a:ext cx="1198188" cy="1081415"/>
          </a:xfrm>
          <a:prstGeom prst="rect">
            <a:avLst/>
          </a:prstGeom>
        </p:spPr>
      </p:pic>
      <p:pic>
        <p:nvPicPr>
          <p:cNvPr id="27" name="Picture 2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EA03C0B-3483-467C-87D7-34C4A914F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91" y="5176842"/>
            <a:ext cx="1072690" cy="10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9C1C-8B1F-421E-9A9F-0928F8DA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Standardized Rarity Score</a:t>
            </a:r>
          </a:p>
        </p:txBody>
      </p:sp>
      <p:pic>
        <p:nvPicPr>
          <p:cNvPr id="3074" name="Picture 2" descr="Image result for ethereum background">
            <a:extLst>
              <a:ext uri="{FF2B5EF4-FFF2-40B4-BE49-F238E27FC236}">
                <a16:creationId xmlns:a16="http://schemas.microsoft.com/office/drawing/2014/main" id="{24982DBD-874D-48BF-A214-52CF98DE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423841"/>
            <a:ext cx="9935189" cy="529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adge ribbon image">
            <a:extLst>
              <a:ext uri="{FF2B5EF4-FFF2-40B4-BE49-F238E27FC236}">
                <a16:creationId xmlns:a16="http://schemas.microsoft.com/office/drawing/2014/main" id="{57563B8E-0DDF-4449-8F45-A0B15C27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75" y="160317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user icon">
            <a:extLst>
              <a:ext uri="{FF2B5EF4-FFF2-40B4-BE49-F238E27FC236}">
                <a16:creationId xmlns:a16="http://schemas.microsoft.com/office/drawing/2014/main" id="{D7AFD491-5542-4D1A-88CC-C312D500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78" y="2523982"/>
            <a:ext cx="1866093" cy="18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Image result for 3 stars icons">
            <a:extLst>
              <a:ext uri="{FF2B5EF4-FFF2-40B4-BE49-F238E27FC236}">
                <a16:creationId xmlns:a16="http://schemas.microsoft.com/office/drawing/2014/main" id="{88191A61-FEBC-4E8F-90F6-6AD16C1E03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20" descr="Image result for 3 stars icons">
            <a:extLst>
              <a:ext uri="{FF2B5EF4-FFF2-40B4-BE49-F238E27FC236}">
                <a16:creationId xmlns:a16="http://schemas.microsoft.com/office/drawing/2014/main" id="{DA09C2B6-16AA-4468-94C5-1179FBFF4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22" descr="Image result for 3 stars icons">
            <a:extLst>
              <a:ext uri="{FF2B5EF4-FFF2-40B4-BE49-F238E27FC236}">
                <a16:creationId xmlns:a16="http://schemas.microsoft.com/office/drawing/2014/main" id="{17F7CEDE-3B80-4CEE-94AF-9B56A82249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6F063-D413-4EED-A931-035B68890ED9}"/>
              </a:ext>
            </a:extLst>
          </p:cNvPr>
          <p:cNvSpPr txBox="1"/>
          <p:nvPr/>
        </p:nvSpPr>
        <p:spPr>
          <a:xfrm>
            <a:off x="383459" y="1047135"/>
            <a:ext cx="753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Badges are standardized based off of rarity of ownership.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2C746-7738-49DA-926E-8698820AA346}"/>
              </a:ext>
            </a:extLst>
          </p:cNvPr>
          <p:cNvSpPr txBox="1"/>
          <p:nvPr/>
        </p:nvSpPr>
        <p:spPr>
          <a:xfrm>
            <a:off x="836795" y="2254828"/>
            <a:ext cx="57164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90-100% Ownership: 1 rarity point</a:t>
            </a:r>
          </a:p>
          <a:p>
            <a:pPr algn="ctr"/>
            <a:r>
              <a:rPr lang="en-CA" sz="4400" b="1" dirty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en-CA" sz="4400" b="1" dirty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en-CA" sz="4400" b="1" dirty="0">
                <a:solidFill>
                  <a:srgbClr val="FFFF00"/>
                </a:solidFill>
              </a:rPr>
              <a:t>.</a:t>
            </a:r>
          </a:p>
          <a:p>
            <a:r>
              <a:rPr lang="en-CA" sz="2800" b="1" dirty="0">
                <a:solidFill>
                  <a:schemeClr val="bg1"/>
                </a:solidFill>
              </a:rPr>
              <a:t>0-10% Ownership: 10 rarity points</a:t>
            </a:r>
          </a:p>
        </p:txBody>
      </p:sp>
      <p:pic>
        <p:nvPicPr>
          <p:cNvPr id="16" name="Picture 1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027EA14-368D-4341-807A-31001DC0D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53" y="1982341"/>
            <a:ext cx="1714500" cy="1714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64F0A-B08C-4F57-B56E-0906382F1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38" y="3581400"/>
            <a:ext cx="1266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13597"/>
          <a:stretch/>
        </p:blipFill>
        <p:spPr bwMode="auto">
          <a:xfrm>
            <a:off x="1047134" y="1857027"/>
            <a:ext cx="9068636" cy="314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639F51-F4E5-4D86-AA90-8982D7EF5DB3}"/>
              </a:ext>
            </a:extLst>
          </p:cNvPr>
          <p:cNvSpPr/>
          <p:nvPr/>
        </p:nvSpPr>
        <p:spPr>
          <a:xfrm>
            <a:off x="3347884" y="4173794"/>
            <a:ext cx="2050026" cy="7374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0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7888-2805-4CC1-A0BD-E4EA2F28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9737-25F8-4C3B-A8E2-CED6497C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032" y="1944780"/>
            <a:ext cx="6707825" cy="2185461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Ivan </a:t>
            </a:r>
            <a:r>
              <a:rPr lang="en-CA" sz="2400" dirty="0" err="1">
                <a:solidFill>
                  <a:schemeClr val="tx1"/>
                </a:solidFill>
              </a:rPr>
              <a:t>Svirid</a:t>
            </a:r>
            <a:r>
              <a:rPr lang="en-CA" sz="2400" dirty="0">
                <a:solidFill>
                  <a:schemeClr val="tx1"/>
                </a:solidFill>
              </a:rPr>
              <a:t> (</a:t>
            </a:r>
            <a:r>
              <a:rPr lang="en-CA" sz="2400" dirty="0" err="1">
                <a:solidFill>
                  <a:schemeClr val="tx1"/>
                </a:solidFill>
              </a:rPr>
              <a:t>maelstrom.network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Malcolm MacKay</a:t>
            </a:r>
          </a:p>
          <a:p>
            <a:r>
              <a:rPr lang="en-CA" sz="2400" dirty="0">
                <a:solidFill>
                  <a:schemeClr val="tx1"/>
                </a:solidFill>
              </a:rPr>
              <a:t>Barry Bratt</a:t>
            </a:r>
          </a:p>
          <a:p>
            <a:r>
              <a:rPr lang="en-CA" sz="2400" dirty="0">
                <a:solidFill>
                  <a:schemeClr val="tx1"/>
                </a:solidFill>
              </a:rPr>
              <a:t>Lori Kong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8CA7B1-6E5A-4C02-A490-4F77216C95A6}"/>
              </a:ext>
            </a:extLst>
          </p:cNvPr>
          <p:cNvSpPr txBox="1">
            <a:spLocks/>
          </p:cNvSpPr>
          <p:nvPr/>
        </p:nvSpPr>
        <p:spPr>
          <a:xfrm>
            <a:off x="2488276" y="5036589"/>
            <a:ext cx="10792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67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6000" dirty="0">
                <a:solidFill>
                  <a:schemeClr val="accent2"/>
                </a:solidFill>
              </a:rPr>
              <a:t>BLIM</a:t>
            </a:r>
            <a:r>
              <a:rPr lang="en-US" sz="6000" i="1" dirty="0">
                <a:solidFill>
                  <a:schemeClr val="accent2"/>
                </a:solidFill>
              </a:rPr>
              <a:t> Labs</a:t>
            </a:r>
            <a:br>
              <a:rPr lang="en-US" sz="3200" spc="300" dirty="0">
                <a:solidFill>
                  <a:srgbClr val="FF6700"/>
                </a:solidFill>
              </a:rPr>
            </a:b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14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127</Words>
  <Application>Microsoft Office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BLIM Labs  </vt:lpstr>
      <vt:lpstr>Value Proposition</vt:lpstr>
      <vt:lpstr>Architecture Framework</vt:lpstr>
      <vt:lpstr>Standardized Rarity Score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BLIM Labs</dc:title>
  <dc:creator>Admin</dc:creator>
  <cp:lastModifiedBy>Lori Kong</cp:lastModifiedBy>
  <cp:revision>69</cp:revision>
  <dcterms:created xsi:type="dcterms:W3CDTF">2018-09-11T20:43:01Z</dcterms:created>
  <dcterms:modified xsi:type="dcterms:W3CDTF">2018-09-11T23:23:57Z</dcterms:modified>
</cp:coreProperties>
</file>