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76122" autoAdjust="0"/>
  </p:normalViewPr>
  <p:slideViewPr>
    <p:cSldViewPr snapToGrid="0">
      <p:cViewPr varScale="1">
        <p:scale>
          <a:sx n="56" d="100"/>
          <a:sy n="56" d="100"/>
        </p:scale>
        <p:origin x="13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474E8-1130-4090-B58B-09DA9D2B9B03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09C04-A8ED-4FC6-BE71-EA60D4A1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 trữ json ở dạng plain text hoặc dạng json object (Bson - binary encoding of JSON), nếu lưu ở dạng text thì phải mất thêm 1 convert từ text thành Json object nên hiệu năng sẽ thấp hơn nhiều, hơn nữa Bson có support 1 số loại kiểu dữ liệu không có trong Json, ví dụ như kiểu Date chẳng hạn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09C04-A8ED-4FC6-BE71-EA60D4A163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3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88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3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6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944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39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00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48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61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19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3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74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6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1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7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8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2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71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MongoDB</a:t>
            </a:r>
          </a:p>
          <a:p>
            <a:r>
              <a:rPr lang="en-US" dirty="0" smtClean="0"/>
              <a:t>Installing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9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Open-source database</a:t>
            </a:r>
          </a:p>
          <a:p>
            <a:r>
              <a:rPr lang="en-US" dirty="0"/>
              <a:t>MongoDB stores data in JSON-like documents that can vary in 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286</TotalTime>
  <Words>90</Words>
  <Application>Microsoft Office PowerPoint</Application>
  <PresentationFormat>Widescreen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</vt:lpstr>
      <vt:lpstr>MongoDB</vt:lpstr>
      <vt:lpstr>Agenda</vt:lpstr>
      <vt:lpstr>What is MongoDB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Sang Le Van</dc:creator>
  <cp:lastModifiedBy>Sang Le Van</cp:lastModifiedBy>
  <cp:revision>5</cp:revision>
  <dcterms:created xsi:type="dcterms:W3CDTF">2016-03-31T20:34:16Z</dcterms:created>
  <dcterms:modified xsi:type="dcterms:W3CDTF">2016-04-01T01:20:20Z</dcterms:modified>
</cp:coreProperties>
</file>