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6122" autoAdjust="0"/>
  </p:normalViewPr>
  <p:slideViewPr>
    <p:cSldViewPr snapToGrid="0">
      <p:cViewPr varScale="1">
        <p:scale>
          <a:sx n="101" d="100"/>
          <a:sy n="101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74E8-1130-4090-B58B-09DA9D2B9B0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09C04-A8ED-4FC6-BE71-EA60D4A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09C04-A8ED-4FC6-BE71-EA60D4A163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09C04-A8ED-4FC6-BE71-EA60D4A16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RDBMS: relational database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09C04-A8ED-4FC6-BE71-EA60D4A16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8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4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9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9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4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03144F-33CA-4A47-BEB9-F4610EC79C2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8D0-928A-4FEC-BB08-050F6A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LVSANG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query statements in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05672"/>
            <a:ext cx="8946541" cy="4195481"/>
          </a:xfrm>
        </p:spPr>
        <p:txBody>
          <a:bodyPr/>
          <a:lstStyle/>
          <a:p>
            <a:r>
              <a:rPr lang="en-US" dirty="0" smtClean="0"/>
              <a:t>Insert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34" y="1143000"/>
            <a:ext cx="4796203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query statements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571750"/>
            <a:ext cx="21621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3736320"/>
            <a:ext cx="45529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2" y="4929465"/>
            <a:ext cx="4610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query statements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957512"/>
            <a:ext cx="4038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query statements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7"/>
            <a:ext cx="8946541" cy="4195481"/>
          </a:xfrm>
        </p:spPr>
        <p:txBody>
          <a:bodyPr/>
          <a:lstStyle/>
          <a:p>
            <a:r>
              <a:rPr lang="en-US" dirty="0" smtClean="0"/>
              <a:t>Remove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9850"/>
            <a:ext cx="450532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3512483"/>
            <a:ext cx="592455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4628028"/>
            <a:ext cx="3543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MongoDB</a:t>
            </a:r>
          </a:p>
          <a:p>
            <a:r>
              <a:rPr lang="en-US" dirty="0"/>
              <a:t>Terminology and </a:t>
            </a:r>
            <a:r>
              <a:rPr lang="en-US" dirty="0" smtClean="0"/>
              <a:t>Concepts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r>
              <a:rPr lang="en-US" dirty="0"/>
              <a:t>Configure </a:t>
            </a:r>
            <a:r>
              <a:rPr lang="en-US" dirty="0" smtClean="0"/>
              <a:t>MongoDB</a:t>
            </a:r>
          </a:p>
          <a:p>
            <a:r>
              <a:rPr lang="en-US" dirty="0"/>
              <a:t>Some query statements in MongoDB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an open-source document database, and </a:t>
            </a:r>
            <a:r>
              <a:rPr lang="en-US" dirty="0" smtClean="0"/>
              <a:t>a </a:t>
            </a:r>
            <a:r>
              <a:rPr lang="en-US" dirty="0"/>
              <a:t>NoSQL database. </a:t>
            </a:r>
            <a:endParaRPr lang="en-US" dirty="0" smtClean="0"/>
          </a:p>
          <a:p>
            <a:r>
              <a:rPr lang="en-US" dirty="0" smtClean="0"/>
              <a:t>MongoDB </a:t>
            </a:r>
            <a:r>
              <a:rPr lang="en-US" dirty="0"/>
              <a:t>is written in </a:t>
            </a:r>
            <a:r>
              <a:rPr lang="en-US" dirty="0" err="1"/>
              <a:t>c</a:t>
            </a:r>
            <a:r>
              <a:rPr lang="en-US" dirty="0" err="1" smtClean="0"/>
              <a:t>++</a:t>
            </a:r>
            <a:endParaRPr lang="en-US" dirty="0" smtClean="0"/>
          </a:p>
          <a:p>
            <a:r>
              <a:rPr lang="en-US" dirty="0"/>
              <a:t>MongoDB stores JSON documents in a binary-encoded format called BSON</a:t>
            </a:r>
            <a:endParaRPr lang="en-US" dirty="0" smtClean="0"/>
          </a:p>
          <a:p>
            <a:r>
              <a:rPr lang="en-US" dirty="0"/>
              <a:t>MongoDB uses dynamic </a:t>
            </a:r>
            <a:r>
              <a:rPr lang="en-US" dirty="0" smtClean="0"/>
              <a:t>schemas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MongoDB works on concept of collection and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and Concepts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600199"/>
            <a:ext cx="9786929" cy="45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0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749" y="1087842"/>
            <a:ext cx="5597036" cy="57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MongoDB: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r>
              <a:rPr lang="en-US" dirty="0" smtClean="0"/>
              <a:t>Install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931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smtClean="0"/>
              <a:t>MongoDB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9872"/>
            <a:ext cx="8946541" cy="4195481"/>
          </a:xfrm>
        </p:spPr>
        <p:txBody>
          <a:bodyPr/>
          <a:lstStyle/>
          <a:p>
            <a:r>
              <a:rPr lang="en-US" b="1" dirty="0"/>
              <a:t>Open an Administrator command prompt.</a:t>
            </a:r>
          </a:p>
          <a:p>
            <a:r>
              <a:rPr lang="en-US" b="1" dirty="0"/>
              <a:t>Create </a:t>
            </a:r>
            <a:r>
              <a:rPr lang="en-US" b="1" dirty="0" smtClean="0"/>
              <a:t>directories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Create a configuration file.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914400" lvl="2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49" y="1820008"/>
            <a:ext cx="4680806" cy="215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13" y="4506058"/>
            <a:ext cx="4781242" cy="23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the MongoDB </a:t>
            </a:r>
            <a:r>
              <a:rPr lang="en-US" b="1" dirty="0" smtClean="0"/>
              <a:t>service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Start the MongoDB service.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et start MongoDB</a:t>
            </a:r>
          </a:p>
          <a:p>
            <a:r>
              <a:rPr lang="en-US" b="1" dirty="0"/>
              <a:t>Stop or remove the MongoDB service as needed</a:t>
            </a:r>
          </a:p>
          <a:p>
            <a:pPr lvl="1"/>
            <a:r>
              <a:rPr lang="en-US" b="1" dirty="0" smtClean="0"/>
              <a:t>Stop: net stop MongoDB</a:t>
            </a:r>
          </a:p>
          <a:p>
            <a:pPr lvl="1"/>
            <a:r>
              <a:rPr lang="en-US" b="1" dirty="0" smtClean="0"/>
              <a:t>Remove: “C:\</a:t>
            </a:r>
            <a:r>
              <a:rPr lang="en-US" b="1" dirty="0" err="1" smtClean="0"/>
              <a:t>mongodb</a:t>
            </a:r>
            <a:r>
              <a:rPr lang="en-US" b="1" dirty="0" smtClean="0"/>
              <a:t>\bin\mongod.exe” --remove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0" y="2458182"/>
            <a:ext cx="8837695" cy="11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Mongo shell</a:t>
            </a:r>
          </a:p>
          <a:p>
            <a:pPr lvl="1"/>
            <a:r>
              <a:rPr lang="en-US" dirty="0"/>
              <a:t>Open command prompt and run the mongo shell with the following command: mongo</a:t>
            </a:r>
            <a:endParaRPr lang="en-US" dirty="0" smtClean="0"/>
          </a:p>
          <a:p>
            <a:r>
              <a:rPr lang="en-US" dirty="0" smtClean="0"/>
              <a:t>Use tool (</a:t>
            </a:r>
            <a:r>
              <a:rPr lang="en-US" dirty="0" err="1" smtClean="0"/>
              <a:t>MongoChef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Download: http</a:t>
            </a:r>
            <a:r>
              <a:rPr lang="en-US" dirty="0"/>
              <a:t>://3t.io/mongochef/download/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729</TotalTime>
  <Words>186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MongoDB</vt:lpstr>
      <vt:lpstr>Agenda</vt:lpstr>
      <vt:lpstr>What is MongoDB</vt:lpstr>
      <vt:lpstr>Terminology and Concepts </vt:lpstr>
      <vt:lpstr>Sample document</vt:lpstr>
      <vt:lpstr>Install MongoDB</vt:lpstr>
      <vt:lpstr>Configure MongoDB </vt:lpstr>
      <vt:lpstr>Configure MongoDB</vt:lpstr>
      <vt:lpstr>Working with MongoDB</vt:lpstr>
      <vt:lpstr>Some query statements in MongoDB</vt:lpstr>
      <vt:lpstr>Some query statements in MongoDB</vt:lpstr>
      <vt:lpstr>Some query statements in MongoDB</vt:lpstr>
      <vt:lpstr>Some query statements in 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Sang Le Van</dc:creator>
  <cp:lastModifiedBy>Le Van Sang</cp:lastModifiedBy>
  <cp:revision>25</cp:revision>
  <dcterms:created xsi:type="dcterms:W3CDTF">2016-03-31T20:34:16Z</dcterms:created>
  <dcterms:modified xsi:type="dcterms:W3CDTF">2016-04-01T10:05:05Z</dcterms:modified>
</cp:coreProperties>
</file>