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24"/>
  </p:notesMasterIdLst>
  <p:sldIdLst>
    <p:sldId id="256" r:id="rId2"/>
    <p:sldId id="285" r:id="rId3"/>
    <p:sldId id="313" r:id="rId4"/>
    <p:sldId id="300" r:id="rId5"/>
    <p:sldId id="257" r:id="rId6"/>
    <p:sldId id="298" r:id="rId7"/>
    <p:sldId id="299" r:id="rId8"/>
    <p:sldId id="301" r:id="rId9"/>
    <p:sldId id="302" r:id="rId10"/>
    <p:sldId id="303" r:id="rId11"/>
    <p:sldId id="304" r:id="rId12"/>
    <p:sldId id="305" r:id="rId13"/>
    <p:sldId id="306" r:id="rId14"/>
    <p:sldId id="307" r:id="rId15"/>
    <p:sldId id="308" r:id="rId16"/>
    <p:sldId id="309" r:id="rId17"/>
    <p:sldId id="312" r:id="rId18"/>
    <p:sldId id="310" r:id="rId19"/>
    <p:sldId id="311" r:id="rId20"/>
    <p:sldId id="278" r:id="rId21"/>
    <p:sldId id="294" r:id="rId22"/>
    <p:sldId id="295" r:id="rId23"/>
  </p:sldIdLst>
  <p:sldSz cx="9144000" cy="5143500" type="screen16x9"/>
  <p:notesSz cx="6858000" cy="9144000"/>
  <p:embeddedFontLst>
    <p:embeddedFont>
      <p:font typeface="Barlow" panose="00000500000000000000" pitchFamily="2" charset="0"/>
      <p:regular r:id="rId25"/>
      <p:bold r:id="rId26"/>
      <p:italic r:id="rId27"/>
      <p:boldItalic r:id="rId28"/>
    </p:embeddedFont>
    <p:embeddedFont>
      <p:font typeface="Barlow Light" panose="00000400000000000000" pitchFamily="2" charset="0"/>
      <p:regular r:id="rId29"/>
      <p:bold r:id="rId30"/>
      <p:italic r:id="rId31"/>
      <p:boldItalic r:id="rId32"/>
    </p:embeddedFont>
    <p:embeddedFont>
      <p:font typeface="Barlow SemiBold" panose="00000700000000000000" pitchFamily="2" charset="0"/>
      <p:regular r:id="rId33"/>
      <p:bold r:id="rId34"/>
      <p:italic r:id="rId35"/>
      <p:boldItalic r:id="rId36"/>
    </p:embeddedFont>
    <p:embeddedFont>
      <p:font typeface="Raleway" pitchFamily="2" charset="0"/>
      <p:regular r:id="rId37"/>
      <p:bold r:id="rId38"/>
      <p:italic r:id="rId39"/>
      <p:boldItalic r:id="rId40"/>
    </p:embeddedFont>
    <p:embeddedFont>
      <p:font typeface="Raleway Thin" pitchFamily="2" charset="0"/>
      <p:regular r:id="rId41"/>
      <p:bold r:id="rId42"/>
      <p:italic r:id="rId43"/>
      <p:boldItalic r:id="rId44"/>
    </p:embeddedFont>
    <p:embeddedFont>
      <p:font typeface="Verdana" panose="020B0604030504040204" pitchFamily="34" charset="0"/>
      <p:regular r:id="rId45"/>
      <p:bold r:id="rId46"/>
      <p:italic r:id="rId47"/>
      <p:boldItalic r:id="rId4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1E2214B-EEA6-4F0E-851E-DA328E0D34B4}">
  <a:tblStyle styleId="{11E2214B-EEA6-4F0E-851E-DA328E0D34B4}"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E44D3EF-30E0-43DB-A017-93B0B98886E5}"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font" Target="fonts/font15.fntdata"/><Relationship Id="rId21" Type="http://schemas.openxmlformats.org/officeDocument/2006/relationships/slide" Target="slides/slide20.xml"/><Relationship Id="rId34" Type="http://schemas.openxmlformats.org/officeDocument/2006/relationships/font" Target="fonts/font10.fntdata"/><Relationship Id="rId42" Type="http://schemas.openxmlformats.org/officeDocument/2006/relationships/font" Target="fonts/font18.fntdata"/><Relationship Id="rId47" Type="http://schemas.openxmlformats.org/officeDocument/2006/relationships/font" Target="fonts/font23.fntdata"/><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5.fntdata"/><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font" Target="fonts/font16.fntdata"/><Relationship Id="rId45" Type="http://schemas.openxmlformats.org/officeDocument/2006/relationships/font" Target="fonts/font2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4" Type="http://schemas.openxmlformats.org/officeDocument/2006/relationships/font" Target="fonts/font20.fntdata"/><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43" Type="http://schemas.openxmlformats.org/officeDocument/2006/relationships/font" Target="fonts/font19.fntdata"/><Relationship Id="rId48" Type="http://schemas.openxmlformats.org/officeDocument/2006/relationships/font" Target="fonts/font24.fntdata"/><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font" Target="fonts/font14.fntdata"/><Relationship Id="rId46" Type="http://schemas.openxmlformats.org/officeDocument/2006/relationships/font" Target="fonts/font22.fntdata"/><Relationship Id="rId20" Type="http://schemas.openxmlformats.org/officeDocument/2006/relationships/slide" Target="slides/slide19.xml"/><Relationship Id="rId41" Type="http://schemas.openxmlformats.org/officeDocument/2006/relationships/font" Target="fonts/font17.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179737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81607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487021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67053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581574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565393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437665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055394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77700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191395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9"/>
        <p:cNvGrpSpPr/>
        <p:nvPr/>
      </p:nvGrpSpPr>
      <p:grpSpPr>
        <a:xfrm>
          <a:off x="0" y="0"/>
          <a:ext cx="0" cy="0"/>
          <a:chOff x="0" y="0"/>
          <a:chExt cx="0" cy="0"/>
        </a:xfrm>
      </p:grpSpPr>
      <p:sp>
        <p:nvSpPr>
          <p:cNvPr id="2330" name="Google Shape;2330;gc620bbb036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1" name="Google Shape;2331;gc620bbb036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2"/>
        <p:cNvGrpSpPr/>
        <p:nvPr/>
      </p:nvGrpSpPr>
      <p:grpSpPr>
        <a:xfrm>
          <a:off x="0" y="0"/>
          <a:ext cx="0" cy="0"/>
          <a:chOff x="0" y="0"/>
          <a:chExt cx="0" cy="0"/>
        </a:xfrm>
      </p:grpSpPr>
      <p:sp>
        <p:nvSpPr>
          <p:cNvPr id="2073" name="Google Shape;2073;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4" name="Google Shape;2074;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5"/>
        <p:cNvGrpSpPr/>
        <p:nvPr/>
      </p:nvGrpSpPr>
      <p:grpSpPr>
        <a:xfrm>
          <a:off x="0" y="0"/>
          <a:ext cx="0" cy="0"/>
          <a:chOff x="0" y="0"/>
          <a:chExt cx="0" cy="0"/>
        </a:xfrm>
      </p:grpSpPr>
      <p:sp>
        <p:nvSpPr>
          <p:cNvPr id="4996" name="Google Shape;4996;g77a0abe9bc_2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97" name="Google Shape;4997;g77a0abe9bc_2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5"/>
        <p:cNvGrpSpPr/>
        <p:nvPr/>
      </p:nvGrpSpPr>
      <p:grpSpPr>
        <a:xfrm>
          <a:off x="0" y="0"/>
          <a:ext cx="0" cy="0"/>
          <a:chOff x="0" y="0"/>
          <a:chExt cx="0" cy="0"/>
        </a:xfrm>
      </p:grpSpPr>
      <p:sp>
        <p:nvSpPr>
          <p:cNvPr id="5446" name="Google Shape;5446;g134fb1cf8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7" name="Google Shape;5447;g134fb1cf8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9"/>
        <p:cNvGrpSpPr/>
        <p:nvPr/>
      </p:nvGrpSpPr>
      <p:grpSpPr>
        <a:xfrm>
          <a:off x="0" y="0"/>
          <a:ext cx="0" cy="0"/>
          <a:chOff x="0" y="0"/>
          <a:chExt cx="0" cy="0"/>
        </a:xfrm>
      </p:grpSpPr>
      <p:sp>
        <p:nvSpPr>
          <p:cNvPr id="2330" name="Google Shape;2330;gc620bbb036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1" name="Google Shape;2331;gc620bbb036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407137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443645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302593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78490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672765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31462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076325" y="1863600"/>
            <a:ext cx="4962600" cy="1416300"/>
          </a:xfrm>
          <a:prstGeom prst="rect">
            <a:avLst/>
          </a:prstGeom>
        </p:spPr>
        <p:txBody>
          <a:bodyPr spcFirstLastPara="1" wrap="square" lIns="0" tIns="0" rIns="0" bIns="0" anchor="ctr" anchorCtr="0">
            <a:noAutofit/>
          </a:bodyPr>
          <a:lstStyle>
            <a:lvl1pPr lvl="0">
              <a:lnSpc>
                <a:spcPct val="90000"/>
              </a:lnSpc>
              <a:spcBef>
                <a:spcPts val="0"/>
              </a:spcBef>
              <a:spcAft>
                <a:spcPts val="0"/>
              </a:spcAft>
              <a:buSzPts val="4800"/>
              <a:buNone/>
              <a:defRPr/>
            </a:lvl1pPr>
            <a:lvl2pPr lvl="1">
              <a:lnSpc>
                <a:spcPct val="90000"/>
              </a:lnSpc>
              <a:spcBef>
                <a:spcPts val="0"/>
              </a:spcBef>
              <a:spcAft>
                <a:spcPts val="0"/>
              </a:spcAft>
              <a:buSzPts val="4800"/>
              <a:buNone/>
              <a:defRPr/>
            </a:lvl2pPr>
            <a:lvl3pPr lvl="2">
              <a:lnSpc>
                <a:spcPct val="90000"/>
              </a:lnSpc>
              <a:spcBef>
                <a:spcPts val="0"/>
              </a:spcBef>
              <a:spcAft>
                <a:spcPts val="0"/>
              </a:spcAft>
              <a:buSzPts val="4800"/>
              <a:buNone/>
              <a:defRPr/>
            </a:lvl3pPr>
            <a:lvl4pPr lvl="3">
              <a:lnSpc>
                <a:spcPct val="90000"/>
              </a:lnSpc>
              <a:spcBef>
                <a:spcPts val="0"/>
              </a:spcBef>
              <a:spcAft>
                <a:spcPts val="0"/>
              </a:spcAft>
              <a:buSzPts val="4800"/>
              <a:buNone/>
              <a:defRPr/>
            </a:lvl4pPr>
            <a:lvl5pPr lvl="4">
              <a:lnSpc>
                <a:spcPct val="90000"/>
              </a:lnSpc>
              <a:spcBef>
                <a:spcPts val="0"/>
              </a:spcBef>
              <a:spcAft>
                <a:spcPts val="0"/>
              </a:spcAft>
              <a:buSzPts val="4800"/>
              <a:buNone/>
              <a:defRPr/>
            </a:lvl5pPr>
            <a:lvl6pPr lvl="5">
              <a:lnSpc>
                <a:spcPct val="90000"/>
              </a:lnSpc>
              <a:spcBef>
                <a:spcPts val="0"/>
              </a:spcBef>
              <a:spcAft>
                <a:spcPts val="0"/>
              </a:spcAft>
              <a:buSzPts val="4800"/>
              <a:buNone/>
              <a:defRPr/>
            </a:lvl6pPr>
            <a:lvl7pPr lvl="6">
              <a:lnSpc>
                <a:spcPct val="90000"/>
              </a:lnSpc>
              <a:spcBef>
                <a:spcPts val="0"/>
              </a:spcBef>
              <a:spcAft>
                <a:spcPts val="0"/>
              </a:spcAft>
              <a:buSzPts val="4800"/>
              <a:buNone/>
              <a:defRPr/>
            </a:lvl7pPr>
            <a:lvl8pPr lvl="7">
              <a:lnSpc>
                <a:spcPct val="90000"/>
              </a:lnSpc>
              <a:spcBef>
                <a:spcPts val="0"/>
              </a:spcBef>
              <a:spcAft>
                <a:spcPts val="0"/>
              </a:spcAft>
              <a:buSzPts val="4800"/>
              <a:buNone/>
              <a:defRPr/>
            </a:lvl8pPr>
            <a:lvl9pPr lvl="8">
              <a:lnSpc>
                <a:spcPct val="90000"/>
              </a:lnSpc>
              <a:spcBef>
                <a:spcPts val="0"/>
              </a:spcBef>
              <a:spcAft>
                <a:spcPts val="0"/>
              </a:spcAft>
              <a:buSzPts val="4800"/>
              <a:buNone/>
              <a:defRPr/>
            </a:lvl9pPr>
          </a:lstStyle>
          <a:p>
            <a:endParaRPr/>
          </a:p>
        </p:txBody>
      </p:sp>
      <p:sp>
        <p:nvSpPr>
          <p:cNvPr id="11" name="Google Shape;11;p2"/>
          <p:cNvSpPr/>
          <p:nvPr/>
        </p:nvSpPr>
        <p:spPr>
          <a:xfrm rot="5400000">
            <a:off x="-303375" y="2166905"/>
            <a:ext cx="1416300" cy="8097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2"/>
        <p:cNvGrpSpPr/>
        <p:nvPr/>
      </p:nvGrpSpPr>
      <p:grpSpPr>
        <a:xfrm>
          <a:off x="0" y="0"/>
          <a:ext cx="0" cy="0"/>
          <a:chOff x="0" y="0"/>
          <a:chExt cx="0" cy="0"/>
        </a:xfrm>
      </p:grpSpPr>
      <p:sp>
        <p:nvSpPr>
          <p:cNvPr id="13" name="Google Shape;13;p3"/>
          <p:cNvSpPr txBox="1">
            <a:spLocks noGrp="1"/>
          </p:cNvSpPr>
          <p:nvPr>
            <p:ph type="ctrTitle"/>
          </p:nvPr>
        </p:nvSpPr>
        <p:spPr>
          <a:xfrm>
            <a:off x="1085850" y="2031025"/>
            <a:ext cx="4676700" cy="1159800"/>
          </a:xfrm>
          <a:prstGeom prst="rect">
            <a:avLst/>
          </a:prstGeom>
        </p:spPr>
        <p:txBody>
          <a:bodyPr spcFirstLastPara="1" wrap="square" lIns="0" tIns="0" rIns="0" bIns="0"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4" name="Google Shape;14;p3"/>
          <p:cNvSpPr txBox="1">
            <a:spLocks noGrp="1"/>
          </p:cNvSpPr>
          <p:nvPr>
            <p:ph type="subTitle" idx="1"/>
          </p:nvPr>
        </p:nvSpPr>
        <p:spPr>
          <a:xfrm>
            <a:off x="1085850" y="3287726"/>
            <a:ext cx="4676700" cy="383700"/>
          </a:xfrm>
          <a:prstGeom prst="rect">
            <a:avLst/>
          </a:prstGeom>
        </p:spPr>
        <p:txBody>
          <a:bodyPr spcFirstLastPara="1" wrap="square" lIns="0" tIns="0" rIns="0" bIns="0" anchor="t" anchorCtr="0">
            <a:noAutofit/>
          </a:bodyPr>
          <a:lstStyle>
            <a:lvl1pPr lvl="0" rtl="0">
              <a:spcBef>
                <a:spcPts val="0"/>
              </a:spcBef>
              <a:spcAft>
                <a:spcPts val="0"/>
              </a:spcAft>
              <a:buClr>
                <a:schemeClr val="dk2"/>
              </a:buClr>
              <a:buSzPts val="1800"/>
              <a:buNone/>
              <a:defRPr>
                <a:solidFill>
                  <a:schemeClr val="dk2"/>
                </a:solidFill>
              </a:defRPr>
            </a:lvl1pPr>
            <a:lvl2pPr lvl="1" rtl="0">
              <a:spcBef>
                <a:spcPts val="0"/>
              </a:spcBef>
              <a:spcAft>
                <a:spcPts val="0"/>
              </a:spcAft>
              <a:buClr>
                <a:schemeClr val="dk2"/>
              </a:buClr>
              <a:buSzPts val="3000"/>
              <a:buNone/>
              <a:defRPr sz="3000">
                <a:solidFill>
                  <a:schemeClr val="dk2"/>
                </a:solidFill>
              </a:defRPr>
            </a:lvl2pPr>
            <a:lvl3pPr lvl="2" rtl="0">
              <a:spcBef>
                <a:spcPts val="0"/>
              </a:spcBef>
              <a:spcAft>
                <a:spcPts val="0"/>
              </a:spcAft>
              <a:buClr>
                <a:schemeClr val="dk2"/>
              </a:buClr>
              <a:buSzPts val="3000"/>
              <a:buNone/>
              <a:defRPr sz="3000">
                <a:solidFill>
                  <a:schemeClr val="dk2"/>
                </a:solidFill>
              </a:defRPr>
            </a:lvl3pPr>
            <a:lvl4pPr lvl="3" rtl="0">
              <a:spcBef>
                <a:spcPts val="0"/>
              </a:spcBef>
              <a:spcAft>
                <a:spcPts val="0"/>
              </a:spcAft>
              <a:buClr>
                <a:schemeClr val="dk2"/>
              </a:buClr>
              <a:buSzPts val="3000"/>
              <a:buNone/>
              <a:defRPr sz="3000">
                <a:solidFill>
                  <a:schemeClr val="dk2"/>
                </a:solidFill>
              </a:defRPr>
            </a:lvl4pPr>
            <a:lvl5pPr lvl="4" rtl="0">
              <a:spcBef>
                <a:spcPts val="0"/>
              </a:spcBef>
              <a:spcAft>
                <a:spcPts val="0"/>
              </a:spcAft>
              <a:buClr>
                <a:schemeClr val="dk2"/>
              </a:buClr>
              <a:buSzPts val="3000"/>
              <a:buNone/>
              <a:defRPr sz="3000">
                <a:solidFill>
                  <a:schemeClr val="dk2"/>
                </a:solidFill>
              </a:defRPr>
            </a:lvl5pPr>
            <a:lvl6pPr lvl="5" rtl="0">
              <a:spcBef>
                <a:spcPts val="0"/>
              </a:spcBef>
              <a:spcAft>
                <a:spcPts val="0"/>
              </a:spcAft>
              <a:buClr>
                <a:schemeClr val="dk2"/>
              </a:buClr>
              <a:buSzPts val="3000"/>
              <a:buNone/>
              <a:defRPr sz="3000">
                <a:solidFill>
                  <a:schemeClr val="dk2"/>
                </a:solidFill>
              </a:defRPr>
            </a:lvl6pPr>
            <a:lvl7pPr lvl="6" rtl="0">
              <a:spcBef>
                <a:spcPts val="0"/>
              </a:spcBef>
              <a:spcAft>
                <a:spcPts val="0"/>
              </a:spcAft>
              <a:buClr>
                <a:schemeClr val="dk2"/>
              </a:buClr>
              <a:buSzPts val="3000"/>
              <a:buNone/>
              <a:defRPr sz="3000">
                <a:solidFill>
                  <a:schemeClr val="dk2"/>
                </a:solidFill>
              </a:defRPr>
            </a:lvl7pPr>
            <a:lvl8pPr lvl="7" rtl="0">
              <a:spcBef>
                <a:spcPts val="0"/>
              </a:spcBef>
              <a:spcAft>
                <a:spcPts val="0"/>
              </a:spcAft>
              <a:buClr>
                <a:schemeClr val="dk2"/>
              </a:buClr>
              <a:buSzPts val="3000"/>
              <a:buNone/>
              <a:defRPr sz="3000">
                <a:solidFill>
                  <a:schemeClr val="dk2"/>
                </a:solidFill>
              </a:defRPr>
            </a:lvl8pPr>
            <a:lvl9pPr lvl="8" rtl="0">
              <a:spcBef>
                <a:spcPts val="0"/>
              </a:spcBef>
              <a:spcAft>
                <a:spcPts val="0"/>
              </a:spcAft>
              <a:buClr>
                <a:schemeClr val="dk2"/>
              </a:buClr>
              <a:buSzPts val="3000"/>
              <a:buNone/>
              <a:defRPr sz="3000">
                <a:solidFill>
                  <a:schemeClr val="dk2"/>
                </a:solidFill>
              </a:defRPr>
            </a:lvl9pPr>
          </a:lstStyle>
          <a:p>
            <a:endParaRPr/>
          </a:p>
        </p:txBody>
      </p:sp>
      <p:sp>
        <p:nvSpPr>
          <p:cNvPr id="15" name="Google Shape;15;p3"/>
          <p:cNvSpPr/>
          <p:nvPr/>
        </p:nvSpPr>
        <p:spPr>
          <a:xfrm rot="5400000">
            <a:off x="-303375" y="2166905"/>
            <a:ext cx="1416300" cy="8097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8"/>
        <p:cNvGrpSpPr/>
        <p:nvPr/>
      </p:nvGrpSpPr>
      <p:grpSpPr>
        <a:xfrm>
          <a:off x="0" y="0"/>
          <a:ext cx="0" cy="0"/>
          <a:chOff x="0" y="0"/>
          <a:chExt cx="0" cy="0"/>
        </a:xfrm>
      </p:grpSpPr>
      <p:sp>
        <p:nvSpPr>
          <p:cNvPr id="29" name="Google Shape;29;p6"/>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6"/>
          <p:cNvSpPr/>
          <p:nvPr/>
        </p:nvSpPr>
        <p:spPr>
          <a:xfrm rot="5400000">
            <a:off x="-100350" y="724485"/>
            <a:ext cx="468600" cy="2679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6"/>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32" name="Google Shape;32;p6"/>
          <p:cNvSpPr txBox="1">
            <a:spLocks noGrp="1"/>
          </p:cNvSpPr>
          <p:nvPr>
            <p:ph type="body" idx="1"/>
          </p:nvPr>
        </p:nvSpPr>
        <p:spPr>
          <a:xfrm>
            <a:off x="457200" y="1995750"/>
            <a:ext cx="2682600" cy="2679000"/>
          </a:xfrm>
          <a:prstGeom prst="rect">
            <a:avLst/>
          </a:prstGeom>
        </p:spPr>
        <p:txBody>
          <a:bodyPr spcFirstLastPara="1" wrap="square" lIns="0" tIns="0" rIns="0" bIns="0" anchor="t" anchorCtr="0">
            <a:noAutofit/>
          </a:bodyPr>
          <a:lstStyle>
            <a:lvl1pPr marL="457200" lvl="0" indent="-342900">
              <a:spcBef>
                <a:spcPts val="600"/>
              </a:spcBef>
              <a:spcAft>
                <a:spcPts val="0"/>
              </a:spcAft>
              <a:buSzPts val="1800"/>
              <a:buChar char="▸"/>
              <a:defRPr sz="1800"/>
            </a:lvl1pPr>
            <a:lvl2pPr marL="914400" lvl="1" indent="-342900">
              <a:spcBef>
                <a:spcPts val="600"/>
              </a:spcBef>
              <a:spcAft>
                <a:spcPts val="0"/>
              </a:spcAft>
              <a:buSzPts val="1800"/>
              <a:buChar char="▹"/>
              <a:defRPr sz="1800"/>
            </a:lvl2pPr>
            <a:lvl3pPr marL="1371600" lvl="2" indent="-342900">
              <a:spcBef>
                <a:spcPts val="600"/>
              </a:spcBef>
              <a:spcAft>
                <a:spcPts val="0"/>
              </a:spcAft>
              <a:buSzPts val="1800"/>
              <a:buChar char="▹"/>
              <a:defRPr sz="1800"/>
            </a:lvl3pPr>
            <a:lvl4pPr marL="1828800" lvl="3" indent="-342900">
              <a:spcBef>
                <a:spcPts val="600"/>
              </a:spcBef>
              <a:spcAft>
                <a:spcPts val="0"/>
              </a:spcAft>
              <a:buSzPts val="1800"/>
              <a:buChar char="▹"/>
              <a:defRPr sz="1800"/>
            </a:lvl4pPr>
            <a:lvl5pPr marL="2286000" lvl="4" indent="-342900">
              <a:spcBef>
                <a:spcPts val="600"/>
              </a:spcBef>
              <a:spcAft>
                <a:spcPts val="0"/>
              </a:spcAft>
              <a:buSzPts val="1800"/>
              <a:buChar char="▹"/>
              <a:defRPr sz="1800"/>
            </a:lvl5pPr>
            <a:lvl6pPr marL="2743200" lvl="5" indent="-342900">
              <a:spcBef>
                <a:spcPts val="600"/>
              </a:spcBef>
              <a:spcAft>
                <a:spcPts val="0"/>
              </a:spcAft>
              <a:buSzPts val="1800"/>
              <a:buChar char="▹"/>
              <a:defRPr sz="1800"/>
            </a:lvl6pPr>
            <a:lvl7pPr marL="3200400" lvl="6" indent="-342900">
              <a:spcBef>
                <a:spcPts val="600"/>
              </a:spcBef>
              <a:spcAft>
                <a:spcPts val="0"/>
              </a:spcAft>
              <a:buSzPts val="1800"/>
              <a:buChar char="▹"/>
              <a:defRPr sz="1800"/>
            </a:lvl7pPr>
            <a:lvl8pPr marL="3657600" lvl="7" indent="-342900">
              <a:spcBef>
                <a:spcPts val="600"/>
              </a:spcBef>
              <a:spcAft>
                <a:spcPts val="0"/>
              </a:spcAft>
              <a:buSzPts val="1800"/>
              <a:buChar char="▹"/>
              <a:defRPr sz="1800"/>
            </a:lvl8pPr>
            <a:lvl9pPr marL="4114800" lvl="8" indent="-342900">
              <a:spcBef>
                <a:spcPts val="600"/>
              </a:spcBef>
              <a:spcAft>
                <a:spcPts val="0"/>
              </a:spcAft>
              <a:buSzPts val="1800"/>
              <a:buChar char="▹"/>
              <a:defRPr sz="1800"/>
            </a:lvl9pPr>
          </a:lstStyle>
          <a:p>
            <a:endParaRPr/>
          </a:p>
        </p:txBody>
      </p:sp>
      <p:sp>
        <p:nvSpPr>
          <p:cNvPr id="33" name="Google Shape;33;p6"/>
          <p:cNvSpPr txBox="1">
            <a:spLocks noGrp="1"/>
          </p:cNvSpPr>
          <p:nvPr>
            <p:ph type="body" idx="2"/>
          </p:nvPr>
        </p:nvSpPr>
        <p:spPr>
          <a:xfrm>
            <a:off x="3415578" y="1995750"/>
            <a:ext cx="2682600" cy="2679000"/>
          </a:xfrm>
          <a:prstGeom prst="rect">
            <a:avLst/>
          </a:prstGeom>
        </p:spPr>
        <p:txBody>
          <a:bodyPr spcFirstLastPara="1" wrap="square" lIns="0" tIns="0" rIns="0" bIns="0" anchor="t" anchorCtr="0">
            <a:noAutofit/>
          </a:bodyPr>
          <a:lstStyle>
            <a:lvl1pPr marL="457200" lvl="0" indent="-342900">
              <a:spcBef>
                <a:spcPts val="600"/>
              </a:spcBef>
              <a:spcAft>
                <a:spcPts val="0"/>
              </a:spcAft>
              <a:buSzPts val="1800"/>
              <a:buChar char="▸"/>
              <a:defRPr sz="1800"/>
            </a:lvl1pPr>
            <a:lvl2pPr marL="914400" lvl="1" indent="-342900">
              <a:spcBef>
                <a:spcPts val="600"/>
              </a:spcBef>
              <a:spcAft>
                <a:spcPts val="0"/>
              </a:spcAft>
              <a:buSzPts val="1800"/>
              <a:buChar char="▹"/>
              <a:defRPr sz="1800"/>
            </a:lvl2pPr>
            <a:lvl3pPr marL="1371600" lvl="2" indent="-342900">
              <a:spcBef>
                <a:spcPts val="600"/>
              </a:spcBef>
              <a:spcAft>
                <a:spcPts val="0"/>
              </a:spcAft>
              <a:buSzPts val="1800"/>
              <a:buChar char="▹"/>
              <a:defRPr sz="1800"/>
            </a:lvl3pPr>
            <a:lvl4pPr marL="1828800" lvl="3" indent="-342900">
              <a:spcBef>
                <a:spcPts val="600"/>
              </a:spcBef>
              <a:spcAft>
                <a:spcPts val="0"/>
              </a:spcAft>
              <a:buSzPts val="1800"/>
              <a:buChar char="▹"/>
              <a:defRPr sz="1800"/>
            </a:lvl4pPr>
            <a:lvl5pPr marL="2286000" lvl="4" indent="-342900">
              <a:spcBef>
                <a:spcPts val="600"/>
              </a:spcBef>
              <a:spcAft>
                <a:spcPts val="0"/>
              </a:spcAft>
              <a:buSzPts val="1800"/>
              <a:buChar char="▹"/>
              <a:defRPr sz="1800"/>
            </a:lvl5pPr>
            <a:lvl6pPr marL="2743200" lvl="5" indent="-342900">
              <a:spcBef>
                <a:spcPts val="600"/>
              </a:spcBef>
              <a:spcAft>
                <a:spcPts val="0"/>
              </a:spcAft>
              <a:buSzPts val="1800"/>
              <a:buChar char="▹"/>
              <a:defRPr sz="1800"/>
            </a:lvl6pPr>
            <a:lvl7pPr marL="3200400" lvl="6" indent="-342900">
              <a:spcBef>
                <a:spcPts val="600"/>
              </a:spcBef>
              <a:spcAft>
                <a:spcPts val="0"/>
              </a:spcAft>
              <a:buSzPts val="1800"/>
              <a:buChar char="▹"/>
              <a:defRPr sz="1800"/>
            </a:lvl7pPr>
            <a:lvl8pPr marL="3657600" lvl="7" indent="-342900">
              <a:spcBef>
                <a:spcPts val="600"/>
              </a:spcBef>
              <a:spcAft>
                <a:spcPts val="0"/>
              </a:spcAft>
              <a:buSzPts val="1800"/>
              <a:buChar char="▹"/>
              <a:defRPr sz="1800"/>
            </a:lvl8pPr>
            <a:lvl9pPr marL="4114800" lvl="8" indent="-342900">
              <a:spcBef>
                <a:spcPts val="600"/>
              </a:spcBef>
              <a:spcAft>
                <a:spcPts val="0"/>
              </a:spcAft>
              <a:buSzPts val="1800"/>
              <a:buChar char="▹"/>
              <a:defRPr sz="1800"/>
            </a:lvl9pPr>
          </a:lstStyle>
          <a:p>
            <a:endParaRPr/>
          </a:p>
        </p:txBody>
      </p:sp>
      <p:sp>
        <p:nvSpPr>
          <p:cNvPr id="34" name="Google Shape;34;p6"/>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8"/>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8"/>
          <p:cNvSpPr/>
          <p:nvPr/>
        </p:nvSpPr>
        <p:spPr>
          <a:xfrm rot="5400000">
            <a:off x="-100350" y="724485"/>
            <a:ext cx="468600" cy="2679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8"/>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47" name="Google Shape;47;p8"/>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0"/>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0"/>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lt1"/>
            </a:gs>
            <a:gs pos="50000">
              <a:schemeClr val="lt1"/>
            </a:gs>
            <a:gs pos="100000">
              <a:schemeClr val="lt2"/>
            </a:gs>
          </a:gsLst>
          <a:lin ang="16200038"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605600"/>
            <a:ext cx="5640900" cy="1082700"/>
          </a:xfrm>
          <a:prstGeom prst="rect">
            <a:avLst/>
          </a:prstGeom>
          <a:noFill/>
          <a:ln>
            <a:noFill/>
          </a:ln>
        </p:spPr>
        <p:txBody>
          <a:bodyPr spcFirstLastPara="1" wrap="square" lIns="0" tIns="0" rIns="0" bIns="0" anchor="t" anchorCtr="0">
            <a:noAutofit/>
          </a:bodyPr>
          <a:lstStyle>
            <a:lvl1pPr lvl="0">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1pPr>
            <a:lvl2pPr lvl="1">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2pPr>
            <a:lvl3pPr lvl="2">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3pPr>
            <a:lvl4pPr lvl="3">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4pPr>
            <a:lvl5pPr lvl="4">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5pPr>
            <a:lvl6pPr lvl="5">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6pPr>
            <a:lvl7pPr lvl="6">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7pPr>
            <a:lvl8pPr lvl="7">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8pPr>
            <a:lvl9pPr lvl="8">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9pPr>
          </a:lstStyle>
          <a:p>
            <a:endParaRPr/>
          </a:p>
        </p:txBody>
      </p:sp>
      <p:sp>
        <p:nvSpPr>
          <p:cNvPr id="7" name="Google Shape;7;p1"/>
          <p:cNvSpPr txBox="1">
            <a:spLocks noGrp="1"/>
          </p:cNvSpPr>
          <p:nvPr>
            <p:ph type="body" idx="1"/>
          </p:nvPr>
        </p:nvSpPr>
        <p:spPr>
          <a:xfrm>
            <a:off x="457200" y="1995750"/>
            <a:ext cx="5640900" cy="2679000"/>
          </a:xfrm>
          <a:prstGeom prst="rect">
            <a:avLst/>
          </a:prstGeom>
          <a:noFill/>
          <a:ln>
            <a:noFill/>
          </a:ln>
        </p:spPr>
        <p:txBody>
          <a:bodyPr spcFirstLastPara="1" wrap="square" lIns="0" tIns="0" rIns="0" bIns="0" anchor="t" anchorCtr="0">
            <a:noAutofit/>
          </a:bodyPr>
          <a:lstStyle>
            <a:lvl1pPr marL="457200" lvl="0"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1pPr>
            <a:lvl2pPr marL="914400" lvl="1"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2pPr>
            <a:lvl3pPr marL="1371600" lvl="2"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3pPr>
            <a:lvl4pPr marL="1828800" lvl="3"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4pPr>
            <a:lvl5pPr marL="2286000" lvl="4"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5pPr>
            <a:lvl6pPr marL="2743200" lvl="5"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6pPr>
            <a:lvl7pPr marL="3200400" lvl="6"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7pPr>
            <a:lvl8pPr marL="3657600" lvl="7"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8pPr>
            <a:lvl9pPr marL="4114800" lvl="8"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9pPr>
          </a:lstStyle>
          <a:p>
            <a:endParaRPr/>
          </a:p>
        </p:txBody>
      </p:sp>
      <p:sp>
        <p:nvSpPr>
          <p:cNvPr id="8" name="Google Shape;8;p1"/>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lvl1pPr lvl="0" algn="r">
              <a:buNone/>
              <a:defRPr sz="1200">
                <a:solidFill>
                  <a:schemeClr val="lt1"/>
                </a:solidFill>
                <a:latin typeface="Barlow Light"/>
                <a:ea typeface="Barlow Light"/>
                <a:cs typeface="Barlow Light"/>
                <a:sym typeface="Barlow Light"/>
              </a:defRPr>
            </a:lvl1pPr>
            <a:lvl2pPr lvl="1" algn="r">
              <a:buNone/>
              <a:defRPr sz="1200">
                <a:solidFill>
                  <a:schemeClr val="lt1"/>
                </a:solidFill>
                <a:latin typeface="Barlow Light"/>
                <a:ea typeface="Barlow Light"/>
                <a:cs typeface="Barlow Light"/>
                <a:sym typeface="Barlow Light"/>
              </a:defRPr>
            </a:lvl2pPr>
            <a:lvl3pPr lvl="2" algn="r">
              <a:buNone/>
              <a:defRPr sz="1200">
                <a:solidFill>
                  <a:schemeClr val="lt1"/>
                </a:solidFill>
                <a:latin typeface="Barlow Light"/>
                <a:ea typeface="Barlow Light"/>
                <a:cs typeface="Barlow Light"/>
                <a:sym typeface="Barlow Light"/>
              </a:defRPr>
            </a:lvl3pPr>
            <a:lvl4pPr lvl="3" algn="r">
              <a:buNone/>
              <a:defRPr sz="1200">
                <a:solidFill>
                  <a:schemeClr val="lt1"/>
                </a:solidFill>
                <a:latin typeface="Barlow Light"/>
                <a:ea typeface="Barlow Light"/>
                <a:cs typeface="Barlow Light"/>
                <a:sym typeface="Barlow Light"/>
              </a:defRPr>
            </a:lvl4pPr>
            <a:lvl5pPr lvl="4" algn="r">
              <a:buNone/>
              <a:defRPr sz="1200">
                <a:solidFill>
                  <a:schemeClr val="lt1"/>
                </a:solidFill>
                <a:latin typeface="Barlow Light"/>
                <a:ea typeface="Barlow Light"/>
                <a:cs typeface="Barlow Light"/>
                <a:sym typeface="Barlow Light"/>
              </a:defRPr>
            </a:lvl5pPr>
            <a:lvl6pPr lvl="5" algn="r">
              <a:buNone/>
              <a:defRPr sz="1200">
                <a:solidFill>
                  <a:schemeClr val="lt1"/>
                </a:solidFill>
                <a:latin typeface="Barlow Light"/>
                <a:ea typeface="Barlow Light"/>
                <a:cs typeface="Barlow Light"/>
                <a:sym typeface="Barlow Light"/>
              </a:defRPr>
            </a:lvl6pPr>
            <a:lvl7pPr lvl="6" algn="r">
              <a:buNone/>
              <a:defRPr sz="1200">
                <a:solidFill>
                  <a:schemeClr val="lt1"/>
                </a:solidFill>
                <a:latin typeface="Barlow Light"/>
                <a:ea typeface="Barlow Light"/>
                <a:cs typeface="Barlow Light"/>
                <a:sym typeface="Barlow Light"/>
              </a:defRPr>
            </a:lvl7pPr>
            <a:lvl8pPr lvl="7" algn="r">
              <a:buNone/>
              <a:defRPr sz="1200">
                <a:solidFill>
                  <a:schemeClr val="lt1"/>
                </a:solidFill>
                <a:latin typeface="Barlow Light"/>
                <a:ea typeface="Barlow Light"/>
                <a:cs typeface="Barlow Light"/>
                <a:sym typeface="Barlow Light"/>
              </a:defRPr>
            </a:lvl8pPr>
            <a:lvl9pPr lvl="8" algn="r">
              <a:buNone/>
              <a:defRPr sz="1200">
                <a:solidFill>
                  <a:schemeClr val="lt1"/>
                </a:solidFill>
                <a:latin typeface="Barlow Light"/>
                <a:ea typeface="Barlow Light"/>
                <a:cs typeface="Barlow Light"/>
                <a:sym typeface="Barlow Ligh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4" r:id="rId4"/>
    <p:sldLayoutId id="2147483656"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webp"/><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hyperlink" Target="https://twitter.com/googledocs/status/730087240156643328" TargetMode="External"/><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pic>
        <p:nvPicPr>
          <p:cNvPr id="5" name="Picture 4">
            <a:extLst>
              <a:ext uri="{FF2B5EF4-FFF2-40B4-BE49-F238E27FC236}">
                <a16:creationId xmlns:a16="http://schemas.microsoft.com/office/drawing/2014/main" id="{59737543-1F09-EA94-3CB9-C6600E1360B8}"/>
              </a:ext>
            </a:extLst>
          </p:cNvPr>
          <p:cNvPicPr>
            <a:picLocks noChangeAspect="1"/>
          </p:cNvPicPr>
          <p:nvPr/>
        </p:nvPicPr>
        <p:blipFill>
          <a:blip r:embed="rId3"/>
          <a:stretch>
            <a:fillRect/>
          </a:stretch>
        </p:blipFill>
        <p:spPr>
          <a:xfrm>
            <a:off x="205145" y="100901"/>
            <a:ext cx="961143" cy="961143"/>
          </a:xfrm>
          <a:prstGeom prst="rect">
            <a:avLst/>
          </a:prstGeom>
        </p:spPr>
      </p:pic>
      <p:grpSp>
        <p:nvGrpSpPr>
          <p:cNvPr id="63" name="Google Shape;63;p12"/>
          <p:cNvGrpSpPr/>
          <p:nvPr/>
        </p:nvGrpSpPr>
        <p:grpSpPr>
          <a:xfrm>
            <a:off x="5272088" y="814388"/>
            <a:ext cx="3691482" cy="3864768"/>
            <a:chOff x="5122427" y="668001"/>
            <a:chExt cx="3841143" cy="3893303"/>
          </a:xfrm>
        </p:grpSpPr>
        <p:grpSp>
          <p:nvGrpSpPr>
            <p:cNvPr id="64" name="Google Shape;64;p12"/>
            <p:cNvGrpSpPr/>
            <p:nvPr/>
          </p:nvGrpSpPr>
          <p:grpSpPr>
            <a:xfrm>
              <a:off x="5144045" y="893590"/>
              <a:ext cx="2833667" cy="2964311"/>
              <a:chOff x="3860721" y="1330073"/>
              <a:chExt cx="3544299" cy="3707706"/>
            </a:xfrm>
          </p:grpSpPr>
          <p:sp>
            <p:nvSpPr>
              <p:cNvPr id="65" name="Google Shape;65;p12"/>
              <p:cNvSpPr/>
              <p:nvPr/>
            </p:nvSpPr>
            <p:spPr>
              <a:xfrm>
                <a:off x="5336000" y="1330073"/>
                <a:ext cx="2069020" cy="2805419"/>
              </a:xfrm>
              <a:custGeom>
                <a:avLst/>
                <a:gdLst/>
                <a:ahLst/>
                <a:cxnLst/>
                <a:rect l="l" t="t" r="r" b="b"/>
                <a:pathLst>
                  <a:path w="2069020" h="2805419" extrusionOk="0">
                    <a:moveTo>
                      <a:pt x="2019014" y="2799395"/>
                    </a:moveTo>
                    <a:lnTo>
                      <a:pt x="50006" y="1662586"/>
                    </a:lnTo>
                    <a:cubicBezTo>
                      <a:pt x="22384" y="1646680"/>
                      <a:pt x="0" y="1603912"/>
                      <a:pt x="0" y="1567336"/>
                    </a:cubicBezTo>
                    <a:lnTo>
                      <a:pt x="0" y="43908"/>
                    </a:lnTo>
                    <a:cubicBezTo>
                      <a:pt x="0" y="7141"/>
                      <a:pt x="22384" y="-9813"/>
                      <a:pt x="50006" y="5808"/>
                    </a:cubicBezTo>
                    <a:lnTo>
                      <a:pt x="2019014" y="1142998"/>
                    </a:lnTo>
                    <a:cubicBezTo>
                      <a:pt x="2046637" y="1158904"/>
                      <a:pt x="2069020" y="1201672"/>
                      <a:pt x="2069020" y="1238248"/>
                    </a:cubicBezTo>
                    <a:lnTo>
                      <a:pt x="2069020" y="2761295"/>
                    </a:lnTo>
                    <a:cubicBezTo>
                      <a:pt x="2069020" y="2798443"/>
                      <a:pt x="2046637" y="2815397"/>
                      <a:pt x="2019014" y="2799395"/>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66;p12"/>
              <p:cNvSpPr/>
              <p:nvPr/>
            </p:nvSpPr>
            <p:spPr>
              <a:xfrm>
                <a:off x="7365110" y="4067936"/>
                <a:ext cx="21907" cy="77247"/>
              </a:xfrm>
              <a:custGeom>
                <a:avLst/>
                <a:gdLst/>
                <a:ahLst/>
                <a:cxnLst/>
                <a:rect l="l" t="t" r="r" b="b"/>
                <a:pathLst>
                  <a:path w="21907" h="77247" extrusionOk="0">
                    <a:moveTo>
                      <a:pt x="0" y="77248"/>
                    </a:moveTo>
                    <a:lnTo>
                      <a:pt x="21908" y="64675"/>
                    </a:lnTo>
                    <a:lnTo>
                      <a:pt x="12383" y="0"/>
                    </a:lnTo>
                    <a:lnTo>
                      <a:pt x="0" y="77248"/>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67;p12"/>
              <p:cNvSpPr/>
              <p:nvPr/>
            </p:nvSpPr>
            <p:spPr>
              <a:xfrm>
                <a:off x="5332475" y="1333214"/>
                <a:ext cx="52292" cy="22389"/>
              </a:xfrm>
              <a:custGeom>
                <a:avLst/>
                <a:gdLst/>
                <a:ahLst/>
                <a:cxnLst/>
                <a:rect l="l" t="t" r="r" b="b"/>
                <a:pathLst>
                  <a:path w="52292" h="22389" extrusionOk="0">
                    <a:moveTo>
                      <a:pt x="0" y="12383"/>
                    </a:moveTo>
                    <a:lnTo>
                      <a:pt x="21431" y="0"/>
                    </a:lnTo>
                    <a:lnTo>
                      <a:pt x="52292" y="17621"/>
                    </a:lnTo>
                    <a:cubicBezTo>
                      <a:pt x="52292" y="17621"/>
                      <a:pt x="19431" y="22574"/>
                      <a:pt x="18669" y="22384"/>
                    </a:cubicBezTo>
                    <a:cubicBezTo>
                      <a:pt x="17907" y="22193"/>
                      <a:pt x="0" y="12383"/>
                      <a:pt x="0" y="12383"/>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 name="Google Shape;68;p12"/>
              <p:cNvSpPr/>
              <p:nvPr/>
            </p:nvSpPr>
            <p:spPr>
              <a:xfrm>
                <a:off x="5317902" y="1340537"/>
                <a:ext cx="2069115" cy="2805383"/>
              </a:xfrm>
              <a:custGeom>
                <a:avLst/>
                <a:gdLst/>
                <a:ahLst/>
                <a:cxnLst/>
                <a:rect l="l" t="t" r="r" b="b"/>
                <a:pathLst>
                  <a:path w="2069115" h="2805383" extrusionOk="0">
                    <a:moveTo>
                      <a:pt x="2019110" y="2799409"/>
                    </a:moveTo>
                    <a:lnTo>
                      <a:pt x="50006" y="1662600"/>
                    </a:lnTo>
                    <a:cubicBezTo>
                      <a:pt x="22384" y="1646598"/>
                      <a:pt x="0" y="1603831"/>
                      <a:pt x="0" y="1567350"/>
                    </a:cubicBezTo>
                    <a:lnTo>
                      <a:pt x="0" y="43921"/>
                    </a:lnTo>
                    <a:cubicBezTo>
                      <a:pt x="0" y="7060"/>
                      <a:pt x="22384" y="-9800"/>
                      <a:pt x="50006" y="5821"/>
                    </a:cubicBezTo>
                    <a:lnTo>
                      <a:pt x="2019110" y="1142916"/>
                    </a:lnTo>
                    <a:cubicBezTo>
                      <a:pt x="2046732" y="1158823"/>
                      <a:pt x="2069116" y="1201685"/>
                      <a:pt x="2069116" y="1238166"/>
                    </a:cubicBezTo>
                    <a:lnTo>
                      <a:pt x="2069116" y="2761595"/>
                    </a:lnTo>
                    <a:cubicBezTo>
                      <a:pt x="2069116" y="2798361"/>
                      <a:pt x="2046732" y="2815315"/>
                      <a:pt x="2019110" y="2799409"/>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69;p12"/>
              <p:cNvSpPr/>
              <p:nvPr/>
            </p:nvSpPr>
            <p:spPr>
              <a:xfrm>
                <a:off x="5314473" y="1342497"/>
                <a:ext cx="2069020" cy="2805423"/>
              </a:xfrm>
              <a:custGeom>
                <a:avLst/>
                <a:gdLst/>
                <a:ahLst/>
                <a:cxnLst/>
                <a:rect l="l" t="t" r="r" b="b"/>
                <a:pathLst>
                  <a:path w="2069020" h="2805423" extrusionOk="0">
                    <a:moveTo>
                      <a:pt x="2019014" y="2799449"/>
                    </a:moveTo>
                    <a:lnTo>
                      <a:pt x="50006" y="1662545"/>
                    </a:lnTo>
                    <a:cubicBezTo>
                      <a:pt x="22384" y="1646638"/>
                      <a:pt x="0" y="1603871"/>
                      <a:pt x="0" y="1567295"/>
                    </a:cubicBezTo>
                    <a:lnTo>
                      <a:pt x="0" y="43962"/>
                    </a:lnTo>
                    <a:cubicBezTo>
                      <a:pt x="0" y="7100"/>
                      <a:pt x="22384" y="-9855"/>
                      <a:pt x="50006" y="5862"/>
                    </a:cubicBezTo>
                    <a:lnTo>
                      <a:pt x="2019014" y="1142956"/>
                    </a:lnTo>
                    <a:cubicBezTo>
                      <a:pt x="2046637" y="1158863"/>
                      <a:pt x="2069021" y="1201630"/>
                      <a:pt x="2069021" y="1238206"/>
                    </a:cubicBezTo>
                    <a:lnTo>
                      <a:pt x="2069021" y="2761635"/>
                    </a:lnTo>
                    <a:cubicBezTo>
                      <a:pt x="2069021" y="2798401"/>
                      <a:pt x="2046637" y="2815356"/>
                      <a:pt x="2019014" y="279944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70;p12"/>
              <p:cNvSpPr/>
              <p:nvPr/>
            </p:nvSpPr>
            <p:spPr>
              <a:xfrm>
                <a:off x="5339429" y="1375389"/>
                <a:ext cx="2018061" cy="2673878"/>
              </a:xfrm>
              <a:custGeom>
                <a:avLst/>
                <a:gdLst/>
                <a:ahLst/>
                <a:cxnLst/>
                <a:rect l="l" t="t" r="r" b="b"/>
                <a:pathLst>
                  <a:path w="2018061" h="2673878" extrusionOk="0">
                    <a:moveTo>
                      <a:pt x="2017014" y="2673878"/>
                    </a:moveTo>
                    <a:lnTo>
                      <a:pt x="0" y="1509352"/>
                    </a:lnTo>
                    <a:lnTo>
                      <a:pt x="1048" y="17165"/>
                    </a:lnTo>
                    <a:cubicBezTo>
                      <a:pt x="1048" y="1830"/>
                      <a:pt x="11811" y="-4361"/>
                      <a:pt x="25051" y="3259"/>
                    </a:cubicBezTo>
                    <a:lnTo>
                      <a:pt x="1994059" y="1140163"/>
                    </a:lnTo>
                    <a:cubicBezTo>
                      <a:pt x="2008213" y="1149354"/>
                      <a:pt x="2017138" y="1164747"/>
                      <a:pt x="2018062" y="1181596"/>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71;p12"/>
              <p:cNvSpPr/>
              <p:nvPr/>
            </p:nvSpPr>
            <p:spPr>
              <a:xfrm>
                <a:off x="5339238" y="1374339"/>
                <a:ext cx="2018061" cy="2673785"/>
              </a:xfrm>
              <a:custGeom>
                <a:avLst/>
                <a:gdLst/>
                <a:ahLst/>
                <a:cxnLst/>
                <a:rect l="l" t="t" r="r" b="b"/>
                <a:pathLst>
                  <a:path w="2018061" h="2673785" extrusionOk="0">
                    <a:moveTo>
                      <a:pt x="2017014" y="2673785"/>
                    </a:moveTo>
                    <a:lnTo>
                      <a:pt x="0" y="1509354"/>
                    </a:lnTo>
                    <a:lnTo>
                      <a:pt x="1048" y="17072"/>
                    </a:lnTo>
                    <a:cubicBezTo>
                      <a:pt x="1048" y="1832"/>
                      <a:pt x="11811" y="-4359"/>
                      <a:pt x="25051" y="3261"/>
                    </a:cubicBezTo>
                    <a:lnTo>
                      <a:pt x="1994059" y="1140260"/>
                    </a:lnTo>
                    <a:cubicBezTo>
                      <a:pt x="2008232" y="1149481"/>
                      <a:pt x="2017147" y="1164911"/>
                      <a:pt x="2018062" y="1181789"/>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72;p12"/>
              <p:cNvSpPr/>
              <p:nvPr/>
            </p:nvSpPr>
            <p:spPr>
              <a:xfrm>
                <a:off x="3860721" y="3051171"/>
                <a:ext cx="3440851" cy="1986608"/>
              </a:xfrm>
              <a:custGeom>
                <a:avLst/>
                <a:gdLst/>
                <a:ahLst/>
                <a:cxnLst/>
                <a:rect l="l" t="t" r="r" b="b"/>
                <a:pathLst>
                  <a:path w="3440851" h="1986608" extrusionOk="0">
                    <a:moveTo>
                      <a:pt x="1987629" y="1975838"/>
                    </a:moveTo>
                    <a:lnTo>
                      <a:pt x="18621" y="838934"/>
                    </a:lnTo>
                    <a:cubicBezTo>
                      <a:pt x="-9002" y="823027"/>
                      <a:pt x="-5477" y="795214"/>
                      <a:pt x="26432" y="776736"/>
                    </a:cubicBezTo>
                    <a:lnTo>
                      <a:pt x="1345454" y="15212"/>
                    </a:lnTo>
                    <a:cubicBezTo>
                      <a:pt x="1377362" y="-3172"/>
                      <a:pt x="1425559" y="-5172"/>
                      <a:pt x="1453181" y="10735"/>
                    </a:cubicBezTo>
                    <a:lnTo>
                      <a:pt x="3422189" y="1147544"/>
                    </a:lnTo>
                    <a:cubicBezTo>
                      <a:pt x="3449812" y="1163546"/>
                      <a:pt x="3446383" y="1191359"/>
                      <a:pt x="3414474" y="1209742"/>
                    </a:cubicBezTo>
                    <a:lnTo>
                      <a:pt x="2095452" y="1971742"/>
                    </a:lnTo>
                    <a:cubicBezTo>
                      <a:pt x="2063829" y="1989744"/>
                      <a:pt x="2015347" y="1991745"/>
                      <a:pt x="1987629" y="197583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 name="Google Shape;73;p12"/>
              <p:cNvSpPr/>
              <p:nvPr/>
            </p:nvSpPr>
            <p:spPr>
              <a:xfrm>
                <a:off x="3903733" y="3024882"/>
                <a:ext cx="3440892" cy="1987084"/>
              </a:xfrm>
              <a:custGeom>
                <a:avLst/>
                <a:gdLst/>
                <a:ahLst/>
                <a:cxnLst/>
                <a:rect l="l" t="t" r="r" b="b"/>
                <a:pathLst>
                  <a:path w="3440892" h="1987084" extrusionOk="0">
                    <a:moveTo>
                      <a:pt x="1987670" y="1976314"/>
                    </a:moveTo>
                    <a:lnTo>
                      <a:pt x="18662" y="839410"/>
                    </a:lnTo>
                    <a:cubicBezTo>
                      <a:pt x="-8961" y="823503"/>
                      <a:pt x="-5532" y="795690"/>
                      <a:pt x="26377" y="777212"/>
                    </a:cubicBezTo>
                    <a:lnTo>
                      <a:pt x="1345495" y="15212"/>
                    </a:lnTo>
                    <a:cubicBezTo>
                      <a:pt x="1377308" y="-3172"/>
                      <a:pt x="1425600" y="-5172"/>
                      <a:pt x="1453222" y="10735"/>
                    </a:cubicBezTo>
                    <a:lnTo>
                      <a:pt x="3422230" y="1148020"/>
                    </a:lnTo>
                    <a:cubicBezTo>
                      <a:pt x="3449853" y="1164022"/>
                      <a:pt x="3446424" y="1191835"/>
                      <a:pt x="3414515" y="1210218"/>
                    </a:cubicBezTo>
                    <a:lnTo>
                      <a:pt x="2095493" y="1972218"/>
                    </a:lnTo>
                    <a:cubicBezTo>
                      <a:pt x="2063584" y="1990220"/>
                      <a:pt x="2015292" y="1992221"/>
                      <a:pt x="1987670" y="1976314"/>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74;p12"/>
              <p:cNvSpPr/>
              <p:nvPr/>
            </p:nvSpPr>
            <p:spPr>
              <a:xfrm>
                <a:off x="3903726" y="3801522"/>
                <a:ext cx="41719" cy="37052"/>
              </a:xfrm>
              <a:custGeom>
                <a:avLst/>
                <a:gdLst/>
                <a:ahLst/>
                <a:cxnLst/>
                <a:rect l="l" t="t" r="r" b="b"/>
                <a:pathLst>
                  <a:path w="41719" h="37052" extrusionOk="0">
                    <a:moveTo>
                      <a:pt x="0" y="37052"/>
                    </a:moveTo>
                    <a:lnTo>
                      <a:pt x="0" y="0"/>
                    </a:lnTo>
                    <a:lnTo>
                      <a:pt x="41719" y="17431"/>
                    </a:lnTo>
                    <a:lnTo>
                      <a:pt x="0" y="37052"/>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75;p12"/>
              <p:cNvSpPr/>
              <p:nvPr/>
            </p:nvSpPr>
            <p:spPr>
              <a:xfrm>
                <a:off x="7313771" y="4164425"/>
                <a:ext cx="30860" cy="40671"/>
              </a:xfrm>
              <a:custGeom>
                <a:avLst/>
                <a:gdLst/>
                <a:ahLst/>
                <a:cxnLst/>
                <a:rect l="l" t="t" r="r" b="b"/>
                <a:pathLst>
                  <a:path w="30860" h="40671" extrusionOk="0">
                    <a:moveTo>
                      <a:pt x="30861" y="36290"/>
                    </a:moveTo>
                    <a:lnTo>
                      <a:pt x="30861" y="0"/>
                    </a:lnTo>
                    <a:lnTo>
                      <a:pt x="0" y="10573"/>
                    </a:lnTo>
                    <a:lnTo>
                      <a:pt x="20479" y="40672"/>
                    </a:lnTo>
                    <a:lnTo>
                      <a:pt x="30861" y="3629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76;p12"/>
              <p:cNvSpPr/>
              <p:nvPr/>
            </p:nvSpPr>
            <p:spPr>
              <a:xfrm>
                <a:off x="3903733" y="2994046"/>
                <a:ext cx="3440892" cy="1986618"/>
              </a:xfrm>
              <a:custGeom>
                <a:avLst/>
                <a:gdLst/>
                <a:ahLst/>
                <a:cxnLst/>
                <a:rect l="l" t="t" r="r" b="b"/>
                <a:pathLst>
                  <a:path w="3440892" h="1986618" extrusionOk="0">
                    <a:moveTo>
                      <a:pt x="1987670" y="1975813"/>
                    </a:moveTo>
                    <a:lnTo>
                      <a:pt x="18662" y="839005"/>
                    </a:lnTo>
                    <a:cubicBezTo>
                      <a:pt x="-8961" y="823098"/>
                      <a:pt x="-5532" y="795190"/>
                      <a:pt x="26377" y="776806"/>
                    </a:cubicBezTo>
                    <a:lnTo>
                      <a:pt x="1345495" y="15283"/>
                    </a:lnTo>
                    <a:cubicBezTo>
                      <a:pt x="1377308" y="-3196"/>
                      <a:pt x="1425600" y="-5196"/>
                      <a:pt x="1453222" y="10806"/>
                    </a:cubicBezTo>
                    <a:lnTo>
                      <a:pt x="3422230" y="1147615"/>
                    </a:lnTo>
                    <a:cubicBezTo>
                      <a:pt x="3449853" y="1163521"/>
                      <a:pt x="3446424" y="1191430"/>
                      <a:pt x="3414515" y="1209813"/>
                    </a:cubicBezTo>
                    <a:lnTo>
                      <a:pt x="2095493" y="1971336"/>
                    </a:lnTo>
                    <a:cubicBezTo>
                      <a:pt x="2063584" y="1989815"/>
                      <a:pt x="2015292" y="1991815"/>
                      <a:pt x="1987670" y="1975813"/>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77;p12"/>
              <p:cNvSpPr/>
              <p:nvPr/>
            </p:nvSpPr>
            <p:spPr>
              <a:xfrm>
                <a:off x="3903733" y="2989259"/>
                <a:ext cx="3440892" cy="1986608"/>
              </a:xfrm>
              <a:custGeom>
                <a:avLst/>
                <a:gdLst/>
                <a:ahLst/>
                <a:cxnLst/>
                <a:rect l="l" t="t" r="r" b="b"/>
                <a:pathLst>
                  <a:path w="3440892" h="1986608" extrusionOk="0">
                    <a:moveTo>
                      <a:pt x="1987670" y="1975838"/>
                    </a:moveTo>
                    <a:lnTo>
                      <a:pt x="18662" y="838934"/>
                    </a:lnTo>
                    <a:cubicBezTo>
                      <a:pt x="-8961" y="823027"/>
                      <a:pt x="-5532" y="795214"/>
                      <a:pt x="26377" y="776736"/>
                    </a:cubicBezTo>
                    <a:lnTo>
                      <a:pt x="1345495" y="15212"/>
                    </a:lnTo>
                    <a:cubicBezTo>
                      <a:pt x="1377308" y="-3172"/>
                      <a:pt x="1425600" y="-5172"/>
                      <a:pt x="1453222" y="10735"/>
                    </a:cubicBezTo>
                    <a:lnTo>
                      <a:pt x="3422230" y="1147544"/>
                    </a:lnTo>
                    <a:cubicBezTo>
                      <a:pt x="3449853" y="1163546"/>
                      <a:pt x="3446424" y="1191359"/>
                      <a:pt x="3414515" y="1209742"/>
                    </a:cubicBezTo>
                    <a:lnTo>
                      <a:pt x="2095493" y="1971742"/>
                    </a:lnTo>
                    <a:cubicBezTo>
                      <a:pt x="2063584" y="1989744"/>
                      <a:pt x="2015292" y="1991745"/>
                      <a:pt x="1987670" y="1975838"/>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 name="Google Shape;78;p12"/>
              <p:cNvSpPr/>
              <p:nvPr/>
            </p:nvSpPr>
            <p:spPr>
              <a:xfrm>
                <a:off x="5115918" y="3136967"/>
                <a:ext cx="220549" cy="127281"/>
              </a:xfrm>
              <a:custGeom>
                <a:avLst/>
                <a:gdLst/>
                <a:ahLst/>
                <a:cxnLst/>
                <a:rect l="l" t="t" r="r" b="b"/>
                <a:pathLst>
                  <a:path w="220549" h="127281" extrusionOk="0">
                    <a:moveTo>
                      <a:pt x="96733" y="124392"/>
                    </a:moveTo>
                    <a:lnTo>
                      <a:pt x="5007" y="71433"/>
                    </a:lnTo>
                    <a:cubicBezTo>
                      <a:pt x="-2422" y="67147"/>
                      <a:pt x="-1470" y="59623"/>
                      <a:pt x="7103" y="54574"/>
                    </a:cubicBezTo>
                    <a:lnTo>
                      <a:pt x="94638" y="4092"/>
                    </a:lnTo>
                    <a:cubicBezTo>
                      <a:pt x="103610" y="-890"/>
                      <a:pt x="114421" y="-1347"/>
                      <a:pt x="123784" y="2853"/>
                    </a:cubicBezTo>
                    <a:lnTo>
                      <a:pt x="215510" y="55812"/>
                    </a:lnTo>
                    <a:cubicBezTo>
                      <a:pt x="222939" y="60099"/>
                      <a:pt x="222082"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 name="Google Shape;79;p12"/>
              <p:cNvSpPr/>
              <p:nvPr/>
            </p:nvSpPr>
            <p:spPr>
              <a:xfrm>
                <a:off x="5245712" y="3211893"/>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1"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80;p12"/>
              <p:cNvSpPr/>
              <p:nvPr/>
            </p:nvSpPr>
            <p:spPr>
              <a:xfrm>
                <a:off x="5376617" y="3287669"/>
                <a:ext cx="220517" cy="127212"/>
              </a:xfrm>
              <a:custGeom>
                <a:avLst/>
                <a:gdLst/>
                <a:ahLst/>
                <a:cxnLst/>
                <a:rect l="l" t="t" r="r" b="b"/>
                <a:pathLst>
                  <a:path w="220517" h="127212" extrusionOk="0">
                    <a:moveTo>
                      <a:pt x="97114"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7002" y="128100"/>
                      <a:pt x="106353" y="128529"/>
                      <a:pt x="9711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81;p12"/>
              <p:cNvSpPr/>
              <p:nvPr/>
            </p:nvSpPr>
            <p:spPr>
              <a:xfrm>
                <a:off x="5505300" y="3361757"/>
                <a:ext cx="220517" cy="127281"/>
              </a:xfrm>
              <a:custGeom>
                <a:avLst/>
                <a:gdLst/>
                <a:ahLst/>
                <a:cxnLst/>
                <a:rect l="l" t="t" r="r" b="b"/>
                <a:pathLst>
                  <a:path w="220517" h="127281" extrusionOk="0">
                    <a:moveTo>
                      <a:pt x="96733" y="124393"/>
                    </a:moveTo>
                    <a:lnTo>
                      <a:pt x="5007" y="71434"/>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 name="Google Shape;82;p12"/>
              <p:cNvSpPr/>
              <p:nvPr/>
            </p:nvSpPr>
            <p:spPr>
              <a:xfrm>
                <a:off x="5635055" y="3436683"/>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 name="Google Shape;83;p12"/>
              <p:cNvSpPr/>
              <p:nvPr/>
            </p:nvSpPr>
            <p:spPr>
              <a:xfrm>
                <a:off x="5764856" y="3511602"/>
                <a:ext cx="220517" cy="127307"/>
              </a:xfrm>
              <a:custGeom>
                <a:avLst/>
                <a:gdLst/>
                <a:ahLst/>
                <a:cxnLst/>
                <a:rect l="l" t="t" r="r" b="b"/>
                <a:pathLst>
                  <a:path w="220517" h="127307"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6898" y="128234"/>
                      <a:pt x="106077" y="128652"/>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 name="Google Shape;84;p12"/>
              <p:cNvSpPr/>
              <p:nvPr/>
            </p:nvSpPr>
            <p:spPr>
              <a:xfrm>
                <a:off x="5894611" y="3586162"/>
                <a:ext cx="220563" cy="127549"/>
              </a:xfrm>
              <a:custGeom>
                <a:avLst/>
                <a:gdLst/>
                <a:ahLst/>
                <a:cxnLst/>
                <a:rect l="l" t="t" r="r" b="b"/>
                <a:pathLst>
                  <a:path w="220563" h="127549" extrusionOk="0">
                    <a:moveTo>
                      <a:pt x="96613" y="124777"/>
                    </a:moveTo>
                    <a:lnTo>
                      <a:pt x="5078" y="71437"/>
                    </a:lnTo>
                    <a:cubicBezTo>
                      <a:pt x="-2447" y="67151"/>
                      <a:pt x="-1494" y="59626"/>
                      <a:pt x="7174" y="54578"/>
                    </a:cubicBezTo>
                    <a:lnTo>
                      <a:pt x="94613" y="4096"/>
                    </a:lnTo>
                    <a:cubicBezTo>
                      <a:pt x="103624" y="-886"/>
                      <a:pt x="114454" y="-1353"/>
                      <a:pt x="123855" y="2857"/>
                    </a:cubicBezTo>
                    <a:lnTo>
                      <a:pt x="215485" y="55816"/>
                    </a:lnTo>
                    <a:cubicBezTo>
                      <a:pt x="223010" y="60103"/>
                      <a:pt x="222058" y="67722"/>
                      <a:pt x="213390" y="72676"/>
                    </a:cubicBezTo>
                    <a:lnTo>
                      <a:pt x="125950" y="123158"/>
                    </a:lnTo>
                    <a:cubicBezTo>
                      <a:pt x="116997" y="128378"/>
                      <a:pt x="106081" y="128978"/>
                      <a:pt x="96613" y="12477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 name="Google Shape;85;p12"/>
              <p:cNvSpPr/>
              <p:nvPr/>
            </p:nvSpPr>
            <p:spPr>
              <a:xfrm>
                <a:off x="6024246" y="3661473"/>
                <a:ext cx="220563" cy="127238"/>
              </a:xfrm>
              <a:custGeom>
                <a:avLst/>
                <a:gdLst/>
                <a:ahLst/>
                <a:cxnLst/>
                <a:rect l="l" t="t" r="r" b="b"/>
                <a:pathLst>
                  <a:path w="220563" h="127238" extrusionOk="0">
                    <a:moveTo>
                      <a:pt x="96899" y="124428"/>
                    </a:moveTo>
                    <a:lnTo>
                      <a:pt x="5078" y="71469"/>
                    </a:lnTo>
                    <a:cubicBezTo>
                      <a:pt x="-2447" y="67183"/>
                      <a:pt x="-1494" y="59563"/>
                      <a:pt x="7174" y="54610"/>
                    </a:cubicBezTo>
                    <a:lnTo>
                      <a:pt x="94613" y="4127"/>
                    </a:lnTo>
                    <a:cubicBezTo>
                      <a:pt x="103576" y="-902"/>
                      <a:pt x="114397" y="-1359"/>
                      <a:pt x="123760" y="2889"/>
                    </a:cubicBezTo>
                    <a:lnTo>
                      <a:pt x="215485" y="55848"/>
                    </a:lnTo>
                    <a:cubicBezTo>
                      <a:pt x="223010" y="60134"/>
                      <a:pt x="222058" y="67659"/>
                      <a:pt x="213390" y="72707"/>
                    </a:cubicBezTo>
                    <a:lnTo>
                      <a:pt x="125855" y="123190"/>
                    </a:lnTo>
                    <a:cubicBezTo>
                      <a:pt x="116930" y="128114"/>
                      <a:pt x="106215" y="128571"/>
                      <a:pt x="9689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 name="Google Shape;86;p12"/>
              <p:cNvSpPr/>
              <p:nvPr/>
            </p:nvSpPr>
            <p:spPr>
              <a:xfrm>
                <a:off x="6154238" y="3736400"/>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7" y="4163"/>
                    </a:lnTo>
                    <a:cubicBezTo>
                      <a:pt x="103591" y="-914"/>
                      <a:pt x="114430" y="-1371"/>
                      <a:pt x="123784" y="2924"/>
                    </a:cubicBezTo>
                    <a:lnTo>
                      <a:pt x="215510" y="55884"/>
                    </a:lnTo>
                    <a:cubicBezTo>
                      <a:pt x="222939" y="60170"/>
                      <a:pt x="221987"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 name="Google Shape;87;p12"/>
              <p:cNvSpPr/>
              <p:nvPr/>
            </p:nvSpPr>
            <p:spPr>
              <a:xfrm>
                <a:off x="6283993" y="3811354"/>
                <a:ext cx="220563" cy="127264"/>
              </a:xfrm>
              <a:custGeom>
                <a:avLst/>
                <a:gdLst/>
                <a:ahLst/>
                <a:cxnLst/>
                <a:rect l="l" t="t" r="r" b="b"/>
                <a:pathLst>
                  <a:path w="220563" h="127264" extrusionOk="0">
                    <a:moveTo>
                      <a:pt x="96709" y="124376"/>
                    </a:moveTo>
                    <a:lnTo>
                      <a:pt x="5078" y="71417"/>
                    </a:lnTo>
                    <a:cubicBezTo>
                      <a:pt x="-2446" y="67131"/>
                      <a:pt x="-1494" y="59606"/>
                      <a:pt x="7174" y="54558"/>
                    </a:cubicBezTo>
                    <a:lnTo>
                      <a:pt x="94613" y="4075"/>
                    </a:lnTo>
                    <a:cubicBezTo>
                      <a:pt x="103624" y="-925"/>
                      <a:pt x="114482" y="-1345"/>
                      <a:pt x="123855" y="2932"/>
                    </a:cubicBezTo>
                    <a:lnTo>
                      <a:pt x="215485" y="55796"/>
                    </a:lnTo>
                    <a:cubicBezTo>
                      <a:pt x="223010" y="60177"/>
                      <a:pt x="222058" y="67702"/>
                      <a:pt x="213390" y="72655"/>
                    </a:cubicBezTo>
                    <a:lnTo>
                      <a:pt x="125950" y="123138"/>
                    </a:lnTo>
                    <a:cubicBezTo>
                      <a:pt x="116949" y="128167"/>
                      <a:pt x="106100" y="128624"/>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 name="Google Shape;88;p12"/>
              <p:cNvSpPr/>
              <p:nvPr/>
            </p:nvSpPr>
            <p:spPr>
              <a:xfrm>
                <a:off x="6413794" y="3886299"/>
                <a:ext cx="220517" cy="127246"/>
              </a:xfrm>
              <a:custGeom>
                <a:avLst/>
                <a:gdLst/>
                <a:ahLst/>
                <a:cxnLst/>
                <a:rect l="l" t="t" r="r" b="b"/>
                <a:pathLst>
                  <a:path w="220517" h="127246" extrusionOk="0">
                    <a:moveTo>
                      <a:pt x="96733" y="124393"/>
                    </a:moveTo>
                    <a:lnTo>
                      <a:pt x="5008" y="71434"/>
                    </a:lnTo>
                    <a:cubicBezTo>
                      <a:pt x="-2422" y="67147"/>
                      <a:pt x="-1470" y="59622"/>
                      <a:pt x="7103" y="54574"/>
                    </a:cubicBezTo>
                    <a:lnTo>
                      <a:pt x="94638" y="4092"/>
                    </a:lnTo>
                    <a:cubicBezTo>
                      <a:pt x="103610" y="-890"/>
                      <a:pt x="114412" y="-1347"/>
                      <a:pt x="123784" y="2854"/>
                    </a:cubicBezTo>
                    <a:lnTo>
                      <a:pt x="215510" y="55813"/>
                    </a:lnTo>
                    <a:cubicBezTo>
                      <a:pt x="222939" y="60099"/>
                      <a:pt x="221987" y="67623"/>
                      <a:pt x="213414" y="72672"/>
                    </a:cubicBezTo>
                    <a:lnTo>
                      <a:pt x="125880" y="123154"/>
                    </a:lnTo>
                    <a:cubicBezTo>
                      <a:pt x="116898" y="128136"/>
                      <a:pt x="106096" y="128593"/>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 name="Google Shape;89;p12"/>
              <p:cNvSpPr/>
              <p:nvPr/>
            </p:nvSpPr>
            <p:spPr>
              <a:xfrm>
                <a:off x="6543549" y="3961225"/>
                <a:ext cx="220563" cy="127264"/>
              </a:xfrm>
              <a:custGeom>
                <a:avLst/>
                <a:gdLst/>
                <a:ahLst/>
                <a:cxnLst/>
                <a:rect l="l" t="t" r="r" b="b"/>
                <a:pathLst>
                  <a:path w="220563" h="127264" extrusionOk="0">
                    <a:moveTo>
                      <a:pt x="96709" y="124333"/>
                    </a:moveTo>
                    <a:lnTo>
                      <a:pt x="5078" y="71469"/>
                    </a:lnTo>
                    <a:cubicBezTo>
                      <a:pt x="-2446" y="67087"/>
                      <a:pt x="-1494" y="59563"/>
                      <a:pt x="7174" y="54609"/>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 name="Google Shape;90;p12"/>
              <p:cNvSpPr/>
              <p:nvPr/>
            </p:nvSpPr>
            <p:spPr>
              <a:xfrm>
                <a:off x="6673375" y="4036144"/>
                <a:ext cx="220524" cy="127300"/>
              </a:xfrm>
              <a:custGeom>
                <a:avLst/>
                <a:gdLst/>
                <a:ahLst/>
                <a:cxnLst/>
                <a:rect l="l" t="t" r="r" b="b"/>
                <a:pathLst>
                  <a:path w="220524" h="127300" extrusionOk="0">
                    <a:moveTo>
                      <a:pt x="96709" y="124376"/>
                    </a:moveTo>
                    <a:lnTo>
                      <a:pt x="5078" y="71417"/>
                    </a:lnTo>
                    <a:cubicBezTo>
                      <a:pt x="-2447" y="67131"/>
                      <a:pt x="-1494" y="59606"/>
                      <a:pt x="7174" y="54653"/>
                    </a:cubicBezTo>
                    <a:lnTo>
                      <a:pt x="94613" y="4075"/>
                    </a:lnTo>
                    <a:cubicBezTo>
                      <a:pt x="103595" y="-926"/>
                      <a:pt x="114416" y="-1344"/>
                      <a:pt x="123760" y="2932"/>
                    </a:cubicBezTo>
                    <a:lnTo>
                      <a:pt x="215485" y="55796"/>
                    </a:lnTo>
                    <a:cubicBezTo>
                      <a:pt x="222915" y="60177"/>
                      <a:pt x="222058" y="67702"/>
                      <a:pt x="213390" y="72655"/>
                    </a:cubicBezTo>
                    <a:lnTo>
                      <a:pt x="125855" y="123138"/>
                    </a:lnTo>
                    <a:cubicBezTo>
                      <a:pt x="116902" y="128215"/>
                      <a:pt x="106062"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91;p12"/>
              <p:cNvSpPr/>
              <p:nvPr/>
            </p:nvSpPr>
            <p:spPr>
              <a:xfrm>
                <a:off x="6803525" y="4111089"/>
                <a:ext cx="283033" cy="163345"/>
              </a:xfrm>
              <a:custGeom>
                <a:avLst/>
                <a:gdLst/>
                <a:ahLst/>
                <a:cxnLst/>
                <a:rect l="l" t="t" r="r" b="b"/>
                <a:pathLst>
                  <a:path w="283033" h="163345" extrusionOk="0">
                    <a:moveTo>
                      <a:pt x="159249" y="160492"/>
                    </a:moveTo>
                    <a:lnTo>
                      <a:pt x="5039" y="71433"/>
                    </a:lnTo>
                    <a:cubicBezTo>
                      <a:pt x="-2390" y="67147"/>
                      <a:pt x="-1533" y="59622"/>
                      <a:pt x="7135" y="54574"/>
                    </a:cubicBezTo>
                    <a:lnTo>
                      <a:pt x="94670" y="4092"/>
                    </a:lnTo>
                    <a:cubicBezTo>
                      <a:pt x="103652" y="-890"/>
                      <a:pt x="114453" y="-1347"/>
                      <a:pt x="123816" y="2854"/>
                    </a:cubicBezTo>
                    <a:lnTo>
                      <a:pt x="278026" y="91912"/>
                    </a:lnTo>
                    <a:cubicBezTo>
                      <a:pt x="285455" y="96198"/>
                      <a:pt x="284503" y="103723"/>
                      <a:pt x="275930" y="108772"/>
                    </a:cubicBezTo>
                    <a:lnTo>
                      <a:pt x="188396" y="159254"/>
                    </a:lnTo>
                    <a:cubicBezTo>
                      <a:pt x="179414" y="164236"/>
                      <a:pt x="168612" y="164693"/>
                      <a:pt x="159249" y="1604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92;p12"/>
              <p:cNvSpPr/>
              <p:nvPr/>
            </p:nvSpPr>
            <p:spPr>
              <a:xfrm>
                <a:off x="5182617" y="3320721"/>
                <a:ext cx="220563" cy="127308"/>
              </a:xfrm>
              <a:custGeom>
                <a:avLst/>
                <a:gdLst/>
                <a:ahLst/>
                <a:cxnLst/>
                <a:rect l="l" t="t" r="r" b="b"/>
                <a:pathLst>
                  <a:path w="220563" h="127308" extrusionOk="0">
                    <a:moveTo>
                      <a:pt x="96804"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68" y="128234"/>
                      <a:pt x="106148" y="128653"/>
                      <a:pt x="9680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93;p12"/>
              <p:cNvSpPr/>
              <p:nvPr/>
            </p:nvSpPr>
            <p:spPr>
              <a:xfrm>
                <a:off x="5312634" y="3395587"/>
                <a:ext cx="220563" cy="127548"/>
              </a:xfrm>
              <a:custGeom>
                <a:avLst/>
                <a:gdLst/>
                <a:ahLst/>
                <a:cxnLst/>
                <a:rect l="l" t="t" r="r" b="b"/>
                <a:pathLst>
                  <a:path w="220563" h="127548" extrusionOk="0">
                    <a:moveTo>
                      <a:pt x="96709" y="12456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6141" y="123424"/>
                    </a:lnTo>
                    <a:cubicBezTo>
                      <a:pt x="117073" y="128491"/>
                      <a:pt x="106138" y="128910"/>
                      <a:pt x="96709" y="12456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94;p12"/>
              <p:cNvSpPr/>
              <p:nvPr/>
            </p:nvSpPr>
            <p:spPr>
              <a:xfrm>
                <a:off x="5442650" y="3470843"/>
                <a:ext cx="220563" cy="127300"/>
              </a:xfrm>
              <a:custGeom>
                <a:avLst/>
                <a:gdLst/>
                <a:ahLst/>
                <a:cxnLst/>
                <a:rect l="l" t="t" r="r" b="b"/>
                <a:pathLst>
                  <a:path w="220563" h="127300" extrusionOk="0">
                    <a:moveTo>
                      <a:pt x="96709" y="124368"/>
                    </a:moveTo>
                    <a:lnTo>
                      <a:pt x="5078" y="71504"/>
                    </a:lnTo>
                    <a:cubicBezTo>
                      <a:pt x="-2447" y="67123"/>
                      <a:pt x="-1494" y="59598"/>
                      <a:pt x="7174" y="54645"/>
                    </a:cubicBezTo>
                    <a:lnTo>
                      <a:pt x="94613" y="4163"/>
                    </a:lnTo>
                    <a:cubicBezTo>
                      <a:pt x="103595" y="-914"/>
                      <a:pt x="114473" y="-1371"/>
                      <a:pt x="123855" y="2924"/>
                    </a:cubicBezTo>
                    <a:lnTo>
                      <a:pt x="215485" y="55883"/>
                    </a:lnTo>
                    <a:cubicBezTo>
                      <a:pt x="223010" y="60170"/>
                      <a:pt x="222058" y="67694"/>
                      <a:pt x="213390" y="72647"/>
                    </a:cubicBezTo>
                    <a:lnTo>
                      <a:pt x="125950" y="123225"/>
                    </a:lnTo>
                    <a:cubicBezTo>
                      <a:pt x="116940" y="128226"/>
                      <a:pt x="106081" y="128645"/>
                      <a:pt x="96709"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95;p12"/>
              <p:cNvSpPr/>
              <p:nvPr/>
            </p:nvSpPr>
            <p:spPr>
              <a:xfrm>
                <a:off x="5572666" y="3545935"/>
                <a:ext cx="220563" cy="127264"/>
              </a:xfrm>
              <a:custGeom>
                <a:avLst/>
                <a:gdLst/>
                <a:ahLst/>
                <a:cxnLst/>
                <a:rect l="l" t="t" r="r" b="b"/>
                <a:pathLst>
                  <a:path w="220563" h="127264" extrusionOk="0">
                    <a:moveTo>
                      <a:pt x="96709" y="124333"/>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96;p12"/>
              <p:cNvSpPr/>
              <p:nvPr/>
            </p:nvSpPr>
            <p:spPr>
              <a:xfrm>
                <a:off x="5701635" y="3620377"/>
                <a:ext cx="220563" cy="127300"/>
              </a:xfrm>
              <a:custGeom>
                <a:avLst/>
                <a:gdLst/>
                <a:ahLst/>
                <a:cxnLst/>
                <a:rect l="l" t="t" r="r" b="b"/>
                <a:pathLst>
                  <a:path w="220563" h="127300" extrusionOk="0">
                    <a:moveTo>
                      <a:pt x="96709" y="124376"/>
                    </a:moveTo>
                    <a:lnTo>
                      <a:pt x="5078" y="71417"/>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97;p12"/>
              <p:cNvSpPr/>
              <p:nvPr/>
            </p:nvSpPr>
            <p:spPr>
              <a:xfrm>
                <a:off x="5831651" y="3695149"/>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98;p12"/>
              <p:cNvSpPr/>
              <p:nvPr/>
            </p:nvSpPr>
            <p:spPr>
              <a:xfrm>
                <a:off x="5961667" y="3770491"/>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 name="Google Shape;99;p12"/>
              <p:cNvSpPr/>
              <p:nvPr/>
            </p:nvSpPr>
            <p:spPr>
              <a:xfrm>
                <a:off x="6091683" y="3845548"/>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595" y="-925"/>
                      <a:pt x="114416" y="-1345"/>
                      <a:pt x="123760" y="2932"/>
                    </a:cubicBezTo>
                    <a:lnTo>
                      <a:pt x="215486"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 name="Google Shape;100;p12"/>
              <p:cNvSpPr/>
              <p:nvPr/>
            </p:nvSpPr>
            <p:spPr>
              <a:xfrm>
                <a:off x="6221700" y="3920605"/>
                <a:ext cx="220524" cy="127307"/>
              </a:xfrm>
              <a:custGeom>
                <a:avLst/>
                <a:gdLst/>
                <a:ahLst/>
                <a:cxnLst/>
                <a:rect l="l" t="t" r="r" b="b"/>
                <a:pathLst>
                  <a:path w="220524" h="127307" extrusionOk="0">
                    <a:moveTo>
                      <a:pt x="96709" y="124376"/>
                    </a:moveTo>
                    <a:lnTo>
                      <a:pt x="5078" y="71512"/>
                    </a:lnTo>
                    <a:cubicBezTo>
                      <a:pt x="-2447" y="67131"/>
                      <a:pt x="-1494" y="59606"/>
                      <a:pt x="7174" y="54653"/>
                    </a:cubicBezTo>
                    <a:lnTo>
                      <a:pt x="94613" y="4075"/>
                    </a:lnTo>
                    <a:cubicBezTo>
                      <a:pt x="103595" y="-925"/>
                      <a:pt x="114416" y="-1345"/>
                      <a:pt x="123760" y="2932"/>
                    </a:cubicBezTo>
                    <a:lnTo>
                      <a:pt x="215485" y="55891"/>
                    </a:lnTo>
                    <a:cubicBezTo>
                      <a:pt x="222915" y="60177"/>
                      <a:pt x="222058" y="67702"/>
                      <a:pt x="213390" y="72655"/>
                    </a:cubicBezTo>
                    <a:lnTo>
                      <a:pt x="125855" y="123233"/>
                    </a:lnTo>
                    <a:cubicBezTo>
                      <a:pt x="116873" y="128234"/>
                      <a:pt x="106053" y="12865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 name="Google Shape;101;p12"/>
              <p:cNvSpPr/>
              <p:nvPr/>
            </p:nvSpPr>
            <p:spPr>
              <a:xfrm>
                <a:off x="6351691" y="3995706"/>
                <a:ext cx="220549" cy="127264"/>
              </a:xfrm>
              <a:custGeom>
                <a:avLst/>
                <a:gdLst/>
                <a:ahLst/>
                <a:cxnLst/>
                <a:rect l="l" t="t" r="r" b="b"/>
                <a:pathLst>
                  <a:path w="220549" h="127264" extrusionOk="0">
                    <a:moveTo>
                      <a:pt x="96733" y="124333"/>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612"/>
                    </a:cubicBezTo>
                    <a:lnTo>
                      <a:pt x="125880" y="123190"/>
                    </a:lnTo>
                    <a:cubicBezTo>
                      <a:pt x="116898" y="128190"/>
                      <a:pt x="106077" y="128609"/>
                      <a:pt x="96733"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 name="Google Shape;102;p12"/>
              <p:cNvSpPr/>
              <p:nvPr/>
            </p:nvSpPr>
            <p:spPr>
              <a:xfrm>
                <a:off x="6481517" y="4070763"/>
                <a:ext cx="220517" cy="127215"/>
              </a:xfrm>
              <a:custGeom>
                <a:avLst/>
                <a:gdLst/>
                <a:ahLst/>
                <a:cxnLst/>
                <a:rect l="l" t="t" r="r" b="b"/>
                <a:pathLst>
                  <a:path w="220517" h="127215" extrusionOk="0">
                    <a:moveTo>
                      <a:pt x="96924" y="124333"/>
                    </a:moveTo>
                    <a:lnTo>
                      <a:pt x="5007" y="71469"/>
                    </a:lnTo>
                    <a:cubicBezTo>
                      <a:pt x="-2422" y="67087"/>
                      <a:pt x="-1470" y="59563"/>
                      <a:pt x="7103" y="54609"/>
                    </a:cubicBezTo>
                    <a:lnTo>
                      <a:pt x="94638" y="4127"/>
                    </a:lnTo>
                    <a:cubicBezTo>
                      <a:pt x="103601" y="-902"/>
                      <a:pt x="114421" y="-1359"/>
                      <a:pt x="123784" y="2889"/>
                    </a:cubicBezTo>
                    <a:lnTo>
                      <a:pt x="215510" y="55848"/>
                    </a:lnTo>
                    <a:cubicBezTo>
                      <a:pt x="222939" y="60134"/>
                      <a:pt x="221987" y="67659"/>
                      <a:pt x="213414" y="72612"/>
                    </a:cubicBezTo>
                    <a:lnTo>
                      <a:pt x="125880" y="123190"/>
                    </a:lnTo>
                    <a:cubicBezTo>
                      <a:pt x="116955" y="128124"/>
                      <a:pt x="106210" y="128543"/>
                      <a:pt x="96924"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 name="Google Shape;103;p12"/>
              <p:cNvSpPr/>
              <p:nvPr/>
            </p:nvSpPr>
            <p:spPr>
              <a:xfrm>
                <a:off x="6611724" y="4145820"/>
                <a:ext cx="220517" cy="127281"/>
              </a:xfrm>
              <a:custGeom>
                <a:avLst/>
                <a:gdLst/>
                <a:ahLst/>
                <a:cxnLst/>
                <a:rect l="l" t="t" r="r" b="b"/>
                <a:pathLst>
                  <a:path w="220517" h="127281" extrusionOk="0">
                    <a:moveTo>
                      <a:pt x="96733" y="124428"/>
                    </a:moveTo>
                    <a:lnTo>
                      <a:pt x="5007" y="71469"/>
                    </a:lnTo>
                    <a:cubicBezTo>
                      <a:pt x="-2422" y="67087"/>
                      <a:pt x="-1470" y="59563"/>
                      <a:pt x="7103" y="54610"/>
                    </a:cubicBezTo>
                    <a:lnTo>
                      <a:pt x="94637" y="4127"/>
                    </a:lnTo>
                    <a:cubicBezTo>
                      <a:pt x="103601" y="-902"/>
                      <a:pt x="114421" y="-1359"/>
                      <a:pt x="123784" y="2889"/>
                    </a:cubicBezTo>
                    <a:lnTo>
                      <a:pt x="215510" y="55848"/>
                    </a:lnTo>
                    <a:cubicBezTo>
                      <a:pt x="222939" y="60134"/>
                      <a:pt x="221987" y="67659"/>
                      <a:pt x="213414" y="72707"/>
                    </a:cubicBezTo>
                    <a:lnTo>
                      <a:pt x="125879" y="123190"/>
                    </a:lnTo>
                    <a:cubicBezTo>
                      <a:pt x="116897"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104;p12"/>
              <p:cNvSpPr/>
              <p:nvPr/>
            </p:nvSpPr>
            <p:spPr>
              <a:xfrm>
                <a:off x="4990117" y="3209572"/>
                <a:ext cx="283047" cy="163399"/>
              </a:xfrm>
              <a:custGeom>
                <a:avLst/>
                <a:gdLst/>
                <a:ahLst/>
                <a:cxnLst/>
                <a:rect l="l" t="t" r="r" b="b"/>
                <a:pathLst>
                  <a:path w="283047" h="163399" extrusionOk="0">
                    <a:moveTo>
                      <a:pt x="159288" y="160468"/>
                    </a:moveTo>
                    <a:lnTo>
                      <a:pt x="5078" y="71504"/>
                    </a:lnTo>
                    <a:cubicBezTo>
                      <a:pt x="-2447" y="67123"/>
                      <a:pt x="-1494" y="59598"/>
                      <a:pt x="7174" y="54645"/>
                    </a:cubicBezTo>
                    <a:lnTo>
                      <a:pt x="94613" y="4163"/>
                    </a:lnTo>
                    <a:cubicBezTo>
                      <a:pt x="103595" y="-914"/>
                      <a:pt x="114473" y="-1371"/>
                      <a:pt x="123855" y="2924"/>
                    </a:cubicBezTo>
                    <a:lnTo>
                      <a:pt x="277969" y="91888"/>
                    </a:lnTo>
                    <a:cubicBezTo>
                      <a:pt x="285494" y="96269"/>
                      <a:pt x="284542" y="103794"/>
                      <a:pt x="275874" y="108747"/>
                    </a:cubicBezTo>
                    <a:lnTo>
                      <a:pt x="188434" y="159325"/>
                    </a:lnTo>
                    <a:cubicBezTo>
                      <a:pt x="179452" y="164325"/>
                      <a:pt x="168632" y="164745"/>
                      <a:pt x="159288" y="1604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 name="Google Shape;105;p12"/>
              <p:cNvSpPr/>
              <p:nvPr/>
            </p:nvSpPr>
            <p:spPr>
              <a:xfrm>
                <a:off x="6648640" y="4220618"/>
                <a:ext cx="313122" cy="199558"/>
              </a:xfrm>
              <a:custGeom>
                <a:avLst/>
                <a:gdLst/>
                <a:ahLst/>
                <a:cxnLst/>
                <a:rect l="l" t="t" r="r" b="b"/>
                <a:pathLst>
                  <a:path w="313122" h="199558" extrusionOk="0">
                    <a:moveTo>
                      <a:pt x="307467" y="56107"/>
                    </a:moveTo>
                    <a:lnTo>
                      <a:pt x="215836" y="3243"/>
                    </a:lnTo>
                    <a:cubicBezTo>
                      <a:pt x="207274" y="-1081"/>
                      <a:pt x="197158" y="-1081"/>
                      <a:pt x="188595" y="3243"/>
                    </a:cubicBezTo>
                    <a:lnTo>
                      <a:pt x="96107" y="56107"/>
                    </a:lnTo>
                    <a:cubicBezTo>
                      <a:pt x="91764" y="57564"/>
                      <a:pt x="89430" y="62260"/>
                      <a:pt x="90878" y="66594"/>
                    </a:cubicBezTo>
                    <a:cubicBezTo>
                      <a:pt x="91707" y="69061"/>
                      <a:pt x="93640" y="70994"/>
                      <a:pt x="96107" y="71823"/>
                    </a:cubicBezTo>
                    <a:lnTo>
                      <a:pt x="103442" y="76014"/>
                    </a:lnTo>
                    <a:cubicBezTo>
                      <a:pt x="107442" y="77329"/>
                      <a:pt x="109614" y="81634"/>
                      <a:pt x="108299" y="85635"/>
                    </a:cubicBezTo>
                    <a:cubicBezTo>
                      <a:pt x="107547" y="87930"/>
                      <a:pt x="105737" y="89740"/>
                      <a:pt x="103442" y="90492"/>
                    </a:cubicBezTo>
                    <a:lnTo>
                      <a:pt x="5715" y="146880"/>
                    </a:lnTo>
                    <a:cubicBezTo>
                      <a:pt x="-1905" y="151262"/>
                      <a:pt x="-1905" y="158310"/>
                      <a:pt x="5715" y="162596"/>
                    </a:cubicBezTo>
                    <a:lnTo>
                      <a:pt x="64103" y="196315"/>
                    </a:lnTo>
                    <a:cubicBezTo>
                      <a:pt x="72666" y="200639"/>
                      <a:pt x="82782" y="200639"/>
                      <a:pt x="91345" y="196315"/>
                    </a:cubicBezTo>
                    <a:lnTo>
                      <a:pt x="182690" y="143546"/>
                    </a:lnTo>
                    <a:lnTo>
                      <a:pt x="201740" y="132593"/>
                    </a:lnTo>
                    <a:lnTo>
                      <a:pt x="215360" y="124782"/>
                    </a:lnTo>
                    <a:lnTo>
                      <a:pt x="229076" y="116877"/>
                    </a:lnTo>
                    <a:lnTo>
                      <a:pt x="307848" y="71347"/>
                    </a:lnTo>
                    <a:cubicBezTo>
                      <a:pt x="314896" y="67061"/>
                      <a:pt x="314992" y="60108"/>
                      <a:pt x="307467" y="5610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 name="Google Shape;106;p12"/>
              <p:cNvSpPr/>
              <p:nvPr/>
            </p:nvSpPr>
            <p:spPr>
              <a:xfrm>
                <a:off x="4613284" y="3427765"/>
                <a:ext cx="220517" cy="127281"/>
              </a:xfrm>
              <a:custGeom>
                <a:avLst/>
                <a:gdLst/>
                <a:ahLst/>
                <a:cxnLst/>
                <a:rect l="l" t="t" r="r" b="b"/>
                <a:pathLst>
                  <a:path w="220517" h="127281" extrusionOk="0">
                    <a:moveTo>
                      <a:pt x="96733" y="124392"/>
                    </a:moveTo>
                    <a:lnTo>
                      <a:pt x="5007" y="71433"/>
                    </a:lnTo>
                    <a:cubicBezTo>
                      <a:pt x="-2422" y="67147"/>
                      <a:pt x="-1470" y="59623"/>
                      <a:pt x="7103" y="54574"/>
                    </a:cubicBezTo>
                    <a:lnTo>
                      <a:pt x="94638" y="4092"/>
                    </a:lnTo>
                    <a:cubicBezTo>
                      <a:pt x="103620" y="-890"/>
                      <a:pt x="114421" y="-1347"/>
                      <a:pt x="123784" y="2853"/>
                    </a:cubicBezTo>
                    <a:lnTo>
                      <a:pt x="215510" y="55812"/>
                    </a:lnTo>
                    <a:cubicBezTo>
                      <a:pt x="222939" y="60194"/>
                      <a:pt x="221987"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107;p12"/>
              <p:cNvSpPr/>
              <p:nvPr/>
            </p:nvSpPr>
            <p:spPr>
              <a:xfrm>
                <a:off x="4742658" y="3502501"/>
                <a:ext cx="220563" cy="127281"/>
              </a:xfrm>
              <a:custGeom>
                <a:avLst/>
                <a:gdLst/>
                <a:ahLst/>
                <a:cxnLst/>
                <a:rect l="l" t="t" r="r" b="b"/>
                <a:pathLst>
                  <a:path w="220563" h="127281" extrusionOk="0">
                    <a:moveTo>
                      <a:pt x="96709" y="124428"/>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 name="Google Shape;108;p12"/>
              <p:cNvSpPr/>
              <p:nvPr/>
            </p:nvSpPr>
            <p:spPr>
              <a:xfrm>
                <a:off x="4871721" y="3577213"/>
                <a:ext cx="220563" cy="127189"/>
              </a:xfrm>
              <a:custGeom>
                <a:avLst/>
                <a:gdLst/>
                <a:ahLst/>
                <a:cxnLst/>
                <a:rect l="l" t="t" r="r" b="b"/>
                <a:pathLst>
                  <a:path w="220563" h="127189" extrusionOk="0">
                    <a:moveTo>
                      <a:pt x="97090" y="124392"/>
                    </a:moveTo>
                    <a:lnTo>
                      <a:pt x="5078" y="71433"/>
                    </a:lnTo>
                    <a:cubicBezTo>
                      <a:pt x="-2447" y="67147"/>
                      <a:pt x="-1494" y="59623"/>
                      <a:pt x="7174" y="54574"/>
                    </a:cubicBezTo>
                    <a:lnTo>
                      <a:pt x="94613" y="4092"/>
                    </a:lnTo>
                    <a:cubicBezTo>
                      <a:pt x="103595" y="-890"/>
                      <a:pt x="114397" y="-1347"/>
                      <a:pt x="123760" y="2853"/>
                    </a:cubicBezTo>
                    <a:lnTo>
                      <a:pt x="215485" y="55813"/>
                    </a:lnTo>
                    <a:cubicBezTo>
                      <a:pt x="223010" y="60099"/>
                      <a:pt x="222058" y="67719"/>
                      <a:pt x="213390" y="72672"/>
                    </a:cubicBezTo>
                    <a:lnTo>
                      <a:pt x="125950" y="123154"/>
                    </a:lnTo>
                    <a:cubicBezTo>
                      <a:pt x="117054" y="128060"/>
                      <a:pt x="106376" y="128517"/>
                      <a:pt x="97090"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Google Shape;109;p12"/>
              <p:cNvSpPr/>
              <p:nvPr/>
            </p:nvSpPr>
            <p:spPr>
              <a:xfrm>
                <a:off x="5974216" y="4213507"/>
                <a:ext cx="220549" cy="127300"/>
              </a:xfrm>
              <a:custGeom>
                <a:avLst/>
                <a:gdLst/>
                <a:ahLst/>
                <a:cxnLst/>
                <a:rect l="l" t="t" r="r" b="b"/>
                <a:pathLst>
                  <a:path w="220549" h="127300" extrusionOk="0">
                    <a:moveTo>
                      <a:pt x="96733" y="124368"/>
                    </a:moveTo>
                    <a:lnTo>
                      <a:pt x="5007" y="71504"/>
                    </a:lnTo>
                    <a:cubicBezTo>
                      <a:pt x="-2422" y="67123"/>
                      <a:pt x="-1470" y="59598"/>
                      <a:pt x="7103" y="54645"/>
                    </a:cubicBezTo>
                    <a:lnTo>
                      <a:pt x="94638" y="4162"/>
                    </a:lnTo>
                    <a:cubicBezTo>
                      <a:pt x="103591" y="-914"/>
                      <a:pt x="114430" y="-1371"/>
                      <a:pt x="123784" y="2924"/>
                    </a:cubicBezTo>
                    <a:lnTo>
                      <a:pt x="215510" y="55883"/>
                    </a:lnTo>
                    <a:cubicBezTo>
                      <a:pt x="222939" y="60170"/>
                      <a:pt x="222082"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110;p12"/>
              <p:cNvSpPr/>
              <p:nvPr/>
            </p:nvSpPr>
            <p:spPr>
              <a:xfrm>
                <a:off x="6104041" y="4288254"/>
                <a:ext cx="220517" cy="127281"/>
              </a:xfrm>
              <a:custGeom>
                <a:avLst/>
                <a:gdLst/>
                <a:ahLst/>
                <a:cxnLst/>
                <a:rect l="l" t="t" r="r" b="b"/>
                <a:pathLst>
                  <a:path w="220517" h="127281" extrusionOk="0">
                    <a:moveTo>
                      <a:pt x="96733" y="124392"/>
                    </a:moveTo>
                    <a:lnTo>
                      <a:pt x="5007" y="71433"/>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6"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 name="Google Shape;111;p12"/>
              <p:cNvSpPr/>
              <p:nvPr/>
            </p:nvSpPr>
            <p:spPr>
              <a:xfrm>
                <a:off x="6233034" y="4362946"/>
                <a:ext cx="220563" cy="127351"/>
              </a:xfrm>
              <a:custGeom>
                <a:avLst/>
                <a:gdLst/>
                <a:ahLst/>
                <a:cxnLst/>
                <a:rect l="l" t="t" r="r" b="b"/>
                <a:pathLst>
                  <a:path w="220563" h="127351" extrusionOk="0">
                    <a:moveTo>
                      <a:pt x="96709" y="124376"/>
                    </a:moveTo>
                    <a:lnTo>
                      <a:pt x="5078" y="71512"/>
                    </a:lnTo>
                    <a:cubicBezTo>
                      <a:pt x="-2447" y="67131"/>
                      <a:pt x="-1494" y="59606"/>
                      <a:pt x="7174" y="54653"/>
                    </a:cubicBezTo>
                    <a:lnTo>
                      <a:pt x="94613" y="4075"/>
                    </a:lnTo>
                    <a:cubicBezTo>
                      <a:pt x="103624" y="-926"/>
                      <a:pt x="114482" y="-1344"/>
                      <a:pt x="123855" y="2932"/>
                    </a:cubicBezTo>
                    <a:lnTo>
                      <a:pt x="215485" y="55796"/>
                    </a:lnTo>
                    <a:cubicBezTo>
                      <a:pt x="223010" y="60177"/>
                      <a:pt x="222058" y="67702"/>
                      <a:pt x="213390" y="72655"/>
                    </a:cubicBezTo>
                    <a:lnTo>
                      <a:pt x="125950" y="123328"/>
                    </a:lnTo>
                    <a:cubicBezTo>
                      <a:pt x="116920" y="128300"/>
                      <a:pt x="106072" y="128681"/>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 name="Google Shape;112;p12"/>
              <p:cNvSpPr/>
              <p:nvPr/>
            </p:nvSpPr>
            <p:spPr>
              <a:xfrm>
                <a:off x="6362479" y="4438082"/>
                <a:ext cx="220563" cy="127246"/>
              </a:xfrm>
              <a:custGeom>
                <a:avLst/>
                <a:gdLst/>
                <a:ahLst/>
                <a:cxnLst/>
                <a:rect l="l" t="t" r="r" b="b"/>
                <a:pathLst>
                  <a:path w="220563" h="127246"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3010" y="60099"/>
                      <a:pt x="222058" y="67624"/>
                      <a:pt x="213390" y="72672"/>
                    </a:cubicBezTo>
                    <a:lnTo>
                      <a:pt x="125950" y="123154"/>
                    </a:lnTo>
                    <a:cubicBezTo>
                      <a:pt x="116940" y="128136"/>
                      <a:pt x="106110" y="128593"/>
                      <a:pt x="96709"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 name="Google Shape;113;p12"/>
              <p:cNvSpPr/>
              <p:nvPr/>
            </p:nvSpPr>
            <p:spPr>
              <a:xfrm>
                <a:off x="5001523" y="3651913"/>
                <a:ext cx="253854" cy="146540"/>
              </a:xfrm>
              <a:custGeom>
                <a:avLst/>
                <a:gdLst/>
                <a:ahLst/>
                <a:cxnLst/>
                <a:rect l="l" t="t" r="r" b="b"/>
                <a:pathLst>
                  <a:path w="253854" h="146540" extrusionOk="0">
                    <a:moveTo>
                      <a:pt x="130071" y="143609"/>
                    </a:moveTo>
                    <a:lnTo>
                      <a:pt x="5007" y="71504"/>
                    </a:lnTo>
                    <a:cubicBezTo>
                      <a:pt x="-2422" y="67123"/>
                      <a:pt x="-1470" y="59598"/>
                      <a:pt x="7103" y="54645"/>
                    </a:cubicBezTo>
                    <a:lnTo>
                      <a:pt x="94638" y="4163"/>
                    </a:lnTo>
                    <a:cubicBezTo>
                      <a:pt x="103591" y="-914"/>
                      <a:pt x="114431" y="-1371"/>
                      <a:pt x="123784" y="2924"/>
                    </a:cubicBezTo>
                    <a:lnTo>
                      <a:pt x="248847" y="75124"/>
                    </a:lnTo>
                    <a:cubicBezTo>
                      <a:pt x="256277" y="79410"/>
                      <a:pt x="255324" y="86935"/>
                      <a:pt x="246752" y="91888"/>
                    </a:cubicBezTo>
                    <a:lnTo>
                      <a:pt x="159217" y="142465"/>
                    </a:lnTo>
                    <a:cubicBezTo>
                      <a:pt x="150235" y="147466"/>
                      <a:pt x="139415" y="147885"/>
                      <a:pt x="130071" y="14360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 name="Google Shape;114;p12"/>
              <p:cNvSpPr/>
              <p:nvPr/>
            </p:nvSpPr>
            <p:spPr>
              <a:xfrm>
                <a:off x="5811458" y="4119562"/>
                <a:ext cx="253901" cy="146525"/>
              </a:xfrm>
              <a:custGeom>
                <a:avLst/>
                <a:gdLst/>
                <a:ahLst/>
                <a:cxnLst/>
                <a:rect l="l" t="t" r="r" b="b"/>
                <a:pathLst>
                  <a:path w="253901" h="146525" extrusionOk="0">
                    <a:moveTo>
                      <a:pt x="130046" y="143637"/>
                    </a:moveTo>
                    <a:lnTo>
                      <a:pt x="5078" y="71437"/>
                    </a:lnTo>
                    <a:cubicBezTo>
                      <a:pt x="-2447" y="67151"/>
                      <a:pt x="-1494" y="59626"/>
                      <a:pt x="7174" y="54578"/>
                    </a:cubicBezTo>
                    <a:lnTo>
                      <a:pt x="94613" y="4096"/>
                    </a:lnTo>
                    <a:cubicBezTo>
                      <a:pt x="103624" y="-886"/>
                      <a:pt x="114454" y="-1353"/>
                      <a:pt x="123855" y="2857"/>
                    </a:cubicBezTo>
                    <a:lnTo>
                      <a:pt x="248823" y="75057"/>
                    </a:lnTo>
                    <a:cubicBezTo>
                      <a:pt x="256348" y="79343"/>
                      <a:pt x="255395" y="86963"/>
                      <a:pt x="246727" y="91916"/>
                    </a:cubicBezTo>
                    <a:lnTo>
                      <a:pt x="159288" y="142399"/>
                    </a:lnTo>
                    <a:cubicBezTo>
                      <a:pt x="150287" y="147428"/>
                      <a:pt x="139438" y="147885"/>
                      <a:pt x="130046" y="14363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 name="Google Shape;115;p12"/>
              <p:cNvSpPr/>
              <p:nvPr/>
            </p:nvSpPr>
            <p:spPr>
              <a:xfrm>
                <a:off x="5164178" y="3745900"/>
                <a:ext cx="738494" cy="426244"/>
              </a:xfrm>
              <a:custGeom>
                <a:avLst/>
                <a:gdLst/>
                <a:ahLst/>
                <a:cxnLst/>
                <a:rect l="l" t="t" r="r" b="b"/>
                <a:pathLst>
                  <a:path w="738494" h="426244" extrusionOk="0">
                    <a:moveTo>
                      <a:pt x="614639" y="423287"/>
                    </a:moveTo>
                    <a:lnTo>
                      <a:pt x="5039" y="71433"/>
                    </a:lnTo>
                    <a:cubicBezTo>
                      <a:pt x="-2390" y="67147"/>
                      <a:pt x="-1533" y="59622"/>
                      <a:pt x="7135" y="54574"/>
                    </a:cubicBezTo>
                    <a:lnTo>
                      <a:pt x="94670" y="4092"/>
                    </a:lnTo>
                    <a:cubicBezTo>
                      <a:pt x="103652" y="-890"/>
                      <a:pt x="114453" y="-1347"/>
                      <a:pt x="123816" y="2854"/>
                    </a:cubicBezTo>
                    <a:lnTo>
                      <a:pt x="733416" y="354802"/>
                    </a:lnTo>
                    <a:cubicBezTo>
                      <a:pt x="740941" y="359089"/>
                      <a:pt x="739989" y="366613"/>
                      <a:pt x="731321" y="371566"/>
                    </a:cubicBezTo>
                    <a:lnTo>
                      <a:pt x="643881" y="422144"/>
                    </a:lnTo>
                    <a:cubicBezTo>
                      <a:pt x="634880" y="427173"/>
                      <a:pt x="624012" y="427602"/>
                      <a:pt x="614639" y="42328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 name="Google Shape;116;p12"/>
              <p:cNvSpPr/>
              <p:nvPr/>
            </p:nvSpPr>
            <p:spPr>
              <a:xfrm>
                <a:off x="5092169" y="3413764"/>
                <a:ext cx="220524" cy="127281"/>
              </a:xfrm>
              <a:custGeom>
                <a:avLst/>
                <a:gdLst/>
                <a:ahLst/>
                <a:cxnLst/>
                <a:rect l="l" t="t" r="r" b="b"/>
                <a:pathLst>
                  <a:path w="220524" h="127281" extrusionOk="0">
                    <a:moveTo>
                      <a:pt x="96765" y="124392"/>
                    </a:moveTo>
                    <a:lnTo>
                      <a:pt x="5039" y="71433"/>
                    </a:lnTo>
                    <a:cubicBezTo>
                      <a:pt x="-2390" y="67147"/>
                      <a:pt x="-1533" y="59623"/>
                      <a:pt x="7135" y="54574"/>
                    </a:cubicBezTo>
                    <a:lnTo>
                      <a:pt x="94670" y="4092"/>
                    </a:lnTo>
                    <a:cubicBezTo>
                      <a:pt x="103652" y="-890"/>
                      <a:pt x="114453" y="-1347"/>
                      <a:pt x="123816" y="2853"/>
                    </a:cubicBezTo>
                    <a:lnTo>
                      <a:pt x="215447" y="55812"/>
                    </a:lnTo>
                    <a:cubicBezTo>
                      <a:pt x="222972" y="60099"/>
                      <a:pt x="222019" y="67719"/>
                      <a:pt x="213351" y="72672"/>
                    </a:cubicBezTo>
                    <a:lnTo>
                      <a:pt x="125912" y="123154"/>
                    </a:lnTo>
                    <a:cubicBezTo>
                      <a:pt x="116949" y="128183"/>
                      <a:pt x="106128" y="128641"/>
                      <a:pt x="96765"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 name="Google Shape;117;p12"/>
              <p:cNvSpPr/>
              <p:nvPr/>
            </p:nvSpPr>
            <p:spPr>
              <a:xfrm>
                <a:off x="5221804" y="3488595"/>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2"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 name="Google Shape;118;p12"/>
              <p:cNvSpPr/>
              <p:nvPr/>
            </p:nvSpPr>
            <p:spPr>
              <a:xfrm>
                <a:off x="5351534" y="3563461"/>
                <a:ext cx="220549" cy="127264"/>
              </a:xfrm>
              <a:custGeom>
                <a:avLst/>
                <a:gdLst/>
                <a:ahLst/>
                <a:cxnLst/>
                <a:rect l="l" t="t" r="r" b="b"/>
                <a:pathLst>
                  <a:path w="220549" h="127264" extrusionOk="0">
                    <a:moveTo>
                      <a:pt x="96765" y="124333"/>
                    </a:moveTo>
                    <a:lnTo>
                      <a:pt x="5039" y="71469"/>
                    </a:lnTo>
                    <a:cubicBezTo>
                      <a:pt x="-2390" y="67087"/>
                      <a:pt x="-1533" y="59563"/>
                      <a:pt x="7135" y="54610"/>
                    </a:cubicBezTo>
                    <a:lnTo>
                      <a:pt x="94670" y="4127"/>
                    </a:lnTo>
                    <a:cubicBezTo>
                      <a:pt x="103633" y="-902"/>
                      <a:pt x="114453" y="-1359"/>
                      <a:pt x="123816" y="2889"/>
                    </a:cubicBezTo>
                    <a:lnTo>
                      <a:pt x="215542" y="55848"/>
                    </a:lnTo>
                    <a:cubicBezTo>
                      <a:pt x="222972" y="60134"/>
                      <a:pt x="222019" y="67659"/>
                      <a:pt x="213447" y="72707"/>
                    </a:cubicBezTo>
                    <a:lnTo>
                      <a:pt x="125912" y="123190"/>
                    </a:lnTo>
                    <a:cubicBezTo>
                      <a:pt x="116930" y="128190"/>
                      <a:pt x="106109" y="128609"/>
                      <a:pt x="96765"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 name="Google Shape;119;p12"/>
              <p:cNvSpPr/>
              <p:nvPr/>
            </p:nvSpPr>
            <p:spPr>
              <a:xfrm>
                <a:off x="5481392" y="3638284"/>
                <a:ext cx="220517" cy="127225"/>
              </a:xfrm>
              <a:custGeom>
                <a:avLst/>
                <a:gdLst/>
                <a:ahLst/>
                <a:cxnLst/>
                <a:rect l="l" t="t" r="r" b="b"/>
                <a:pathLst>
                  <a:path w="220517" h="127225" extrusionOk="0">
                    <a:moveTo>
                      <a:pt x="96447" y="124090"/>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774" y="128234"/>
                      <a:pt x="105830" y="128557"/>
                      <a:pt x="96447" y="12409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120;p12"/>
              <p:cNvSpPr/>
              <p:nvPr/>
            </p:nvSpPr>
            <p:spPr>
              <a:xfrm>
                <a:off x="5610742" y="3713151"/>
                <a:ext cx="220517" cy="127264"/>
              </a:xfrm>
              <a:custGeom>
                <a:avLst/>
                <a:gdLst/>
                <a:ahLst/>
                <a:cxnLst/>
                <a:rect l="l" t="t" r="r" b="b"/>
                <a:pathLst>
                  <a:path w="220517" h="127264" extrusionOk="0">
                    <a:moveTo>
                      <a:pt x="96733" y="124376"/>
                    </a:moveTo>
                    <a:lnTo>
                      <a:pt x="5007" y="71417"/>
                    </a:lnTo>
                    <a:cubicBezTo>
                      <a:pt x="-2422" y="67131"/>
                      <a:pt x="-1470" y="59606"/>
                      <a:pt x="7103" y="54653"/>
                    </a:cubicBezTo>
                    <a:lnTo>
                      <a:pt x="94638" y="4075"/>
                    </a:lnTo>
                    <a:cubicBezTo>
                      <a:pt x="103620" y="-926"/>
                      <a:pt x="114440" y="-1344"/>
                      <a:pt x="123784" y="2932"/>
                    </a:cubicBezTo>
                    <a:lnTo>
                      <a:pt x="215510" y="55796"/>
                    </a:lnTo>
                    <a:cubicBezTo>
                      <a:pt x="222939" y="60177"/>
                      <a:pt x="221987" y="67702"/>
                      <a:pt x="213414" y="72655"/>
                    </a:cubicBezTo>
                    <a:lnTo>
                      <a:pt x="125880" y="123138"/>
                    </a:lnTo>
                    <a:cubicBezTo>
                      <a:pt x="116917" y="128167"/>
                      <a:pt x="106096" y="128624"/>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121;p12"/>
              <p:cNvSpPr/>
              <p:nvPr/>
            </p:nvSpPr>
            <p:spPr>
              <a:xfrm>
                <a:off x="5740377" y="3788001"/>
                <a:ext cx="220517" cy="127281"/>
              </a:xfrm>
              <a:custGeom>
                <a:avLst/>
                <a:gdLst/>
                <a:ahLst/>
                <a:cxnLst/>
                <a:rect l="l" t="t" r="r" b="b"/>
                <a:pathLst>
                  <a:path w="220517" h="127281" extrusionOk="0">
                    <a:moveTo>
                      <a:pt x="96733" y="124393"/>
                    </a:moveTo>
                    <a:lnTo>
                      <a:pt x="5007" y="71434"/>
                    </a:lnTo>
                    <a:cubicBezTo>
                      <a:pt x="-2422" y="67147"/>
                      <a:pt x="-1470" y="59623"/>
                      <a:pt x="7103" y="54574"/>
                    </a:cubicBezTo>
                    <a:lnTo>
                      <a:pt x="94638" y="4092"/>
                    </a:lnTo>
                    <a:cubicBezTo>
                      <a:pt x="103620" y="-890"/>
                      <a:pt x="114421" y="-1347"/>
                      <a:pt x="123784" y="2853"/>
                    </a:cubicBezTo>
                    <a:lnTo>
                      <a:pt x="215510" y="55812"/>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 name="Google Shape;122;p12"/>
              <p:cNvSpPr/>
              <p:nvPr/>
            </p:nvSpPr>
            <p:spPr>
              <a:xfrm>
                <a:off x="5870012" y="3862832"/>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07"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123;p12"/>
              <p:cNvSpPr/>
              <p:nvPr/>
            </p:nvSpPr>
            <p:spPr>
              <a:xfrm>
                <a:off x="5999266" y="3937698"/>
                <a:ext cx="220549" cy="127281"/>
              </a:xfrm>
              <a:custGeom>
                <a:avLst/>
                <a:gdLst/>
                <a:ahLst/>
                <a:cxnLst/>
                <a:rect l="l" t="t" r="r" b="b"/>
                <a:pathLst>
                  <a:path w="220549" h="127281" extrusionOk="0">
                    <a:moveTo>
                      <a:pt x="96733" y="124428"/>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124;p12"/>
              <p:cNvSpPr/>
              <p:nvPr/>
            </p:nvSpPr>
            <p:spPr>
              <a:xfrm>
                <a:off x="6129021" y="4012522"/>
                <a:ext cx="220524" cy="127237"/>
              </a:xfrm>
              <a:custGeom>
                <a:avLst/>
                <a:gdLst/>
                <a:ahLst/>
                <a:cxnLst/>
                <a:rect l="l" t="t" r="r" b="b"/>
                <a:pathLst>
                  <a:path w="220524" h="127237" extrusionOk="0">
                    <a:moveTo>
                      <a:pt x="96994" y="124376"/>
                    </a:moveTo>
                    <a:lnTo>
                      <a:pt x="5078" y="71512"/>
                    </a:lnTo>
                    <a:cubicBezTo>
                      <a:pt x="-2447" y="67131"/>
                      <a:pt x="-1494" y="59606"/>
                      <a:pt x="7174" y="54653"/>
                    </a:cubicBezTo>
                    <a:lnTo>
                      <a:pt x="94613" y="4075"/>
                    </a:lnTo>
                    <a:cubicBezTo>
                      <a:pt x="103595" y="-925"/>
                      <a:pt x="114416" y="-1345"/>
                      <a:pt x="123760" y="2932"/>
                    </a:cubicBezTo>
                    <a:lnTo>
                      <a:pt x="215485" y="55796"/>
                    </a:lnTo>
                    <a:cubicBezTo>
                      <a:pt x="222915" y="60177"/>
                      <a:pt x="222058" y="67702"/>
                      <a:pt x="213390" y="72655"/>
                    </a:cubicBezTo>
                    <a:lnTo>
                      <a:pt x="125855" y="123233"/>
                    </a:lnTo>
                    <a:cubicBezTo>
                      <a:pt x="116949" y="128138"/>
                      <a:pt x="106262" y="128557"/>
                      <a:pt x="9699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125;p12"/>
              <p:cNvSpPr/>
              <p:nvPr/>
            </p:nvSpPr>
            <p:spPr>
              <a:xfrm>
                <a:off x="6258942" y="4087388"/>
                <a:ext cx="220563" cy="127300"/>
              </a:xfrm>
              <a:custGeom>
                <a:avLst/>
                <a:gdLst/>
                <a:ahLst/>
                <a:cxnLst/>
                <a:rect l="l" t="t" r="r" b="b"/>
                <a:pathLst>
                  <a:path w="220563" h="127300" extrusionOk="0">
                    <a:moveTo>
                      <a:pt x="96709" y="124376"/>
                    </a:moveTo>
                    <a:lnTo>
                      <a:pt x="5078" y="71417"/>
                    </a:lnTo>
                    <a:cubicBezTo>
                      <a:pt x="-2447" y="67131"/>
                      <a:pt x="-1494" y="59606"/>
                      <a:pt x="7173" y="54653"/>
                    </a:cubicBezTo>
                    <a:lnTo>
                      <a:pt x="94613" y="4075"/>
                    </a:lnTo>
                    <a:cubicBezTo>
                      <a:pt x="103595" y="-925"/>
                      <a:pt x="114415" y="-1345"/>
                      <a:pt x="123760"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126;p12"/>
              <p:cNvSpPr/>
              <p:nvPr/>
            </p:nvSpPr>
            <p:spPr>
              <a:xfrm>
                <a:off x="6388578" y="4161853"/>
                <a:ext cx="220563" cy="127285"/>
              </a:xfrm>
              <a:custGeom>
                <a:avLst/>
                <a:gdLst/>
                <a:ahLst/>
                <a:cxnLst/>
                <a:rect l="l" t="t" r="r" b="b"/>
                <a:pathLst>
                  <a:path w="220563" h="127285" extrusionOk="0">
                    <a:moveTo>
                      <a:pt x="96709" y="124396"/>
                    </a:moveTo>
                    <a:lnTo>
                      <a:pt x="5078" y="71437"/>
                    </a:lnTo>
                    <a:cubicBezTo>
                      <a:pt x="-2447" y="67151"/>
                      <a:pt x="-1494" y="59627"/>
                      <a:pt x="7174" y="54578"/>
                    </a:cubicBezTo>
                    <a:lnTo>
                      <a:pt x="94613" y="4096"/>
                    </a:lnTo>
                    <a:cubicBezTo>
                      <a:pt x="103624" y="-886"/>
                      <a:pt x="114454" y="-1353"/>
                      <a:pt x="123855" y="2857"/>
                    </a:cubicBezTo>
                    <a:lnTo>
                      <a:pt x="215485" y="55816"/>
                    </a:lnTo>
                    <a:cubicBezTo>
                      <a:pt x="223010" y="60103"/>
                      <a:pt x="222058" y="67723"/>
                      <a:pt x="213390" y="72676"/>
                    </a:cubicBezTo>
                    <a:lnTo>
                      <a:pt x="125950" y="123158"/>
                    </a:lnTo>
                    <a:cubicBezTo>
                      <a:pt x="116949" y="128187"/>
                      <a:pt x="106100" y="128645"/>
                      <a:pt x="96709" y="12439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127;p12"/>
              <p:cNvSpPr/>
              <p:nvPr/>
            </p:nvSpPr>
            <p:spPr>
              <a:xfrm>
                <a:off x="6518213" y="4237101"/>
                <a:ext cx="221039" cy="127370"/>
              </a:xfrm>
              <a:custGeom>
                <a:avLst/>
                <a:gdLst/>
                <a:ahLst/>
                <a:cxnLst/>
                <a:rect l="l" t="t" r="r" b="b"/>
                <a:pathLst>
                  <a:path w="221039" h="127370" extrusionOk="0">
                    <a:moveTo>
                      <a:pt x="96709" y="124396"/>
                    </a:moveTo>
                    <a:lnTo>
                      <a:pt x="5078" y="71437"/>
                    </a:lnTo>
                    <a:cubicBezTo>
                      <a:pt x="-2447" y="67151"/>
                      <a:pt x="-1494" y="59626"/>
                      <a:pt x="7173" y="54578"/>
                    </a:cubicBezTo>
                    <a:lnTo>
                      <a:pt x="94613" y="4095"/>
                    </a:lnTo>
                    <a:cubicBezTo>
                      <a:pt x="103624" y="-886"/>
                      <a:pt x="114454" y="-1353"/>
                      <a:pt x="123855" y="2857"/>
                    </a:cubicBezTo>
                    <a:lnTo>
                      <a:pt x="215962" y="55816"/>
                    </a:lnTo>
                    <a:cubicBezTo>
                      <a:pt x="223486" y="60103"/>
                      <a:pt x="222534" y="67627"/>
                      <a:pt x="213866" y="72676"/>
                    </a:cubicBezTo>
                    <a:lnTo>
                      <a:pt x="126427" y="123158"/>
                    </a:lnTo>
                    <a:cubicBezTo>
                      <a:pt x="117292" y="128302"/>
                      <a:pt x="106243" y="128759"/>
                      <a:pt x="96709" y="12439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128;p12"/>
              <p:cNvSpPr/>
              <p:nvPr/>
            </p:nvSpPr>
            <p:spPr>
              <a:xfrm>
                <a:off x="4864578" y="3282378"/>
                <a:ext cx="318480" cy="183800"/>
              </a:xfrm>
              <a:custGeom>
                <a:avLst/>
                <a:gdLst/>
                <a:ahLst/>
                <a:cxnLst/>
                <a:rect l="l" t="t" r="r" b="b"/>
                <a:pathLst>
                  <a:path w="318480" h="183800" extrusionOk="0">
                    <a:moveTo>
                      <a:pt x="194721" y="180911"/>
                    </a:moveTo>
                    <a:lnTo>
                      <a:pt x="5078" y="71469"/>
                    </a:lnTo>
                    <a:cubicBezTo>
                      <a:pt x="-2447" y="67087"/>
                      <a:pt x="-1494" y="59563"/>
                      <a:pt x="7174" y="54610"/>
                    </a:cubicBezTo>
                    <a:lnTo>
                      <a:pt x="94613" y="4127"/>
                    </a:lnTo>
                    <a:cubicBezTo>
                      <a:pt x="103614" y="-902"/>
                      <a:pt x="114463" y="-1359"/>
                      <a:pt x="123855" y="2889"/>
                    </a:cubicBezTo>
                    <a:lnTo>
                      <a:pt x="313402" y="112331"/>
                    </a:lnTo>
                    <a:cubicBezTo>
                      <a:pt x="320927" y="116713"/>
                      <a:pt x="319975" y="124237"/>
                      <a:pt x="311307" y="129190"/>
                    </a:cubicBezTo>
                    <a:lnTo>
                      <a:pt x="223867" y="179673"/>
                    </a:lnTo>
                    <a:cubicBezTo>
                      <a:pt x="214904" y="184702"/>
                      <a:pt x="204084" y="185159"/>
                      <a:pt x="194721" y="180911"/>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129;p12"/>
              <p:cNvSpPr/>
              <p:nvPr/>
            </p:nvSpPr>
            <p:spPr>
              <a:xfrm>
                <a:off x="4902011" y="3449213"/>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6"/>
                      <a:pt x="114482" y="-1345"/>
                      <a:pt x="123855" y="2932"/>
                    </a:cubicBezTo>
                    <a:lnTo>
                      <a:pt x="215485" y="55796"/>
                    </a:lnTo>
                    <a:cubicBezTo>
                      <a:pt x="223010" y="60177"/>
                      <a:pt x="222058" y="67702"/>
                      <a:pt x="213390" y="72655"/>
                    </a:cubicBezTo>
                    <a:lnTo>
                      <a:pt x="125950" y="123233"/>
                    </a:lnTo>
                    <a:cubicBezTo>
                      <a:pt x="116940" y="128233"/>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130;p12"/>
              <p:cNvSpPr/>
              <p:nvPr/>
            </p:nvSpPr>
            <p:spPr>
              <a:xfrm>
                <a:off x="5031646" y="3523682"/>
                <a:ext cx="220524" cy="127281"/>
              </a:xfrm>
              <a:custGeom>
                <a:avLst/>
                <a:gdLst/>
                <a:ahLst/>
                <a:cxnLst/>
                <a:rect l="l" t="t" r="r" b="b"/>
                <a:pathLst>
                  <a:path w="220524" h="127281"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2915" y="60099"/>
                      <a:pt x="222058" y="67719"/>
                      <a:pt x="213390" y="72672"/>
                    </a:cubicBezTo>
                    <a:lnTo>
                      <a:pt x="125855" y="123154"/>
                    </a:lnTo>
                    <a:cubicBezTo>
                      <a:pt x="116892" y="128184"/>
                      <a:pt x="106072" y="128641"/>
                      <a:pt x="96709"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131;p12"/>
              <p:cNvSpPr/>
              <p:nvPr/>
            </p:nvSpPr>
            <p:spPr>
              <a:xfrm>
                <a:off x="5161066" y="3598894"/>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 name="Google Shape;132;p12"/>
              <p:cNvSpPr/>
              <p:nvPr/>
            </p:nvSpPr>
            <p:spPr>
              <a:xfrm>
                <a:off x="5290892" y="3673717"/>
                <a:ext cx="220517" cy="127308"/>
              </a:xfrm>
              <a:custGeom>
                <a:avLst/>
                <a:gdLst/>
                <a:ahLst/>
                <a:cxnLst/>
                <a:rect l="l" t="t" r="r" b="b"/>
                <a:pathLst>
                  <a:path w="220517" h="127308"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897" y="128234"/>
                      <a:pt x="106077" y="128653"/>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 name="Google Shape;133;p12"/>
              <p:cNvSpPr/>
              <p:nvPr/>
            </p:nvSpPr>
            <p:spPr>
              <a:xfrm>
                <a:off x="5420495" y="3748758"/>
                <a:ext cx="220334" cy="127131"/>
              </a:xfrm>
              <a:custGeom>
                <a:avLst/>
                <a:gdLst/>
                <a:ahLst/>
                <a:cxnLst/>
                <a:rect l="l" t="t" r="r" b="b"/>
                <a:pathLst>
                  <a:path w="220334" h="127131" extrusionOk="0">
                    <a:moveTo>
                      <a:pt x="96765" y="124202"/>
                    </a:moveTo>
                    <a:lnTo>
                      <a:pt x="5039" y="71243"/>
                    </a:lnTo>
                    <a:cubicBezTo>
                      <a:pt x="-2390" y="66957"/>
                      <a:pt x="-1533" y="59432"/>
                      <a:pt x="7135" y="54384"/>
                    </a:cubicBezTo>
                    <a:lnTo>
                      <a:pt x="94479" y="4092"/>
                    </a:lnTo>
                    <a:cubicBezTo>
                      <a:pt x="103461" y="-890"/>
                      <a:pt x="114263" y="-1347"/>
                      <a:pt x="123626" y="2854"/>
                    </a:cubicBezTo>
                    <a:lnTo>
                      <a:pt x="215256" y="55813"/>
                    </a:lnTo>
                    <a:cubicBezTo>
                      <a:pt x="222781" y="60099"/>
                      <a:pt x="221828" y="67719"/>
                      <a:pt x="213161" y="72672"/>
                    </a:cubicBezTo>
                    <a:lnTo>
                      <a:pt x="125721" y="123154"/>
                    </a:lnTo>
                    <a:cubicBezTo>
                      <a:pt x="116777" y="128060"/>
                      <a:pt x="106043" y="128450"/>
                      <a:pt x="96765" y="12420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 name="Google Shape;134;p12"/>
              <p:cNvSpPr/>
              <p:nvPr/>
            </p:nvSpPr>
            <p:spPr>
              <a:xfrm>
                <a:off x="5550092" y="3823398"/>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 name="Google Shape;135;p12"/>
              <p:cNvSpPr/>
              <p:nvPr/>
            </p:nvSpPr>
            <p:spPr>
              <a:xfrm>
                <a:off x="5679727" y="3898222"/>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 name="Google Shape;136;p12"/>
              <p:cNvSpPr/>
              <p:nvPr/>
            </p:nvSpPr>
            <p:spPr>
              <a:xfrm>
                <a:off x="5809362" y="3973072"/>
                <a:ext cx="220524" cy="127281"/>
              </a:xfrm>
              <a:custGeom>
                <a:avLst/>
                <a:gdLst/>
                <a:ahLst/>
                <a:cxnLst/>
                <a:rect l="l" t="t" r="r" b="b"/>
                <a:pathLst>
                  <a:path w="220524" h="127281" extrusionOk="0">
                    <a:moveTo>
                      <a:pt x="96709" y="124392"/>
                    </a:moveTo>
                    <a:lnTo>
                      <a:pt x="5078" y="71433"/>
                    </a:lnTo>
                    <a:cubicBezTo>
                      <a:pt x="-2447" y="67147"/>
                      <a:pt x="-1494" y="59622"/>
                      <a:pt x="7174" y="54574"/>
                    </a:cubicBezTo>
                    <a:lnTo>
                      <a:pt x="94613" y="4092"/>
                    </a:lnTo>
                    <a:cubicBezTo>
                      <a:pt x="103595" y="-890"/>
                      <a:pt x="114397" y="-1347"/>
                      <a:pt x="123760" y="2854"/>
                    </a:cubicBezTo>
                    <a:lnTo>
                      <a:pt x="215485" y="55813"/>
                    </a:lnTo>
                    <a:cubicBezTo>
                      <a:pt x="222915" y="60194"/>
                      <a:pt x="222058" y="67719"/>
                      <a:pt x="213390" y="72672"/>
                    </a:cubicBezTo>
                    <a:lnTo>
                      <a:pt x="125855" y="123154"/>
                    </a:lnTo>
                    <a:cubicBezTo>
                      <a:pt x="116892" y="128183"/>
                      <a:pt x="106072" y="128641"/>
                      <a:pt x="96709"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137;p12"/>
              <p:cNvSpPr/>
              <p:nvPr/>
            </p:nvSpPr>
            <p:spPr>
              <a:xfrm>
                <a:off x="5938592" y="4047903"/>
                <a:ext cx="220517" cy="126979"/>
              </a:xfrm>
              <a:custGeom>
                <a:avLst/>
                <a:gdLst/>
                <a:ahLst/>
                <a:cxnLst/>
                <a:rect l="l" t="t" r="r" b="b"/>
                <a:pathLst>
                  <a:path w="220517" h="126979" extrusionOk="0">
                    <a:moveTo>
                      <a:pt x="97114" y="124047"/>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45" y="127924"/>
                      <a:pt x="106315" y="128238"/>
                      <a:pt x="97114" y="12404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138;p12"/>
              <p:cNvSpPr/>
              <p:nvPr/>
            </p:nvSpPr>
            <p:spPr>
              <a:xfrm>
                <a:off x="6068608" y="4122734"/>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8" y="4162"/>
                    </a:lnTo>
                    <a:cubicBezTo>
                      <a:pt x="103591" y="-914"/>
                      <a:pt x="114431" y="-1371"/>
                      <a:pt x="123784" y="2924"/>
                    </a:cubicBezTo>
                    <a:lnTo>
                      <a:pt x="215510" y="55883"/>
                    </a:lnTo>
                    <a:cubicBezTo>
                      <a:pt x="222939" y="60170"/>
                      <a:pt x="221987" y="67694"/>
                      <a:pt x="213414" y="72647"/>
                    </a:cubicBezTo>
                    <a:lnTo>
                      <a:pt x="125880" y="123225"/>
                    </a:lnTo>
                    <a:cubicBezTo>
                      <a:pt x="116898"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139;p12"/>
              <p:cNvSpPr/>
              <p:nvPr/>
            </p:nvSpPr>
            <p:spPr>
              <a:xfrm>
                <a:off x="6198212" y="4197576"/>
                <a:ext cx="220524" cy="127281"/>
              </a:xfrm>
              <a:custGeom>
                <a:avLst/>
                <a:gdLst/>
                <a:ahLst/>
                <a:cxnLst/>
                <a:rect l="l" t="t" r="r" b="b"/>
                <a:pathLst>
                  <a:path w="220524" h="127281" extrusionOk="0">
                    <a:moveTo>
                      <a:pt x="96765" y="124393"/>
                    </a:moveTo>
                    <a:lnTo>
                      <a:pt x="5039" y="71434"/>
                    </a:lnTo>
                    <a:cubicBezTo>
                      <a:pt x="-2390" y="67147"/>
                      <a:pt x="-1533" y="59623"/>
                      <a:pt x="7135" y="54574"/>
                    </a:cubicBezTo>
                    <a:lnTo>
                      <a:pt x="94670" y="4092"/>
                    </a:lnTo>
                    <a:cubicBezTo>
                      <a:pt x="103652" y="-890"/>
                      <a:pt x="114453" y="-1347"/>
                      <a:pt x="123816" y="2853"/>
                    </a:cubicBezTo>
                    <a:lnTo>
                      <a:pt x="215447" y="55812"/>
                    </a:lnTo>
                    <a:cubicBezTo>
                      <a:pt x="222972" y="60194"/>
                      <a:pt x="222019" y="67719"/>
                      <a:pt x="213351" y="72672"/>
                    </a:cubicBezTo>
                    <a:lnTo>
                      <a:pt x="125912" y="123154"/>
                    </a:lnTo>
                    <a:cubicBezTo>
                      <a:pt x="116949" y="128184"/>
                      <a:pt x="106128" y="128641"/>
                      <a:pt x="96765"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140;p12"/>
              <p:cNvSpPr/>
              <p:nvPr/>
            </p:nvSpPr>
            <p:spPr>
              <a:xfrm>
                <a:off x="6327808" y="4272442"/>
                <a:ext cx="380989" cy="219907"/>
              </a:xfrm>
              <a:custGeom>
                <a:avLst/>
                <a:gdLst/>
                <a:ahLst/>
                <a:cxnLst/>
                <a:rect l="l" t="t" r="r" b="b"/>
                <a:pathLst>
                  <a:path w="380989" h="219907" extrusionOk="0">
                    <a:moveTo>
                      <a:pt x="257205" y="216975"/>
                    </a:moveTo>
                    <a:lnTo>
                      <a:pt x="5078" y="71433"/>
                    </a:lnTo>
                    <a:cubicBezTo>
                      <a:pt x="-2447" y="67147"/>
                      <a:pt x="-1494" y="59622"/>
                      <a:pt x="7174" y="54574"/>
                    </a:cubicBezTo>
                    <a:lnTo>
                      <a:pt x="94613" y="4092"/>
                    </a:lnTo>
                    <a:cubicBezTo>
                      <a:pt x="103624" y="-890"/>
                      <a:pt x="114454" y="-1347"/>
                      <a:pt x="123855" y="2854"/>
                    </a:cubicBezTo>
                    <a:lnTo>
                      <a:pt x="375982" y="148396"/>
                    </a:lnTo>
                    <a:cubicBezTo>
                      <a:pt x="383411" y="152777"/>
                      <a:pt x="382459" y="160302"/>
                      <a:pt x="373886" y="165255"/>
                    </a:cubicBezTo>
                    <a:lnTo>
                      <a:pt x="286351" y="215832"/>
                    </a:lnTo>
                    <a:cubicBezTo>
                      <a:pt x="277369" y="220833"/>
                      <a:pt x="266549" y="221252"/>
                      <a:pt x="257205" y="216975"/>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 name="Google Shape;141;p12"/>
              <p:cNvSpPr/>
              <p:nvPr/>
            </p:nvSpPr>
            <p:spPr>
              <a:xfrm>
                <a:off x="4739038" y="3355149"/>
                <a:ext cx="253901" cy="146525"/>
              </a:xfrm>
              <a:custGeom>
                <a:avLst/>
                <a:gdLst/>
                <a:ahLst/>
                <a:cxnLst/>
                <a:rect l="l" t="t" r="r" b="b"/>
                <a:pathLst>
                  <a:path w="253901" h="146525" extrusionOk="0">
                    <a:moveTo>
                      <a:pt x="130046" y="143668"/>
                    </a:moveTo>
                    <a:lnTo>
                      <a:pt x="5078" y="71469"/>
                    </a:lnTo>
                    <a:cubicBezTo>
                      <a:pt x="-2447" y="67183"/>
                      <a:pt x="-1494" y="59563"/>
                      <a:pt x="7174" y="54610"/>
                    </a:cubicBezTo>
                    <a:lnTo>
                      <a:pt x="94613" y="4127"/>
                    </a:lnTo>
                    <a:cubicBezTo>
                      <a:pt x="103614" y="-902"/>
                      <a:pt x="114463" y="-1359"/>
                      <a:pt x="123855" y="2889"/>
                    </a:cubicBezTo>
                    <a:lnTo>
                      <a:pt x="248823" y="75088"/>
                    </a:lnTo>
                    <a:cubicBezTo>
                      <a:pt x="256348" y="79375"/>
                      <a:pt x="255395" y="86899"/>
                      <a:pt x="246727" y="91948"/>
                    </a:cubicBezTo>
                    <a:lnTo>
                      <a:pt x="159288" y="142430"/>
                    </a:lnTo>
                    <a:cubicBezTo>
                      <a:pt x="150277" y="147412"/>
                      <a:pt x="139447" y="147879"/>
                      <a:pt x="130046" y="1436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 name="Google Shape;142;p12"/>
              <p:cNvSpPr/>
              <p:nvPr/>
            </p:nvSpPr>
            <p:spPr>
              <a:xfrm>
                <a:off x="5246664" y="3087528"/>
                <a:ext cx="1926000" cy="1111651"/>
              </a:xfrm>
              <a:custGeom>
                <a:avLst/>
                <a:gdLst/>
                <a:ahLst/>
                <a:cxnLst/>
                <a:rect l="l" t="t" r="r" b="b"/>
                <a:pathLst>
                  <a:path w="1926000" h="1111651" extrusionOk="0">
                    <a:moveTo>
                      <a:pt x="1845936" y="1108805"/>
                    </a:moveTo>
                    <a:lnTo>
                      <a:pt x="5039" y="46196"/>
                    </a:lnTo>
                    <a:cubicBezTo>
                      <a:pt x="-2390" y="41910"/>
                      <a:pt x="-1533" y="34290"/>
                      <a:pt x="7135" y="29337"/>
                    </a:cubicBezTo>
                    <a:lnTo>
                      <a:pt x="50855" y="4096"/>
                    </a:lnTo>
                    <a:cubicBezTo>
                      <a:pt x="59865" y="-886"/>
                      <a:pt x="70695" y="-1353"/>
                      <a:pt x="80097" y="2857"/>
                    </a:cubicBezTo>
                    <a:lnTo>
                      <a:pt x="1920993" y="1065371"/>
                    </a:lnTo>
                    <a:cubicBezTo>
                      <a:pt x="1928423" y="1069658"/>
                      <a:pt x="1927470" y="1077182"/>
                      <a:pt x="1918898" y="1082230"/>
                    </a:cubicBezTo>
                    <a:lnTo>
                      <a:pt x="1875083" y="1107472"/>
                    </a:lnTo>
                    <a:cubicBezTo>
                      <a:pt x="1866129" y="1112529"/>
                      <a:pt x="1855309" y="1113025"/>
                      <a:pt x="1845936" y="1108805"/>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 name="Google Shape;143;p12"/>
              <p:cNvSpPr/>
              <p:nvPr/>
            </p:nvSpPr>
            <p:spPr>
              <a:xfrm>
                <a:off x="4501288" y="3792632"/>
                <a:ext cx="1451798" cy="838156"/>
              </a:xfrm>
              <a:custGeom>
                <a:avLst/>
                <a:gdLst/>
                <a:ahLst/>
                <a:cxnLst/>
                <a:rect l="l" t="t" r="r" b="b"/>
                <a:pathLst>
                  <a:path w="1451798" h="838156" extrusionOk="0">
                    <a:moveTo>
                      <a:pt x="1450884" y="524573"/>
                    </a:moveTo>
                    <a:cubicBezTo>
                      <a:pt x="1448283" y="530298"/>
                      <a:pt x="1443816" y="534965"/>
                      <a:pt x="1438216" y="537813"/>
                    </a:cubicBezTo>
                    <a:lnTo>
                      <a:pt x="931581" y="830231"/>
                    </a:lnTo>
                    <a:cubicBezTo>
                      <a:pt x="914321" y="839889"/>
                      <a:pt x="893500" y="840766"/>
                      <a:pt x="875479" y="832612"/>
                    </a:cubicBezTo>
                    <a:lnTo>
                      <a:pt x="9751" y="332740"/>
                    </a:lnTo>
                    <a:cubicBezTo>
                      <a:pt x="5808" y="330683"/>
                      <a:pt x="2709" y="327311"/>
                      <a:pt x="988" y="323215"/>
                    </a:cubicBezTo>
                    <a:cubicBezTo>
                      <a:pt x="-2155" y="315595"/>
                      <a:pt x="2226" y="306641"/>
                      <a:pt x="13752" y="299974"/>
                    </a:cubicBezTo>
                    <a:lnTo>
                      <a:pt x="520387" y="7842"/>
                    </a:lnTo>
                    <a:cubicBezTo>
                      <a:pt x="537674" y="-1740"/>
                      <a:pt x="558477" y="-2588"/>
                      <a:pt x="576489" y="5556"/>
                    </a:cubicBezTo>
                    <a:lnTo>
                      <a:pt x="1442311" y="505428"/>
                    </a:lnTo>
                    <a:cubicBezTo>
                      <a:pt x="1449874" y="508438"/>
                      <a:pt x="1453675" y="516925"/>
                      <a:pt x="1450884" y="524573"/>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 name="Google Shape;144;p12"/>
              <p:cNvSpPr/>
              <p:nvPr/>
            </p:nvSpPr>
            <p:spPr>
              <a:xfrm>
                <a:off x="4502277" y="3802740"/>
                <a:ext cx="1449895" cy="828048"/>
              </a:xfrm>
              <a:custGeom>
                <a:avLst/>
                <a:gdLst/>
                <a:ahLst/>
                <a:cxnLst/>
                <a:rect l="l" t="t" r="r" b="b"/>
                <a:pathLst>
                  <a:path w="1449895" h="828048" extrusionOk="0">
                    <a:moveTo>
                      <a:pt x="1449896" y="514465"/>
                    </a:moveTo>
                    <a:cubicBezTo>
                      <a:pt x="1447295" y="520190"/>
                      <a:pt x="1442828" y="524857"/>
                      <a:pt x="1437227" y="527705"/>
                    </a:cubicBezTo>
                    <a:lnTo>
                      <a:pt x="930593" y="820123"/>
                    </a:lnTo>
                    <a:cubicBezTo>
                      <a:pt x="913333" y="829781"/>
                      <a:pt x="892512" y="830657"/>
                      <a:pt x="874490" y="822504"/>
                    </a:cubicBezTo>
                    <a:lnTo>
                      <a:pt x="8763" y="322632"/>
                    </a:lnTo>
                    <a:cubicBezTo>
                      <a:pt x="4820" y="320575"/>
                      <a:pt x="1720" y="317203"/>
                      <a:pt x="0" y="313107"/>
                    </a:cubicBezTo>
                    <a:cubicBezTo>
                      <a:pt x="2669" y="307582"/>
                      <a:pt x="7089" y="303096"/>
                      <a:pt x="12573" y="300343"/>
                    </a:cubicBezTo>
                    <a:lnTo>
                      <a:pt x="519208" y="7926"/>
                    </a:lnTo>
                    <a:cubicBezTo>
                      <a:pt x="536467" y="-1732"/>
                      <a:pt x="557289" y="-2609"/>
                      <a:pt x="575310" y="5545"/>
                    </a:cubicBezTo>
                    <a:lnTo>
                      <a:pt x="1441323" y="505417"/>
                    </a:lnTo>
                    <a:cubicBezTo>
                      <a:pt x="1445095" y="507417"/>
                      <a:pt x="1448105" y="510598"/>
                      <a:pt x="1449896" y="514465"/>
                    </a:cubicBezTo>
                    <a:close/>
                  </a:path>
                </a:pathLst>
              </a:custGeom>
              <a:solidFill>
                <a:srgbClr val="C3C6D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 name="Google Shape;145;p12"/>
              <p:cNvSpPr/>
              <p:nvPr/>
            </p:nvSpPr>
            <p:spPr>
              <a:xfrm>
                <a:off x="5378291" y="2993528"/>
                <a:ext cx="1867947" cy="1123828"/>
              </a:xfrm>
              <a:custGeom>
                <a:avLst/>
                <a:gdLst/>
                <a:ahLst/>
                <a:cxnLst/>
                <a:rect l="l" t="t" r="r" b="b"/>
                <a:pathLst>
                  <a:path w="1867947" h="1123828" extrusionOk="0">
                    <a:moveTo>
                      <a:pt x="1854422" y="1122224"/>
                    </a:moveTo>
                    <a:lnTo>
                      <a:pt x="13526" y="59425"/>
                    </a:lnTo>
                    <a:cubicBezTo>
                      <a:pt x="5191" y="53395"/>
                      <a:pt x="181" y="43804"/>
                      <a:pt x="0" y="33517"/>
                    </a:cubicBezTo>
                    <a:lnTo>
                      <a:pt x="0" y="11895"/>
                    </a:lnTo>
                    <a:cubicBezTo>
                      <a:pt x="0" y="1894"/>
                      <a:pt x="6096" y="-2678"/>
                      <a:pt x="13526" y="1608"/>
                    </a:cubicBezTo>
                    <a:lnTo>
                      <a:pt x="1854422" y="1064122"/>
                    </a:lnTo>
                    <a:cubicBezTo>
                      <a:pt x="1862804" y="1070103"/>
                      <a:pt x="1867833" y="1079733"/>
                      <a:pt x="1867948" y="1090030"/>
                    </a:cubicBezTo>
                    <a:lnTo>
                      <a:pt x="1867948" y="1111747"/>
                    </a:lnTo>
                    <a:cubicBezTo>
                      <a:pt x="1867948" y="1121938"/>
                      <a:pt x="1861947" y="1126510"/>
                      <a:pt x="1854422" y="1122224"/>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 name="Google Shape;146;p12"/>
              <p:cNvSpPr/>
              <p:nvPr/>
            </p:nvSpPr>
            <p:spPr>
              <a:xfrm>
                <a:off x="5482399" y="1596347"/>
                <a:ext cx="657230" cy="440903"/>
              </a:xfrm>
              <a:custGeom>
                <a:avLst/>
                <a:gdLst/>
                <a:ahLst/>
                <a:cxnLst/>
                <a:rect l="l" t="t" r="r" b="b"/>
                <a:pathLst>
                  <a:path w="657230" h="440903" extrusionOk="0">
                    <a:moveTo>
                      <a:pt x="647700" y="439716"/>
                    </a:moveTo>
                    <a:lnTo>
                      <a:pt x="9525" y="71480"/>
                    </a:lnTo>
                    <a:cubicBezTo>
                      <a:pt x="3610" y="67173"/>
                      <a:pt x="76" y="60320"/>
                      <a:pt x="0" y="53001"/>
                    </a:cubicBezTo>
                    <a:lnTo>
                      <a:pt x="0" y="8520"/>
                    </a:lnTo>
                    <a:cubicBezTo>
                      <a:pt x="0" y="1376"/>
                      <a:pt x="4381" y="-1958"/>
                      <a:pt x="9525" y="1185"/>
                    </a:cubicBezTo>
                    <a:lnTo>
                      <a:pt x="647700" y="369422"/>
                    </a:lnTo>
                    <a:cubicBezTo>
                      <a:pt x="653615" y="373729"/>
                      <a:pt x="657149" y="380581"/>
                      <a:pt x="657225" y="387900"/>
                    </a:cubicBezTo>
                    <a:lnTo>
                      <a:pt x="657225" y="432477"/>
                    </a:lnTo>
                    <a:cubicBezTo>
                      <a:pt x="657416" y="439526"/>
                      <a:pt x="653034" y="442860"/>
                      <a:pt x="647700" y="43971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 name="Google Shape;147;p12"/>
              <p:cNvSpPr/>
              <p:nvPr/>
            </p:nvSpPr>
            <p:spPr>
              <a:xfrm>
                <a:off x="5485731" y="1725601"/>
                <a:ext cx="490070" cy="322282"/>
              </a:xfrm>
              <a:custGeom>
                <a:avLst/>
                <a:gdLst/>
                <a:ahLst/>
                <a:cxnLst/>
                <a:rect l="l" t="t" r="r" b="b"/>
                <a:pathLst>
                  <a:path w="490070" h="322282" extrusionOk="0">
                    <a:moveTo>
                      <a:pt x="480538" y="321130"/>
                    </a:moveTo>
                    <a:lnTo>
                      <a:pt x="9527" y="49191"/>
                    </a:lnTo>
                    <a:cubicBezTo>
                      <a:pt x="3460" y="44756"/>
                      <a:pt x="-93" y="37658"/>
                      <a:pt x="2" y="30141"/>
                    </a:cubicBezTo>
                    <a:lnTo>
                      <a:pt x="2" y="8520"/>
                    </a:lnTo>
                    <a:cubicBezTo>
                      <a:pt x="2" y="1376"/>
                      <a:pt x="4288" y="-1958"/>
                      <a:pt x="9527" y="1185"/>
                    </a:cubicBezTo>
                    <a:lnTo>
                      <a:pt x="480538" y="273124"/>
                    </a:lnTo>
                    <a:cubicBezTo>
                      <a:pt x="486606" y="277563"/>
                      <a:pt x="490158" y="284659"/>
                      <a:pt x="490063" y="292174"/>
                    </a:cubicBezTo>
                    <a:lnTo>
                      <a:pt x="490063" y="314272"/>
                    </a:lnTo>
                    <a:cubicBezTo>
                      <a:pt x="490254" y="320940"/>
                      <a:pt x="486444" y="324178"/>
                      <a:pt x="480538"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 name="Google Shape;148;p12"/>
              <p:cNvSpPr/>
              <p:nvPr/>
            </p:nvSpPr>
            <p:spPr>
              <a:xfrm>
                <a:off x="5485731" y="1809557"/>
                <a:ext cx="490070" cy="322194"/>
              </a:xfrm>
              <a:custGeom>
                <a:avLst/>
                <a:gdLst/>
                <a:ahLst/>
                <a:cxnLst/>
                <a:rect l="l" t="t" r="r" b="b"/>
                <a:pathLst>
                  <a:path w="490070" h="322194" extrusionOk="0">
                    <a:moveTo>
                      <a:pt x="480538" y="321090"/>
                    </a:moveTo>
                    <a:lnTo>
                      <a:pt x="9527" y="49151"/>
                    </a:lnTo>
                    <a:cubicBezTo>
                      <a:pt x="3460" y="44715"/>
                      <a:pt x="-93" y="37618"/>
                      <a:pt x="2" y="30101"/>
                    </a:cubicBezTo>
                    <a:lnTo>
                      <a:pt x="2" y="8479"/>
                    </a:lnTo>
                    <a:cubicBezTo>
                      <a:pt x="2" y="1335"/>
                      <a:pt x="4288" y="-1903"/>
                      <a:pt x="9527" y="1145"/>
                    </a:cubicBezTo>
                    <a:lnTo>
                      <a:pt x="480538" y="273179"/>
                    </a:lnTo>
                    <a:cubicBezTo>
                      <a:pt x="486491" y="277456"/>
                      <a:pt x="490035" y="284323"/>
                      <a:pt x="490063" y="291657"/>
                    </a:cubicBezTo>
                    <a:lnTo>
                      <a:pt x="490063" y="313755"/>
                    </a:lnTo>
                    <a:cubicBezTo>
                      <a:pt x="490254" y="320899"/>
                      <a:pt x="486444" y="324042"/>
                      <a:pt x="480538" y="32109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 name="Google Shape;149;p12"/>
              <p:cNvSpPr/>
              <p:nvPr/>
            </p:nvSpPr>
            <p:spPr>
              <a:xfrm>
                <a:off x="5485733" y="1893472"/>
                <a:ext cx="401289" cy="270998"/>
              </a:xfrm>
              <a:custGeom>
                <a:avLst/>
                <a:gdLst/>
                <a:ahLst/>
                <a:cxnLst/>
                <a:rect l="l" t="t" r="r" b="b"/>
                <a:pathLst>
                  <a:path w="401289" h="270998" extrusionOk="0">
                    <a:moveTo>
                      <a:pt x="391763" y="269845"/>
                    </a:moveTo>
                    <a:lnTo>
                      <a:pt x="9525" y="49627"/>
                    </a:lnTo>
                    <a:cubicBezTo>
                      <a:pt x="3572" y="45351"/>
                      <a:pt x="29" y="38479"/>
                      <a:pt x="0" y="31149"/>
                    </a:cubicBezTo>
                    <a:lnTo>
                      <a:pt x="0" y="8479"/>
                    </a:lnTo>
                    <a:cubicBezTo>
                      <a:pt x="0" y="1335"/>
                      <a:pt x="4286" y="-1903"/>
                      <a:pt x="9525" y="1145"/>
                    </a:cubicBezTo>
                    <a:lnTo>
                      <a:pt x="391763" y="221839"/>
                    </a:lnTo>
                    <a:cubicBezTo>
                      <a:pt x="397821" y="226287"/>
                      <a:pt x="401364" y="233374"/>
                      <a:pt x="401288" y="240889"/>
                    </a:cubicBezTo>
                    <a:lnTo>
                      <a:pt x="401288" y="262987"/>
                    </a:lnTo>
                    <a:cubicBezTo>
                      <a:pt x="401384" y="269655"/>
                      <a:pt x="397097" y="272893"/>
                      <a:pt x="391763" y="26984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 name="Google Shape;150;p12"/>
              <p:cNvSpPr/>
              <p:nvPr/>
            </p:nvSpPr>
            <p:spPr>
              <a:xfrm>
                <a:off x="5482398" y="2477545"/>
                <a:ext cx="657231" cy="440923"/>
              </a:xfrm>
              <a:custGeom>
                <a:avLst/>
                <a:gdLst/>
                <a:ahLst/>
                <a:cxnLst/>
                <a:rect l="l" t="t" r="r" b="b"/>
                <a:pathLst>
                  <a:path w="657231" h="440923" extrusionOk="0">
                    <a:moveTo>
                      <a:pt x="647701" y="439771"/>
                    </a:moveTo>
                    <a:lnTo>
                      <a:pt x="9526" y="71535"/>
                    </a:lnTo>
                    <a:cubicBezTo>
                      <a:pt x="3477" y="67077"/>
                      <a:pt x="-56" y="59990"/>
                      <a:pt x="1" y="52485"/>
                    </a:cubicBezTo>
                    <a:lnTo>
                      <a:pt x="1" y="8479"/>
                    </a:lnTo>
                    <a:cubicBezTo>
                      <a:pt x="1" y="1335"/>
                      <a:pt x="4382" y="-1903"/>
                      <a:pt x="9526" y="1145"/>
                    </a:cubicBezTo>
                    <a:lnTo>
                      <a:pt x="647701" y="369381"/>
                    </a:lnTo>
                    <a:cubicBezTo>
                      <a:pt x="653749" y="373839"/>
                      <a:pt x="657283" y="380926"/>
                      <a:pt x="657226" y="388431"/>
                    </a:cubicBezTo>
                    <a:lnTo>
                      <a:pt x="657226" y="432913"/>
                    </a:lnTo>
                    <a:cubicBezTo>
                      <a:pt x="657416" y="439581"/>
                      <a:pt x="653035" y="442819"/>
                      <a:pt x="647701" y="43977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 name="Google Shape;151;p12"/>
              <p:cNvSpPr/>
              <p:nvPr/>
            </p:nvSpPr>
            <p:spPr>
              <a:xfrm>
                <a:off x="5485733" y="2606854"/>
                <a:ext cx="490068" cy="322274"/>
              </a:xfrm>
              <a:custGeom>
                <a:avLst/>
                <a:gdLst/>
                <a:ahLst/>
                <a:cxnLst/>
                <a:rect l="l" t="t" r="r" b="b"/>
                <a:pathLst>
                  <a:path w="490068" h="322274" extrusionOk="0">
                    <a:moveTo>
                      <a:pt x="480536" y="321130"/>
                    </a:moveTo>
                    <a:lnTo>
                      <a:pt x="9525" y="49096"/>
                    </a:lnTo>
                    <a:cubicBezTo>
                      <a:pt x="3572" y="44819"/>
                      <a:pt x="29" y="37952"/>
                      <a:pt x="0" y="30618"/>
                    </a:cubicBezTo>
                    <a:lnTo>
                      <a:pt x="0" y="8520"/>
                    </a:lnTo>
                    <a:cubicBezTo>
                      <a:pt x="0" y="1376"/>
                      <a:pt x="4286" y="-1958"/>
                      <a:pt x="9525" y="1185"/>
                    </a:cubicBezTo>
                    <a:lnTo>
                      <a:pt x="480536" y="273124"/>
                    </a:lnTo>
                    <a:cubicBezTo>
                      <a:pt x="486470" y="277420"/>
                      <a:pt x="490004" y="284278"/>
                      <a:pt x="490061" y="291603"/>
                    </a:cubicBezTo>
                    <a:lnTo>
                      <a:pt x="490061" y="313796"/>
                    </a:lnTo>
                    <a:cubicBezTo>
                      <a:pt x="490252" y="320940"/>
                      <a:pt x="486442" y="324178"/>
                      <a:pt x="480536"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 name="Google Shape;152;p12"/>
              <p:cNvSpPr/>
              <p:nvPr/>
            </p:nvSpPr>
            <p:spPr>
              <a:xfrm>
                <a:off x="5485733" y="2690770"/>
                <a:ext cx="490068" cy="322283"/>
              </a:xfrm>
              <a:custGeom>
                <a:avLst/>
                <a:gdLst/>
                <a:ahLst/>
                <a:cxnLst/>
                <a:rect l="l" t="t" r="r" b="b"/>
                <a:pathLst>
                  <a:path w="490068" h="322283" extrusionOk="0">
                    <a:moveTo>
                      <a:pt x="480536" y="321130"/>
                    </a:moveTo>
                    <a:lnTo>
                      <a:pt x="9525" y="49191"/>
                    </a:lnTo>
                    <a:cubicBezTo>
                      <a:pt x="3591" y="44858"/>
                      <a:pt x="57" y="37971"/>
                      <a:pt x="0" y="30618"/>
                    </a:cubicBezTo>
                    <a:lnTo>
                      <a:pt x="0" y="8520"/>
                    </a:lnTo>
                    <a:cubicBezTo>
                      <a:pt x="0" y="1376"/>
                      <a:pt x="4286" y="-1958"/>
                      <a:pt x="9525" y="1185"/>
                    </a:cubicBezTo>
                    <a:lnTo>
                      <a:pt x="480536" y="273124"/>
                    </a:lnTo>
                    <a:cubicBezTo>
                      <a:pt x="486604" y="277563"/>
                      <a:pt x="490157" y="284659"/>
                      <a:pt x="490061" y="292174"/>
                    </a:cubicBezTo>
                    <a:lnTo>
                      <a:pt x="490061" y="314272"/>
                    </a:lnTo>
                    <a:cubicBezTo>
                      <a:pt x="490252" y="320940"/>
                      <a:pt x="486442" y="324178"/>
                      <a:pt x="480536"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 name="Google Shape;153;p12"/>
              <p:cNvSpPr/>
              <p:nvPr/>
            </p:nvSpPr>
            <p:spPr>
              <a:xfrm>
                <a:off x="5485733" y="2774725"/>
                <a:ext cx="401289" cy="271152"/>
              </a:xfrm>
              <a:custGeom>
                <a:avLst/>
                <a:gdLst/>
                <a:ahLst/>
                <a:cxnLst/>
                <a:rect l="l" t="t" r="r" b="b"/>
                <a:pathLst>
                  <a:path w="401289" h="271152" extrusionOk="0">
                    <a:moveTo>
                      <a:pt x="391763" y="269845"/>
                    </a:moveTo>
                    <a:lnTo>
                      <a:pt x="9525" y="49151"/>
                    </a:lnTo>
                    <a:cubicBezTo>
                      <a:pt x="3591" y="44817"/>
                      <a:pt x="57" y="37931"/>
                      <a:pt x="0" y="30577"/>
                    </a:cubicBezTo>
                    <a:lnTo>
                      <a:pt x="0" y="8479"/>
                    </a:lnTo>
                    <a:cubicBezTo>
                      <a:pt x="0" y="1335"/>
                      <a:pt x="4286" y="-1903"/>
                      <a:pt x="9525" y="1145"/>
                    </a:cubicBezTo>
                    <a:lnTo>
                      <a:pt x="391763" y="221839"/>
                    </a:lnTo>
                    <a:cubicBezTo>
                      <a:pt x="397697" y="226135"/>
                      <a:pt x="401231" y="232993"/>
                      <a:pt x="401288" y="240318"/>
                    </a:cubicBezTo>
                    <a:lnTo>
                      <a:pt x="401288" y="262511"/>
                    </a:lnTo>
                    <a:cubicBezTo>
                      <a:pt x="401384" y="269655"/>
                      <a:pt x="397097" y="273274"/>
                      <a:pt x="391763" y="26984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 name="Google Shape;154;p12"/>
              <p:cNvSpPr/>
              <p:nvPr/>
            </p:nvSpPr>
            <p:spPr>
              <a:xfrm>
                <a:off x="6293929" y="2971606"/>
                <a:ext cx="893444" cy="828868"/>
              </a:xfrm>
              <a:custGeom>
                <a:avLst/>
                <a:gdLst/>
                <a:ahLst/>
                <a:cxnLst/>
                <a:rect l="l" t="t" r="r" b="b"/>
                <a:pathLst>
                  <a:path w="893444" h="828868" extrusionOk="0">
                    <a:moveTo>
                      <a:pt x="6858" y="55057"/>
                    </a:moveTo>
                    <a:cubicBezTo>
                      <a:pt x="6858" y="55057"/>
                      <a:pt x="77248" y="114113"/>
                      <a:pt x="178784" y="33436"/>
                    </a:cubicBezTo>
                    <a:cubicBezTo>
                      <a:pt x="251365" y="-26096"/>
                      <a:pt x="316230" y="7909"/>
                      <a:pt x="352330" y="28483"/>
                    </a:cubicBezTo>
                    <a:cubicBezTo>
                      <a:pt x="388430" y="49057"/>
                      <a:pt x="441007" y="61344"/>
                      <a:pt x="540068" y="240795"/>
                    </a:cubicBezTo>
                    <a:cubicBezTo>
                      <a:pt x="561489" y="276076"/>
                      <a:pt x="590845" y="305889"/>
                      <a:pt x="625793" y="327853"/>
                    </a:cubicBezTo>
                    <a:cubicBezTo>
                      <a:pt x="679228" y="358619"/>
                      <a:pt x="704850" y="343665"/>
                      <a:pt x="746855" y="280228"/>
                    </a:cubicBezTo>
                    <a:cubicBezTo>
                      <a:pt x="788861" y="216792"/>
                      <a:pt x="816293" y="146878"/>
                      <a:pt x="893445" y="192598"/>
                    </a:cubicBezTo>
                    <a:lnTo>
                      <a:pt x="893445" y="828868"/>
                    </a:lnTo>
                    <a:lnTo>
                      <a:pt x="0" y="313090"/>
                    </a:lnTo>
                    <a:lnTo>
                      <a:pt x="0" y="50867"/>
                    </a:lnTo>
                    <a:close/>
                  </a:path>
                </a:pathLst>
              </a:custGeom>
              <a:solidFill>
                <a:srgbClr val="F5F6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 name="Google Shape;155;p12"/>
              <p:cNvSpPr/>
              <p:nvPr/>
            </p:nvSpPr>
            <p:spPr>
              <a:xfrm>
                <a:off x="5485733" y="2024441"/>
                <a:ext cx="630461" cy="733619"/>
              </a:xfrm>
              <a:custGeom>
                <a:avLst/>
                <a:gdLst/>
                <a:ahLst/>
                <a:cxnLst/>
                <a:rect l="l" t="t" r="r" b="b"/>
                <a:pathLst>
                  <a:path w="630461" h="733619" extrusionOk="0">
                    <a:moveTo>
                      <a:pt x="620935" y="732474"/>
                    </a:moveTo>
                    <a:lnTo>
                      <a:pt x="9525" y="379478"/>
                    </a:lnTo>
                    <a:cubicBezTo>
                      <a:pt x="3591" y="375144"/>
                      <a:pt x="57" y="368257"/>
                      <a:pt x="0" y="360904"/>
                    </a:cubicBezTo>
                    <a:lnTo>
                      <a:pt x="0" y="8479"/>
                    </a:lnTo>
                    <a:cubicBezTo>
                      <a:pt x="0" y="1335"/>
                      <a:pt x="4286" y="-1903"/>
                      <a:pt x="9525" y="1145"/>
                    </a:cubicBezTo>
                    <a:lnTo>
                      <a:pt x="620935" y="354141"/>
                    </a:lnTo>
                    <a:cubicBezTo>
                      <a:pt x="626859" y="358485"/>
                      <a:pt x="630384" y="365371"/>
                      <a:pt x="630460" y="372715"/>
                    </a:cubicBezTo>
                    <a:lnTo>
                      <a:pt x="630460" y="725140"/>
                    </a:lnTo>
                    <a:cubicBezTo>
                      <a:pt x="630555" y="732284"/>
                      <a:pt x="626269" y="735522"/>
                      <a:pt x="620935" y="73247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 name="Google Shape;156;p12"/>
              <p:cNvSpPr/>
              <p:nvPr/>
            </p:nvSpPr>
            <p:spPr>
              <a:xfrm>
                <a:off x="6293834" y="3011804"/>
                <a:ext cx="893445" cy="788955"/>
              </a:xfrm>
              <a:custGeom>
                <a:avLst/>
                <a:gdLst/>
                <a:ahLst/>
                <a:cxnLst/>
                <a:rect l="l" t="t" r="r" b="b"/>
                <a:pathLst>
                  <a:path w="893445" h="788955" extrusionOk="0">
                    <a:moveTo>
                      <a:pt x="0" y="0"/>
                    </a:moveTo>
                    <a:lnTo>
                      <a:pt x="0" y="273177"/>
                    </a:lnTo>
                    <a:lnTo>
                      <a:pt x="893445" y="788956"/>
                    </a:lnTo>
                    <a:lnTo>
                      <a:pt x="893445" y="152591"/>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 name="Google Shape;157;p12"/>
              <p:cNvSpPr/>
              <p:nvPr/>
            </p:nvSpPr>
            <p:spPr>
              <a:xfrm>
                <a:off x="6645021" y="3003137"/>
                <a:ext cx="9525" cy="483869"/>
              </a:xfrm>
              <a:custGeom>
                <a:avLst/>
                <a:gdLst/>
                <a:ahLst/>
                <a:cxnLst/>
                <a:rect l="l" t="t" r="r" b="b"/>
                <a:pathLst>
                  <a:path w="9525" h="483869" extrusionOk="0">
                    <a:moveTo>
                      <a:pt x="0" y="0"/>
                    </a:moveTo>
                    <a:lnTo>
                      <a:pt x="0" y="483870"/>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 name="Google Shape;158;p12"/>
              <p:cNvSpPr/>
              <p:nvPr/>
            </p:nvSpPr>
            <p:spPr>
              <a:xfrm>
                <a:off x="6918293" y="3309175"/>
                <a:ext cx="9525" cy="335661"/>
              </a:xfrm>
              <a:custGeom>
                <a:avLst/>
                <a:gdLst/>
                <a:ahLst/>
                <a:cxnLst/>
                <a:rect l="l" t="t" r="r" b="b"/>
                <a:pathLst>
                  <a:path w="9525" h="335661" extrusionOk="0">
                    <a:moveTo>
                      <a:pt x="0" y="0"/>
                    </a:moveTo>
                    <a:lnTo>
                      <a:pt x="0" y="335661"/>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 name="Google Shape;159;p12"/>
              <p:cNvSpPr/>
              <p:nvPr/>
            </p:nvSpPr>
            <p:spPr>
              <a:xfrm>
                <a:off x="6293834" y="2971929"/>
                <a:ext cx="893349" cy="341800"/>
              </a:xfrm>
              <a:custGeom>
                <a:avLst/>
                <a:gdLst/>
                <a:ahLst/>
                <a:cxnLst/>
                <a:rect l="l" t="t" r="r" b="b"/>
                <a:pathLst>
                  <a:path w="893349" h="341800" extrusionOk="0">
                    <a:moveTo>
                      <a:pt x="0" y="50543"/>
                    </a:moveTo>
                    <a:cubicBezTo>
                      <a:pt x="158496" y="148841"/>
                      <a:pt x="180975" y="-73282"/>
                      <a:pt x="353663" y="26350"/>
                    </a:cubicBezTo>
                    <a:cubicBezTo>
                      <a:pt x="526352" y="125981"/>
                      <a:pt x="502539" y="255997"/>
                      <a:pt x="629888" y="329626"/>
                    </a:cubicBezTo>
                    <a:cubicBezTo>
                      <a:pt x="757238" y="403254"/>
                      <a:pt x="760381" y="115694"/>
                      <a:pt x="893350" y="192466"/>
                    </a:cubicBezTo>
                  </a:path>
                </a:pathLst>
              </a:custGeom>
              <a:noFill/>
              <a:ln w="1037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 name="Google Shape;160;p12"/>
              <p:cNvSpPr/>
              <p:nvPr/>
            </p:nvSpPr>
            <p:spPr>
              <a:xfrm rot="-1801764">
                <a:off x="6627823" y="2973379"/>
                <a:ext cx="34449" cy="59573"/>
              </a:xfrm>
              <a:custGeom>
                <a:avLst/>
                <a:gdLst/>
                <a:ahLst/>
                <a:cxnLst/>
                <a:rect l="l" t="t" r="r" b="b"/>
                <a:pathLst>
                  <a:path w="34480" h="59626" extrusionOk="0">
                    <a:moveTo>
                      <a:pt x="34481" y="29813"/>
                    </a:moveTo>
                    <a:cubicBezTo>
                      <a:pt x="34481" y="46279"/>
                      <a:pt x="26762" y="59626"/>
                      <a:pt x="17240" y="59626"/>
                    </a:cubicBezTo>
                    <a:cubicBezTo>
                      <a:pt x="7719" y="59626"/>
                      <a:pt x="0" y="46279"/>
                      <a:pt x="0" y="29813"/>
                    </a:cubicBezTo>
                    <a:cubicBezTo>
                      <a:pt x="0" y="13348"/>
                      <a:pt x="7719" y="0"/>
                      <a:pt x="17240" y="0"/>
                    </a:cubicBezTo>
                    <a:cubicBezTo>
                      <a:pt x="26762" y="0"/>
                      <a:pt x="34481" y="13348"/>
                      <a:pt x="34481" y="2981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 name="Google Shape;161;p12"/>
              <p:cNvSpPr/>
              <p:nvPr/>
            </p:nvSpPr>
            <p:spPr>
              <a:xfrm rot="-1790023">
                <a:off x="7183546" y="3143044"/>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 name="Google Shape;162;p12"/>
              <p:cNvSpPr/>
              <p:nvPr/>
            </p:nvSpPr>
            <p:spPr>
              <a:xfrm rot="-1790023">
                <a:off x="6913571" y="3282356"/>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 name="Google Shape;163;p12"/>
              <p:cNvSpPr/>
              <p:nvPr/>
            </p:nvSpPr>
            <p:spPr>
              <a:xfrm rot="-1790023">
                <a:off x="6286614" y="3000522"/>
                <a:ext cx="34600" cy="59833"/>
              </a:xfrm>
              <a:custGeom>
                <a:avLst/>
                <a:gdLst/>
                <a:ahLst/>
                <a:cxnLst/>
                <a:rect l="l" t="t" r="r" b="b"/>
                <a:pathLst>
                  <a:path w="34599" h="59831" extrusionOk="0">
                    <a:moveTo>
                      <a:pt x="34600" y="29917"/>
                    </a:moveTo>
                    <a:cubicBezTo>
                      <a:pt x="34600" y="46439"/>
                      <a:pt x="26855" y="59833"/>
                      <a:pt x="17301" y="59833"/>
                    </a:cubicBezTo>
                    <a:cubicBezTo>
                      <a:pt x="7746" y="59833"/>
                      <a:pt x="1" y="46439"/>
                      <a:pt x="1" y="29917"/>
                    </a:cubicBezTo>
                    <a:cubicBezTo>
                      <a:pt x="1" y="13395"/>
                      <a:pt x="7746" y="1"/>
                      <a:pt x="17301" y="1"/>
                    </a:cubicBezTo>
                    <a:cubicBezTo>
                      <a:pt x="26855" y="1"/>
                      <a:pt x="34600" y="13395"/>
                      <a:pt x="34600"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 name="Google Shape;164;p12"/>
              <p:cNvSpPr/>
              <p:nvPr/>
            </p:nvSpPr>
            <p:spPr>
              <a:xfrm>
                <a:off x="6272974" y="2328193"/>
                <a:ext cx="55632" cy="226128"/>
              </a:xfrm>
              <a:custGeom>
                <a:avLst/>
                <a:gdLst/>
                <a:ahLst/>
                <a:cxnLst/>
                <a:rect l="l" t="t" r="r" b="b"/>
                <a:pathLst>
                  <a:path w="55632" h="226128" extrusionOk="0">
                    <a:moveTo>
                      <a:pt x="46101" y="224982"/>
                    </a:moveTo>
                    <a:lnTo>
                      <a:pt x="9525" y="203837"/>
                    </a:lnTo>
                    <a:cubicBezTo>
                      <a:pt x="3610" y="199532"/>
                      <a:pt x="76" y="192674"/>
                      <a:pt x="0" y="185358"/>
                    </a:cubicBezTo>
                    <a:lnTo>
                      <a:pt x="0" y="8479"/>
                    </a:lnTo>
                    <a:cubicBezTo>
                      <a:pt x="0" y="1335"/>
                      <a:pt x="4382" y="-1903"/>
                      <a:pt x="9525" y="1145"/>
                    </a:cubicBezTo>
                    <a:lnTo>
                      <a:pt x="46101" y="22290"/>
                    </a:lnTo>
                    <a:cubicBezTo>
                      <a:pt x="52007" y="26605"/>
                      <a:pt x="55541" y="33454"/>
                      <a:pt x="55626" y="40769"/>
                    </a:cubicBezTo>
                    <a:lnTo>
                      <a:pt x="55626" y="217743"/>
                    </a:lnTo>
                    <a:cubicBezTo>
                      <a:pt x="55817" y="224506"/>
                      <a:pt x="51626" y="228126"/>
                      <a:pt x="46101" y="22498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 name="Google Shape;165;p12"/>
              <p:cNvSpPr/>
              <p:nvPr/>
            </p:nvSpPr>
            <p:spPr>
              <a:xfrm>
                <a:off x="6357270" y="2193891"/>
                <a:ext cx="55722" cy="409197"/>
              </a:xfrm>
              <a:custGeom>
                <a:avLst/>
                <a:gdLst/>
                <a:ahLst/>
                <a:cxnLst/>
                <a:rect l="l" t="t" r="r" b="b"/>
                <a:pathLst>
                  <a:path w="55722" h="409197" extrusionOk="0">
                    <a:moveTo>
                      <a:pt x="46196" y="408053"/>
                    </a:moveTo>
                    <a:lnTo>
                      <a:pt x="9525" y="387384"/>
                    </a:lnTo>
                    <a:cubicBezTo>
                      <a:pt x="3620" y="383031"/>
                      <a:pt x="86" y="376154"/>
                      <a:pt x="0" y="368810"/>
                    </a:cubicBezTo>
                    <a:lnTo>
                      <a:pt x="0" y="8479"/>
                    </a:lnTo>
                    <a:cubicBezTo>
                      <a:pt x="0" y="1335"/>
                      <a:pt x="4382" y="-1903"/>
                      <a:pt x="9525" y="1145"/>
                    </a:cubicBezTo>
                    <a:lnTo>
                      <a:pt x="46196" y="22290"/>
                    </a:lnTo>
                    <a:cubicBezTo>
                      <a:pt x="52254" y="26739"/>
                      <a:pt x="55797" y="33825"/>
                      <a:pt x="55721" y="41340"/>
                    </a:cubicBezTo>
                    <a:lnTo>
                      <a:pt x="55721" y="400719"/>
                    </a:lnTo>
                    <a:cubicBezTo>
                      <a:pt x="55817" y="407862"/>
                      <a:pt x="51530" y="411101"/>
                      <a:pt x="46196" y="40805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 name="Google Shape;166;p12"/>
              <p:cNvSpPr/>
              <p:nvPr/>
            </p:nvSpPr>
            <p:spPr>
              <a:xfrm>
                <a:off x="6526149" y="2326193"/>
                <a:ext cx="55625" cy="374240"/>
              </a:xfrm>
              <a:custGeom>
                <a:avLst/>
                <a:gdLst/>
                <a:ahLst/>
                <a:cxnLst/>
                <a:rect l="l" t="t" r="r" b="b"/>
                <a:pathLst>
                  <a:path w="55625" h="374240" extrusionOk="0">
                    <a:moveTo>
                      <a:pt x="46101" y="373096"/>
                    </a:moveTo>
                    <a:lnTo>
                      <a:pt x="9525" y="351951"/>
                    </a:lnTo>
                    <a:cubicBezTo>
                      <a:pt x="3591" y="347617"/>
                      <a:pt x="57" y="340730"/>
                      <a:pt x="0" y="333377"/>
                    </a:cubicBezTo>
                    <a:lnTo>
                      <a:pt x="0" y="8479"/>
                    </a:lnTo>
                    <a:cubicBezTo>
                      <a:pt x="0" y="1335"/>
                      <a:pt x="4286" y="-1903"/>
                      <a:pt x="9525" y="1145"/>
                    </a:cubicBezTo>
                    <a:lnTo>
                      <a:pt x="46101" y="22290"/>
                    </a:lnTo>
                    <a:cubicBezTo>
                      <a:pt x="52006" y="26643"/>
                      <a:pt x="55540" y="33520"/>
                      <a:pt x="55626" y="40864"/>
                    </a:cubicBezTo>
                    <a:lnTo>
                      <a:pt x="55626" y="365762"/>
                    </a:lnTo>
                    <a:cubicBezTo>
                      <a:pt x="55626" y="372906"/>
                      <a:pt x="51245" y="376144"/>
                      <a:pt x="46101" y="37309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 name="Google Shape;167;p12"/>
              <p:cNvSpPr/>
              <p:nvPr/>
            </p:nvSpPr>
            <p:spPr>
              <a:xfrm>
                <a:off x="6610350" y="2430587"/>
                <a:ext cx="55627" cy="318519"/>
              </a:xfrm>
              <a:custGeom>
                <a:avLst/>
                <a:gdLst/>
                <a:ahLst/>
                <a:cxnLst/>
                <a:rect l="l" t="t" r="r" b="b"/>
                <a:pathLst>
                  <a:path w="55627" h="318519" extrusionOk="0">
                    <a:moveTo>
                      <a:pt x="46006" y="317375"/>
                    </a:moveTo>
                    <a:lnTo>
                      <a:pt x="9525" y="296229"/>
                    </a:lnTo>
                    <a:cubicBezTo>
                      <a:pt x="3620" y="291915"/>
                      <a:pt x="86" y="285066"/>
                      <a:pt x="0" y="277751"/>
                    </a:cubicBezTo>
                    <a:lnTo>
                      <a:pt x="0" y="8479"/>
                    </a:lnTo>
                    <a:cubicBezTo>
                      <a:pt x="0" y="1335"/>
                      <a:pt x="4381" y="-1903"/>
                      <a:pt x="9525" y="1145"/>
                    </a:cubicBezTo>
                    <a:lnTo>
                      <a:pt x="46101" y="22290"/>
                    </a:lnTo>
                    <a:cubicBezTo>
                      <a:pt x="52035" y="26624"/>
                      <a:pt x="55569" y="33511"/>
                      <a:pt x="55626" y="40864"/>
                    </a:cubicBezTo>
                    <a:lnTo>
                      <a:pt x="55626" y="310041"/>
                    </a:lnTo>
                    <a:cubicBezTo>
                      <a:pt x="55721" y="317184"/>
                      <a:pt x="51435" y="320423"/>
                      <a:pt x="46006" y="31737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 name="Google Shape;168;p12"/>
              <p:cNvSpPr/>
              <p:nvPr/>
            </p:nvSpPr>
            <p:spPr>
              <a:xfrm>
                <a:off x="6778179" y="2662902"/>
                <a:ext cx="55632" cy="183161"/>
              </a:xfrm>
              <a:custGeom>
                <a:avLst/>
                <a:gdLst/>
                <a:ahLst/>
                <a:cxnLst/>
                <a:rect l="l" t="t" r="r" b="b"/>
                <a:pathLst>
                  <a:path w="55632" h="183161" extrusionOk="0">
                    <a:moveTo>
                      <a:pt x="46102" y="182025"/>
                    </a:moveTo>
                    <a:lnTo>
                      <a:pt x="9526" y="160879"/>
                    </a:lnTo>
                    <a:cubicBezTo>
                      <a:pt x="3477" y="156421"/>
                      <a:pt x="-56" y="149335"/>
                      <a:pt x="1" y="141829"/>
                    </a:cubicBezTo>
                    <a:lnTo>
                      <a:pt x="1" y="8479"/>
                    </a:lnTo>
                    <a:cubicBezTo>
                      <a:pt x="1" y="1335"/>
                      <a:pt x="4382" y="-1903"/>
                      <a:pt x="9526" y="1145"/>
                    </a:cubicBezTo>
                    <a:lnTo>
                      <a:pt x="46102" y="22290"/>
                    </a:lnTo>
                    <a:cubicBezTo>
                      <a:pt x="52036" y="26624"/>
                      <a:pt x="55570" y="33511"/>
                      <a:pt x="55627" y="40864"/>
                    </a:cubicBezTo>
                    <a:lnTo>
                      <a:pt x="55627" y="174214"/>
                    </a:lnTo>
                    <a:cubicBezTo>
                      <a:pt x="55817" y="181834"/>
                      <a:pt x="51245" y="185073"/>
                      <a:pt x="46102" y="18202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 name="Google Shape;169;p12"/>
              <p:cNvSpPr/>
              <p:nvPr/>
            </p:nvSpPr>
            <p:spPr>
              <a:xfrm>
                <a:off x="6862476" y="2392923"/>
                <a:ext cx="55722" cy="501818"/>
              </a:xfrm>
              <a:custGeom>
                <a:avLst/>
                <a:gdLst/>
                <a:ahLst/>
                <a:cxnLst/>
                <a:rect l="l" t="t" r="r" b="b"/>
                <a:pathLst>
                  <a:path w="55722" h="501818" extrusionOk="0">
                    <a:moveTo>
                      <a:pt x="46196" y="500676"/>
                    </a:moveTo>
                    <a:lnTo>
                      <a:pt x="9525" y="479531"/>
                    </a:lnTo>
                    <a:cubicBezTo>
                      <a:pt x="3620" y="475178"/>
                      <a:pt x="86" y="468301"/>
                      <a:pt x="0" y="460957"/>
                    </a:cubicBezTo>
                    <a:lnTo>
                      <a:pt x="0" y="8520"/>
                    </a:lnTo>
                    <a:cubicBezTo>
                      <a:pt x="0" y="1376"/>
                      <a:pt x="4381" y="-1958"/>
                      <a:pt x="9525" y="1185"/>
                    </a:cubicBezTo>
                    <a:lnTo>
                      <a:pt x="46196" y="22331"/>
                    </a:lnTo>
                    <a:cubicBezTo>
                      <a:pt x="52130" y="26627"/>
                      <a:pt x="55664" y="33485"/>
                      <a:pt x="55721" y="40809"/>
                    </a:cubicBezTo>
                    <a:lnTo>
                      <a:pt x="55721" y="493152"/>
                    </a:lnTo>
                    <a:cubicBezTo>
                      <a:pt x="55816" y="500486"/>
                      <a:pt x="51530" y="503724"/>
                      <a:pt x="46196" y="50067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 name="Google Shape;170;p12"/>
              <p:cNvSpPr/>
              <p:nvPr/>
            </p:nvSpPr>
            <p:spPr>
              <a:xfrm>
                <a:off x="7068216" y="2830406"/>
                <a:ext cx="55722" cy="183106"/>
              </a:xfrm>
              <a:custGeom>
                <a:avLst/>
                <a:gdLst/>
                <a:ahLst/>
                <a:cxnLst/>
                <a:rect l="l" t="t" r="r" b="b"/>
                <a:pathLst>
                  <a:path w="55722" h="183106" extrusionOk="0">
                    <a:moveTo>
                      <a:pt x="46196" y="181970"/>
                    </a:moveTo>
                    <a:lnTo>
                      <a:pt x="9525" y="160443"/>
                    </a:lnTo>
                    <a:cubicBezTo>
                      <a:pt x="3620" y="156090"/>
                      <a:pt x="86" y="149213"/>
                      <a:pt x="0" y="141870"/>
                    </a:cubicBezTo>
                    <a:lnTo>
                      <a:pt x="0" y="8520"/>
                    </a:lnTo>
                    <a:cubicBezTo>
                      <a:pt x="0" y="1376"/>
                      <a:pt x="4381" y="-1958"/>
                      <a:pt x="9525" y="1185"/>
                    </a:cubicBezTo>
                    <a:lnTo>
                      <a:pt x="46196" y="22331"/>
                    </a:lnTo>
                    <a:cubicBezTo>
                      <a:pt x="52130" y="26627"/>
                      <a:pt x="55664" y="33485"/>
                      <a:pt x="55721" y="40809"/>
                    </a:cubicBezTo>
                    <a:lnTo>
                      <a:pt x="55721" y="174159"/>
                    </a:lnTo>
                    <a:cubicBezTo>
                      <a:pt x="55816" y="181779"/>
                      <a:pt x="51530" y="185018"/>
                      <a:pt x="46196" y="18197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 name="Google Shape;171;p12"/>
              <p:cNvSpPr/>
              <p:nvPr/>
            </p:nvSpPr>
            <p:spPr>
              <a:xfrm>
                <a:off x="7152513" y="2836026"/>
                <a:ext cx="55727" cy="226167"/>
              </a:xfrm>
              <a:custGeom>
                <a:avLst/>
                <a:gdLst/>
                <a:ahLst/>
                <a:cxnLst/>
                <a:rect l="l" t="t" r="r" b="b"/>
                <a:pathLst>
                  <a:path w="55727" h="226167" extrusionOk="0">
                    <a:moveTo>
                      <a:pt x="46196" y="225023"/>
                    </a:moveTo>
                    <a:lnTo>
                      <a:pt x="9525" y="203877"/>
                    </a:lnTo>
                    <a:cubicBezTo>
                      <a:pt x="3591" y="199582"/>
                      <a:pt x="57" y="192724"/>
                      <a:pt x="0" y="185399"/>
                    </a:cubicBezTo>
                    <a:lnTo>
                      <a:pt x="0" y="8520"/>
                    </a:lnTo>
                    <a:cubicBezTo>
                      <a:pt x="0" y="1376"/>
                      <a:pt x="4286" y="-1958"/>
                      <a:pt x="9525" y="1185"/>
                    </a:cubicBezTo>
                    <a:lnTo>
                      <a:pt x="46196" y="22331"/>
                    </a:lnTo>
                    <a:cubicBezTo>
                      <a:pt x="52111" y="26636"/>
                      <a:pt x="55645" y="33494"/>
                      <a:pt x="55721" y="40809"/>
                    </a:cubicBezTo>
                    <a:lnTo>
                      <a:pt x="55721" y="217689"/>
                    </a:lnTo>
                    <a:cubicBezTo>
                      <a:pt x="55912" y="224832"/>
                      <a:pt x="51530" y="228071"/>
                      <a:pt x="46196" y="22502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72" name="Google Shape;172;p12"/>
            <p:cNvSpPr/>
            <p:nvPr/>
          </p:nvSpPr>
          <p:spPr>
            <a:xfrm>
              <a:off x="6986665" y="3342725"/>
              <a:ext cx="1789199" cy="1033007"/>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 name="Google Shape;173;p12"/>
            <p:cNvSpPr/>
            <p:nvPr/>
          </p:nvSpPr>
          <p:spPr>
            <a:xfrm>
              <a:off x="7014156" y="3327342"/>
              <a:ext cx="1789199" cy="1033007"/>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 name="Google Shape;174;p12"/>
            <p:cNvSpPr/>
            <p:nvPr/>
          </p:nvSpPr>
          <p:spPr>
            <a:xfrm>
              <a:off x="7014156" y="3298709"/>
              <a:ext cx="1789199" cy="1033007"/>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 name="Google Shape;175;p12"/>
            <p:cNvSpPr/>
            <p:nvPr/>
          </p:nvSpPr>
          <p:spPr>
            <a:xfrm>
              <a:off x="7976493" y="3396565"/>
              <a:ext cx="664277" cy="383503"/>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 name="Google Shape;176;p12"/>
            <p:cNvSpPr/>
            <p:nvPr/>
          </p:nvSpPr>
          <p:spPr>
            <a:xfrm>
              <a:off x="7912754" y="3450709"/>
              <a:ext cx="634273" cy="366217"/>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 name="Google Shape;177;p12"/>
            <p:cNvSpPr/>
            <p:nvPr/>
          </p:nvSpPr>
          <p:spPr>
            <a:xfrm>
              <a:off x="7863331" y="3479190"/>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 name="Google Shape;178;p12"/>
            <p:cNvSpPr/>
            <p:nvPr/>
          </p:nvSpPr>
          <p:spPr>
            <a:xfrm>
              <a:off x="7813984" y="3507747"/>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 name="Google Shape;179;p12"/>
            <p:cNvSpPr/>
            <p:nvPr/>
          </p:nvSpPr>
          <p:spPr>
            <a:xfrm>
              <a:off x="7451727" y="3699575"/>
              <a:ext cx="664201" cy="38350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 name="Google Shape;180;p12"/>
            <p:cNvSpPr/>
            <p:nvPr/>
          </p:nvSpPr>
          <p:spPr>
            <a:xfrm>
              <a:off x="7387988" y="3753643"/>
              <a:ext cx="592922" cy="342381"/>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 name="Google Shape;181;p12"/>
            <p:cNvSpPr/>
            <p:nvPr/>
          </p:nvSpPr>
          <p:spPr>
            <a:xfrm>
              <a:off x="7338565" y="3782200"/>
              <a:ext cx="581727" cy="33583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 name="Google Shape;182;p12"/>
            <p:cNvSpPr/>
            <p:nvPr/>
          </p:nvSpPr>
          <p:spPr>
            <a:xfrm>
              <a:off x="7289218" y="3810681"/>
              <a:ext cx="496361" cy="286637"/>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 name="Google Shape;183;p12"/>
            <p:cNvSpPr/>
            <p:nvPr/>
          </p:nvSpPr>
          <p:spPr>
            <a:xfrm>
              <a:off x="7582329" y="3561435"/>
              <a:ext cx="337202" cy="194645"/>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 name="Google Shape;184;p12"/>
            <p:cNvSpPr/>
            <p:nvPr/>
          </p:nvSpPr>
          <p:spPr>
            <a:xfrm>
              <a:off x="7800200" y="3687162"/>
              <a:ext cx="337202" cy="194721"/>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 name="Google Shape;185;p12"/>
            <p:cNvSpPr/>
            <p:nvPr/>
          </p:nvSpPr>
          <p:spPr>
            <a:xfrm>
              <a:off x="8018073" y="3812966"/>
              <a:ext cx="337202" cy="194721"/>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 name="Google Shape;186;p12"/>
            <p:cNvSpPr/>
            <p:nvPr/>
          </p:nvSpPr>
          <p:spPr>
            <a:xfrm>
              <a:off x="6687910" y="670084"/>
              <a:ext cx="163899" cy="239625"/>
            </a:xfrm>
            <a:custGeom>
              <a:avLst/>
              <a:gdLst/>
              <a:ahLst/>
              <a:cxnLst/>
              <a:rect l="l" t="t" r="r" b="b"/>
              <a:pathLst>
                <a:path w="205002" h="299719" extrusionOk="0">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 name="Google Shape;187;p12"/>
            <p:cNvSpPr/>
            <p:nvPr/>
          </p:nvSpPr>
          <p:spPr>
            <a:xfrm>
              <a:off x="6700339" y="668001"/>
              <a:ext cx="78506" cy="96744"/>
            </a:xfrm>
            <a:custGeom>
              <a:avLst/>
              <a:gdLst/>
              <a:ahLst/>
              <a:cxnLst/>
              <a:rect l="l" t="t" r="r" b="b"/>
              <a:pathLst>
                <a:path w="98194" h="121006" extrusionOk="0">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 name="Google Shape;188;p12"/>
            <p:cNvSpPr/>
            <p:nvPr/>
          </p:nvSpPr>
          <p:spPr>
            <a:xfrm>
              <a:off x="6715688" y="773039"/>
              <a:ext cx="96838" cy="108380"/>
            </a:xfrm>
            <a:custGeom>
              <a:avLst/>
              <a:gdLst/>
              <a:ahLst/>
              <a:cxnLst/>
              <a:rect l="l" t="t" r="r" b="b"/>
              <a:pathLst>
                <a:path w="121123" h="135560" extrusionOk="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 name="Google Shape;189;p12"/>
            <p:cNvSpPr/>
            <p:nvPr/>
          </p:nvSpPr>
          <p:spPr>
            <a:xfrm>
              <a:off x="6550295" y="816287"/>
              <a:ext cx="182749" cy="260151"/>
            </a:xfrm>
            <a:custGeom>
              <a:avLst/>
              <a:gdLst/>
              <a:ahLst/>
              <a:cxnLst/>
              <a:rect l="l" t="t" r="r" b="b"/>
              <a:pathLst>
                <a:path w="228579" h="325392" extrusionOk="0">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 name="Google Shape;190;p12"/>
            <p:cNvSpPr/>
            <p:nvPr/>
          </p:nvSpPr>
          <p:spPr>
            <a:xfrm>
              <a:off x="6687493" y="808527"/>
              <a:ext cx="141166" cy="186207"/>
            </a:xfrm>
            <a:custGeom>
              <a:avLst/>
              <a:gdLst/>
              <a:ahLst/>
              <a:cxnLst/>
              <a:rect l="l" t="t" r="r" b="b"/>
              <a:pathLst>
                <a:path w="176568" h="232904" extrusionOk="0">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 name="Google Shape;191;p12"/>
            <p:cNvSpPr/>
            <p:nvPr/>
          </p:nvSpPr>
          <p:spPr>
            <a:xfrm>
              <a:off x="6712641" y="675415"/>
              <a:ext cx="103849" cy="127932"/>
            </a:xfrm>
            <a:custGeom>
              <a:avLst/>
              <a:gdLst/>
              <a:ahLst/>
              <a:cxnLst/>
              <a:rect l="l" t="t" r="r" b="b"/>
              <a:pathLst>
                <a:path w="129892" h="160015" extrusionOk="0">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 name="Google Shape;192;p12"/>
            <p:cNvSpPr/>
            <p:nvPr/>
          </p:nvSpPr>
          <p:spPr>
            <a:xfrm>
              <a:off x="6716857" y="674913"/>
              <a:ext cx="104260" cy="98126"/>
            </a:xfrm>
            <a:custGeom>
              <a:avLst/>
              <a:gdLst/>
              <a:ahLst/>
              <a:cxnLst/>
              <a:rect l="l" t="t" r="r" b="b"/>
              <a:pathLst>
                <a:path w="130406" h="122734" extrusionOk="0">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 name="Google Shape;193;p12"/>
            <p:cNvSpPr/>
            <p:nvPr/>
          </p:nvSpPr>
          <p:spPr>
            <a:xfrm>
              <a:off x="6591681" y="1319278"/>
              <a:ext cx="81988" cy="62539"/>
            </a:xfrm>
            <a:custGeom>
              <a:avLst/>
              <a:gdLst/>
              <a:ahLst/>
              <a:cxnLst/>
              <a:rect l="l" t="t" r="r" b="b"/>
              <a:pathLst>
                <a:path w="102549" h="78223" extrusionOk="0">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 name="Google Shape;194;p12"/>
            <p:cNvSpPr/>
            <p:nvPr/>
          </p:nvSpPr>
          <p:spPr>
            <a:xfrm>
              <a:off x="6592043" y="1339232"/>
              <a:ext cx="81616" cy="42611"/>
            </a:xfrm>
            <a:custGeom>
              <a:avLst/>
              <a:gdLst/>
              <a:ahLst/>
              <a:cxnLst/>
              <a:rect l="l" t="t" r="r" b="b"/>
              <a:pathLst>
                <a:path w="102084" h="53297" extrusionOk="0">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 name="Google Shape;195;p12"/>
            <p:cNvSpPr/>
            <p:nvPr/>
          </p:nvSpPr>
          <p:spPr>
            <a:xfrm>
              <a:off x="6550653" y="1292322"/>
              <a:ext cx="75049" cy="58139"/>
            </a:xfrm>
            <a:custGeom>
              <a:avLst/>
              <a:gdLst/>
              <a:ahLst/>
              <a:cxnLst/>
              <a:rect l="l" t="t" r="r" b="b"/>
              <a:pathLst>
                <a:path w="93870" h="72719" extrusionOk="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 name="Google Shape;196;p12"/>
            <p:cNvSpPr/>
            <p:nvPr/>
          </p:nvSpPr>
          <p:spPr>
            <a:xfrm>
              <a:off x="6550998" y="1311512"/>
              <a:ext cx="74752" cy="39022"/>
            </a:xfrm>
            <a:custGeom>
              <a:avLst/>
              <a:gdLst/>
              <a:ahLst/>
              <a:cxnLst/>
              <a:rect l="l" t="t" r="r" b="b"/>
              <a:pathLst>
                <a:path w="93498" h="48808" extrusionOk="0">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 name="Google Shape;197;p12"/>
            <p:cNvSpPr/>
            <p:nvPr/>
          </p:nvSpPr>
          <p:spPr>
            <a:xfrm>
              <a:off x="6578488" y="992358"/>
              <a:ext cx="178709" cy="308230"/>
            </a:xfrm>
            <a:custGeom>
              <a:avLst/>
              <a:gdLst/>
              <a:ahLst/>
              <a:cxnLst/>
              <a:rect l="l" t="t" r="r" b="b"/>
              <a:pathLst>
                <a:path w="223526" h="385528" extrusionOk="0">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 name="Google Shape;198;p12"/>
            <p:cNvSpPr/>
            <p:nvPr/>
          </p:nvSpPr>
          <p:spPr>
            <a:xfrm>
              <a:off x="6627226" y="992967"/>
              <a:ext cx="177917" cy="333745"/>
            </a:xfrm>
            <a:custGeom>
              <a:avLst/>
              <a:gdLst/>
              <a:ahLst/>
              <a:cxnLst/>
              <a:rect l="l" t="t" r="r" b="b"/>
              <a:pathLst>
                <a:path w="222535" h="417442" extrusionOk="0">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 name="Google Shape;199;p12"/>
            <p:cNvSpPr/>
            <p:nvPr/>
          </p:nvSpPr>
          <p:spPr>
            <a:xfrm>
              <a:off x="6560953" y="971949"/>
              <a:ext cx="266059" cy="244904"/>
            </a:xfrm>
            <a:custGeom>
              <a:avLst/>
              <a:gdLst/>
              <a:ahLst/>
              <a:cxnLst/>
              <a:rect l="l" t="t" r="r" b="b"/>
              <a:pathLst>
                <a:path w="332782" h="306321" extrusionOk="0">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 name="Google Shape;200;p12"/>
            <p:cNvSpPr/>
            <p:nvPr/>
          </p:nvSpPr>
          <p:spPr>
            <a:xfrm>
              <a:off x="6774876" y="827227"/>
              <a:ext cx="92463" cy="324160"/>
            </a:xfrm>
            <a:custGeom>
              <a:avLst/>
              <a:gdLst/>
              <a:ahLst/>
              <a:cxnLst/>
              <a:rect l="l" t="t" r="r" b="b"/>
              <a:pathLst>
                <a:path w="115651" h="405453" extrusionOk="0">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 name="Google Shape;201;p12"/>
            <p:cNvSpPr/>
            <p:nvPr/>
          </p:nvSpPr>
          <p:spPr>
            <a:xfrm>
              <a:off x="6792998" y="823141"/>
              <a:ext cx="55907" cy="71103"/>
            </a:xfrm>
            <a:custGeom>
              <a:avLst/>
              <a:gdLst/>
              <a:ahLst/>
              <a:cxnLst/>
              <a:rect l="l" t="t" r="r" b="b"/>
              <a:pathLst>
                <a:path w="69928" h="88934" extrusionOk="0">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 name="Google Shape;202;p12"/>
            <p:cNvSpPr/>
            <p:nvPr/>
          </p:nvSpPr>
          <p:spPr>
            <a:xfrm>
              <a:off x="6683350" y="808424"/>
              <a:ext cx="47823" cy="50210"/>
            </a:xfrm>
            <a:custGeom>
              <a:avLst/>
              <a:gdLst/>
              <a:ahLst/>
              <a:cxnLst/>
              <a:rect l="l" t="t" r="r" b="b"/>
              <a:pathLst>
                <a:path w="59816" h="62802" extrusionOk="0">
                  <a:moveTo>
                    <a:pt x="59817" y="413"/>
                  </a:moveTo>
                  <a:cubicBezTo>
                    <a:pt x="59817" y="413"/>
                    <a:pt x="30766" y="-8445"/>
                    <a:pt x="0" y="55849"/>
                  </a:cubicBezTo>
                  <a:lnTo>
                    <a:pt x="11525" y="62802"/>
                  </a:lnTo>
                  <a:cubicBezTo>
                    <a:pt x="25917" y="40743"/>
                    <a:pt x="42072" y="19879"/>
                    <a:pt x="59817" y="413"/>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03" name="Google Shape;203;p12"/>
            <p:cNvGrpSpPr/>
            <p:nvPr/>
          </p:nvGrpSpPr>
          <p:grpSpPr>
            <a:xfrm flipH="1">
              <a:off x="5678143" y="1227582"/>
              <a:ext cx="345795" cy="1043508"/>
              <a:chOff x="5678143" y="1151382"/>
              <a:chExt cx="345795" cy="1043508"/>
            </a:xfrm>
          </p:grpSpPr>
          <p:sp>
            <p:nvSpPr>
              <p:cNvPr id="204" name="Google Shape;204;p12"/>
              <p:cNvSpPr/>
              <p:nvPr/>
            </p:nvSpPr>
            <p:spPr>
              <a:xfrm>
                <a:off x="5678143" y="199524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 name="Google Shape;205;p12"/>
              <p:cNvSpPr/>
              <p:nvPr/>
            </p:nvSpPr>
            <p:spPr>
              <a:xfrm>
                <a:off x="5781662" y="1153715"/>
                <a:ext cx="174078" cy="254926"/>
              </a:xfrm>
              <a:custGeom>
                <a:avLst/>
                <a:gdLst/>
                <a:ahLst/>
                <a:cxnLst/>
                <a:rect l="l" t="t" r="r" b="b"/>
                <a:pathLst>
                  <a:path w="217597" h="318657" extrusionOk="0">
                    <a:moveTo>
                      <a:pt x="77117" y="10535"/>
                    </a:moveTo>
                    <a:cubicBezTo>
                      <a:pt x="85785" y="-3371"/>
                      <a:pt x="151983" y="-12515"/>
                      <a:pt x="173796" y="43587"/>
                    </a:cubicBezTo>
                    <a:cubicBezTo>
                      <a:pt x="181987" y="64828"/>
                      <a:pt x="180749" y="119216"/>
                      <a:pt x="187702" y="153315"/>
                    </a:cubicBezTo>
                    <a:cubicBezTo>
                      <a:pt x="194655" y="187415"/>
                      <a:pt x="210848" y="206846"/>
                      <a:pt x="216277" y="234563"/>
                    </a:cubicBezTo>
                    <a:cubicBezTo>
                      <a:pt x="221706" y="262281"/>
                      <a:pt x="212658" y="308668"/>
                      <a:pt x="145888" y="316954"/>
                    </a:cubicBezTo>
                    <a:cubicBezTo>
                      <a:pt x="79117" y="325241"/>
                      <a:pt x="27778" y="301715"/>
                      <a:pt x="11966" y="280379"/>
                    </a:cubicBezTo>
                    <a:cubicBezTo>
                      <a:pt x="-3845" y="259043"/>
                      <a:pt x="-4131" y="213704"/>
                      <a:pt x="11966" y="189605"/>
                    </a:cubicBezTo>
                    <a:cubicBezTo>
                      <a:pt x="28063" y="165507"/>
                      <a:pt x="40541" y="145505"/>
                      <a:pt x="40541" y="11340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 name="Google Shape;206;p12"/>
              <p:cNvSpPr/>
              <p:nvPr/>
            </p:nvSpPr>
            <p:spPr>
              <a:xfrm>
                <a:off x="5776639" y="1337053"/>
                <a:ext cx="32518" cy="188360"/>
              </a:xfrm>
              <a:custGeom>
                <a:avLst/>
                <a:gdLst/>
                <a:ahLst/>
                <a:cxnLst/>
                <a:rect l="l" t="t" r="r" b="b"/>
                <a:pathLst>
                  <a:path w="40647" h="235450" extrusionOk="0">
                    <a:moveTo>
                      <a:pt x="4152" y="15917"/>
                    </a:moveTo>
                    <a:cubicBezTo>
                      <a:pt x="4152" y="15917"/>
                      <a:pt x="-11564" y="127074"/>
                      <a:pt x="18154" y="205274"/>
                    </a:cubicBezTo>
                    <a:cubicBezTo>
                      <a:pt x="47872" y="283474"/>
                      <a:pt x="39585" y="184986"/>
                      <a:pt x="39585" y="184986"/>
                    </a:cubicBezTo>
                    <a:lnTo>
                      <a:pt x="32442" y="161554"/>
                    </a:lnTo>
                    <a:cubicBezTo>
                      <a:pt x="32442" y="161554"/>
                      <a:pt x="26536" y="71067"/>
                      <a:pt x="29013" y="48873"/>
                    </a:cubicBezTo>
                    <a:cubicBezTo>
                      <a:pt x="31489" y="26680"/>
                      <a:pt x="30918" y="7630"/>
                      <a:pt x="32442" y="5820"/>
                    </a:cubicBezTo>
                    <a:cubicBezTo>
                      <a:pt x="33966" y="4011"/>
                      <a:pt x="26632" y="486"/>
                      <a:pt x="23488" y="10"/>
                    </a:cubicBezTo>
                    <a:cubicBezTo>
                      <a:pt x="20345" y="-466"/>
                      <a:pt x="4152" y="15917"/>
                      <a:pt x="4152" y="1591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 name="Google Shape;207;p12"/>
              <p:cNvSpPr/>
              <p:nvPr/>
            </p:nvSpPr>
            <p:spPr>
              <a:xfrm>
                <a:off x="5795186" y="1151382"/>
                <a:ext cx="83137" cy="102663"/>
              </a:xfrm>
              <a:custGeom>
                <a:avLst/>
                <a:gdLst/>
                <a:ahLst/>
                <a:cxnLst/>
                <a:rect l="l" t="t" r="r" b="b"/>
                <a:pathLst>
                  <a:path w="103921" h="128329" extrusionOk="0">
                    <a:moveTo>
                      <a:pt x="103921" y="3833"/>
                    </a:moveTo>
                    <a:cubicBezTo>
                      <a:pt x="103921" y="3833"/>
                      <a:pt x="54105" y="-10550"/>
                      <a:pt x="23911" y="16406"/>
                    </a:cubicBezTo>
                    <a:cubicBezTo>
                      <a:pt x="3585" y="35104"/>
                      <a:pt x="-4645" y="63564"/>
                      <a:pt x="2575" y="90225"/>
                    </a:cubicBezTo>
                    <a:cubicBezTo>
                      <a:pt x="6576" y="105941"/>
                      <a:pt x="14672" y="127468"/>
                      <a:pt x="27150" y="128325"/>
                    </a:cubicBezTo>
                    <a:cubicBezTo>
                      <a:pt x="39627" y="129182"/>
                      <a:pt x="103921" y="3833"/>
                      <a:pt x="103921" y="383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 name="Google Shape;208;p12"/>
              <p:cNvSpPr/>
              <p:nvPr/>
            </p:nvSpPr>
            <p:spPr>
              <a:xfrm>
                <a:off x="5811517" y="1263498"/>
                <a:ext cx="102898" cy="115088"/>
              </a:xfrm>
              <a:custGeom>
                <a:avLst/>
                <a:gdLst/>
                <a:ahLst/>
                <a:cxnLst/>
                <a:rect l="l" t="t" r="r" b="b"/>
                <a:pathLst>
                  <a:path w="128622" h="143860" extrusionOk="0">
                    <a:moveTo>
                      <a:pt x="102545" y="0"/>
                    </a:moveTo>
                    <a:cubicBezTo>
                      <a:pt x="102545" y="0"/>
                      <a:pt x="99307" y="55531"/>
                      <a:pt x="100355" y="59627"/>
                    </a:cubicBezTo>
                    <a:cubicBezTo>
                      <a:pt x="101402" y="63722"/>
                      <a:pt x="122071" y="67628"/>
                      <a:pt x="127977" y="72485"/>
                    </a:cubicBezTo>
                    <a:cubicBezTo>
                      <a:pt x="133883" y="77343"/>
                      <a:pt x="97783" y="133636"/>
                      <a:pt x="79400" y="142018"/>
                    </a:cubicBezTo>
                    <a:cubicBezTo>
                      <a:pt x="61016" y="150400"/>
                      <a:pt x="4343" y="129064"/>
                      <a:pt x="437" y="100774"/>
                    </a:cubicBezTo>
                    <a:cubicBezTo>
                      <a:pt x="-3182" y="74866"/>
                      <a:pt x="16630" y="54673"/>
                      <a:pt x="24345" y="47625"/>
                    </a:cubicBezTo>
                    <a:cubicBezTo>
                      <a:pt x="29546" y="47282"/>
                      <a:pt x="34765" y="47282"/>
                      <a:pt x="39966" y="47625"/>
                    </a:cubicBezTo>
                    <a:lnTo>
                      <a:pt x="41585" y="20764"/>
                    </a:lnTo>
                    <a:cubicBezTo>
                      <a:pt x="66446" y="11906"/>
                      <a:pt x="102545" y="0"/>
                      <a:pt x="102545"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 name="Google Shape;209;p12"/>
              <p:cNvSpPr/>
              <p:nvPr/>
            </p:nvSpPr>
            <p:spPr>
              <a:xfrm>
                <a:off x="5781607" y="1300507"/>
                <a:ext cx="149918" cy="172167"/>
              </a:xfrm>
              <a:custGeom>
                <a:avLst/>
                <a:gdLst/>
                <a:ahLst/>
                <a:cxnLst/>
                <a:rect l="l" t="t" r="r" b="b"/>
                <a:pathLst>
                  <a:path w="187397" h="215209" extrusionOk="0">
                    <a:moveTo>
                      <a:pt x="147575" y="18193"/>
                    </a:moveTo>
                    <a:cubicBezTo>
                      <a:pt x="163196" y="20669"/>
                      <a:pt x="181008" y="28956"/>
                      <a:pt x="183485" y="37243"/>
                    </a:cubicBezTo>
                    <a:cubicBezTo>
                      <a:pt x="189933" y="68008"/>
                      <a:pt x="188390" y="99917"/>
                      <a:pt x="179008" y="129921"/>
                    </a:cubicBezTo>
                    <a:cubicBezTo>
                      <a:pt x="165482" y="165640"/>
                      <a:pt x="156434" y="188405"/>
                      <a:pt x="148623" y="203835"/>
                    </a:cubicBezTo>
                    <a:cubicBezTo>
                      <a:pt x="148623" y="203835"/>
                      <a:pt x="81091" y="232410"/>
                      <a:pt x="26703" y="198977"/>
                    </a:cubicBezTo>
                    <a:cubicBezTo>
                      <a:pt x="26703" y="198977"/>
                      <a:pt x="22893" y="160877"/>
                      <a:pt x="22703" y="140208"/>
                    </a:cubicBezTo>
                    <a:cubicBezTo>
                      <a:pt x="-27589" y="96393"/>
                      <a:pt x="15368" y="42291"/>
                      <a:pt x="57945" y="286"/>
                    </a:cubicBezTo>
                    <a:cubicBezTo>
                      <a:pt x="63050" y="-95"/>
                      <a:pt x="68175" y="-95"/>
                      <a:pt x="73280" y="286"/>
                    </a:cubicBezTo>
                    <a:cubicBezTo>
                      <a:pt x="73280" y="286"/>
                      <a:pt x="35180" y="45244"/>
                      <a:pt x="61755" y="70771"/>
                    </a:cubicBezTo>
                    <a:cubicBezTo>
                      <a:pt x="118238" y="53721"/>
                      <a:pt x="129478" y="28384"/>
                      <a:pt x="147575" y="1819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 name="Google Shape;210;p12"/>
              <p:cNvSpPr/>
              <p:nvPr/>
            </p:nvSpPr>
            <p:spPr>
              <a:xfrm>
                <a:off x="5808246" y="1159602"/>
                <a:ext cx="110823" cy="136345"/>
              </a:xfrm>
              <a:custGeom>
                <a:avLst/>
                <a:gdLst/>
                <a:ahLst/>
                <a:cxnLst/>
                <a:rect l="l" t="t" r="r" b="b"/>
                <a:pathLst>
                  <a:path w="138529" h="170431" extrusionOk="0">
                    <a:moveTo>
                      <a:pt x="2908" y="60608"/>
                    </a:moveTo>
                    <a:lnTo>
                      <a:pt x="2908" y="60608"/>
                    </a:lnTo>
                    <a:cubicBezTo>
                      <a:pt x="8528" y="24890"/>
                      <a:pt x="34245" y="-2066"/>
                      <a:pt x="71107" y="125"/>
                    </a:cubicBezTo>
                    <a:cubicBezTo>
                      <a:pt x="110150" y="1972"/>
                      <a:pt x="140297" y="35129"/>
                      <a:pt x="138449" y="74172"/>
                    </a:cubicBezTo>
                    <a:cubicBezTo>
                      <a:pt x="137372" y="96775"/>
                      <a:pt x="125552" y="117511"/>
                      <a:pt x="106635" y="129950"/>
                    </a:cubicBezTo>
                    <a:cubicBezTo>
                      <a:pt x="105369" y="135322"/>
                      <a:pt x="103483" y="140533"/>
                      <a:pt x="101016" y="145476"/>
                    </a:cubicBezTo>
                    <a:cubicBezTo>
                      <a:pt x="87966" y="160716"/>
                      <a:pt x="53391" y="170336"/>
                      <a:pt x="41865" y="170432"/>
                    </a:cubicBezTo>
                    <a:cubicBezTo>
                      <a:pt x="32340" y="170432"/>
                      <a:pt x="23482" y="161383"/>
                      <a:pt x="14243" y="146048"/>
                    </a:cubicBezTo>
                    <a:cubicBezTo>
                      <a:pt x="-5093" y="113663"/>
                      <a:pt x="-140" y="78230"/>
                      <a:pt x="2908" y="60608"/>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 name="Google Shape;211;p12"/>
              <p:cNvSpPr/>
              <p:nvPr/>
            </p:nvSpPr>
            <p:spPr>
              <a:xfrm>
                <a:off x="5812703" y="1158869"/>
                <a:ext cx="110779" cy="104694"/>
              </a:xfrm>
              <a:custGeom>
                <a:avLst/>
                <a:gdLst/>
                <a:ahLst/>
                <a:cxnLst/>
                <a:rect l="l" t="t" r="r" b="b"/>
                <a:pathLst>
                  <a:path w="138474" h="130867" extrusionOk="0">
                    <a:moveTo>
                      <a:pt x="76867" y="1709"/>
                    </a:moveTo>
                    <a:cubicBezTo>
                      <a:pt x="102679" y="6757"/>
                      <a:pt x="123920" y="13996"/>
                      <a:pt x="130969" y="39332"/>
                    </a:cubicBezTo>
                    <a:cubicBezTo>
                      <a:pt x="135731" y="56858"/>
                      <a:pt x="142018" y="90101"/>
                      <a:pt x="136017" y="104102"/>
                    </a:cubicBezTo>
                    <a:lnTo>
                      <a:pt x="132398" y="114294"/>
                    </a:lnTo>
                    <a:lnTo>
                      <a:pt x="101060" y="130868"/>
                    </a:lnTo>
                    <a:cubicBezTo>
                      <a:pt x="101060" y="130868"/>
                      <a:pt x="86487" y="118676"/>
                      <a:pt x="91059" y="83243"/>
                    </a:cubicBezTo>
                    <a:cubicBezTo>
                      <a:pt x="90850" y="78423"/>
                      <a:pt x="89335" y="73746"/>
                      <a:pt x="86678" y="69717"/>
                    </a:cubicBezTo>
                    <a:cubicBezTo>
                      <a:pt x="84687" y="66364"/>
                      <a:pt x="83211" y="62735"/>
                      <a:pt x="82296" y="58954"/>
                    </a:cubicBezTo>
                    <a:cubicBezTo>
                      <a:pt x="78591" y="49353"/>
                      <a:pt x="71371" y="41514"/>
                      <a:pt x="62103" y="37046"/>
                    </a:cubicBezTo>
                    <a:cubicBezTo>
                      <a:pt x="38767" y="23997"/>
                      <a:pt x="4953" y="35237"/>
                      <a:pt x="0" y="39999"/>
                    </a:cubicBezTo>
                    <a:cubicBezTo>
                      <a:pt x="13221" y="10548"/>
                      <a:pt x="45396" y="-5483"/>
                      <a:pt x="76867" y="170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 name="Google Shape;212;p12"/>
              <p:cNvSpPr/>
              <p:nvPr/>
            </p:nvSpPr>
            <p:spPr>
              <a:xfrm>
                <a:off x="5898276" y="1323720"/>
                <a:ext cx="74471" cy="246223"/>
              </a:xfrm>
              <a:custGeom>
                <a:avLst/>
                <a:gdLst/>
                <a:ahLst/>
                <a:cxnLst/>
                <a:rect l="l" t="t" r="r" b="b"/>
                <a:pathLst>
                  <a:path w="93089" h="307779" extrusionOk="0">
                    <a:moveTo>
                      <a:pt x="39367" y="248524"/>
                    </a:moveTo>
                    <a:cubicBezTo>
                      <a:pt x="45177" y="212329"/>
                      <a:pt x="56036" y="188898"/>
                      <a:pt x="50988" y="168990"/>
                    </a:cubicBezTo>
                    <a:cubicBezTo>
                      <a:pt x="39739" y="128738"/>
                      <a:pt x="25013" y="89542"/>
                      <a:pt x="6982" y="51833"/>
                    </a:cubicBezTo>
                    <a:cubicBezTo>
                      <a:pt x="-4448" y="29354"/>
                      <a:pt x="-924" y="13733"/>
                      <a:pt x="10887" y="4779"/>
                    </a:cubicBezTo>
                    <a:cubicBezTo>
                      <a:pt x="24222" y="-4746"/>
                      <a:pt x="36891" y="-840"/>
                      <a:pt x="48987" y="23829"/>
                    </a:cubicBezTo>
                    <a:cubicBezTo>
                      <a:pt x="64132" y="55167"/>
                      <a:pt x="81086" y="87361"/>
                      <a:pt x="89373" y="134034"/>
                    </a:cubicBezTo>
                    <a:cubicBezTo>
                      <a:pt x="94688" y="164228"/>
                      <a:pt x="94298" y="195136"/>
                      <a:pt x="88230" y="225188"/>
                    </a:cubicBezTo>
                    <a:cubicBezTo>
                      <a:pt x="83087" y="257668"/>
                      <a:pt x="72800" y="275956"/>
                      <a:pt x="60513" y="306436"/>
                    </a:cubicBezTo>
                    <a:cubicBezTo>
                      <a:pt x="57084" y="315199"/>
                      <a:pt x="34414" y="279385"/>
                      <a:pt x="39367" y="24852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 name="Google Shape;213;p12"/>
              <p:cNvSpPr/>
              <p:nvPr/>
            </p:nvSpPr>
            <p:spPr>
              <a:xfrm>
                <a:off x="5831068" y="2061801"/>
                <a:ext cx="86995" cy="66513"/>
              </a:xfrm>
              <a:custGeom>
                <a:avLst/>
                <a:gdLst/>
                <a:ahLst/>
                <a:cxnLst/>
                <a:rect l="l" t="t" r="r" b="b"/>
                <a:pathLst>
                  <a:path w="108744" h="83141" extrusionOk="0">
                    <a:moveTo>
                      <a:pt x="100855" y="2"/>
                    </a:moveTo>
                    <a:cubicBezTo>
                      <a:pt x="87806" y="10575"/>
                      <a:pt x="67423" y="3241"/>
                      <a:pt x="66470" y="4194"/>
                    </a:cubicBezTo>
                    <a:cubicBezTo>
                      <a:pt x="51297" y="17281"/>
                      <a:pt x="35400" y="29492"/>
                      <a:pt x="18845" y="40769"/>
                    </a:cubicBezTo>
                    <a:cubicBezTo>
                      <a:pt x="10654" y="47151"/>
                      <a:pt x="-2014" y="55724"/>
                      <a:pt x="271" y="68106"/>
                    </a:cubicBezTo>
                    <a:cubicBezTo>
                      <a:pt x="4367" y="90109"/>
                      <a:pt x="39610" y="83346"/>
                      <a:pt x="52945" y="76584"/>
                    </a:cubicBezTo>
                    <a:cubicBezTo>
                      <a:pt x="66280" y="69821"/>
                      <a:pt x="77043" y="58677"/>
                      <a:pt x="89616" y="50866"/>
                    </a:cubicBezTo>
                    <a:cubicBezTo>
                      <a:pt x="98665" y="45246"/>
                      <a:pt x="107428" y="42389"/>
                      <a:pt x="108666" y="31054"/>
                    </a:cubicBezTo>
                    <a:cubicBezTo>
                      <a:pt x="109523" y="24196"/>
                      <a:pt x="103142" y="-283"/>
                      <a:pt x="100855"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 name="Google Shape;214;p12"/>
              <p:cNvSpPr/>
              <p:nvPr/>
            </p:nvSpPr>
            <p:spPr>
              <a:xfrm>
                <a:off x="5831514" y="2082973"/>
                <a:ext cx="86563" cy="44990"/>
              </a:xfrm>
              <a:custGeom>
                <a:avLst/>
                <a:gdLst/>
                <a:ahLst/>
                <a:cxnLst/>
                <a:rect l="l" t="t" r="r" b="b"/>
                <a:pathLst>
                  <a:path w="108204" h="56238" extrusionOk="0">
                    <a:moveTo>
                      <a:pt x="107918" y="0"/>
                    </a:moveTo>
                    <a:cubicBezTo>
                      <a:pt x="106204" y="10859"/>
                      <a:pt x="97536" y="13907"/>
                      <a:pt x="88868" y="19050"/>
                    </a:cubicBezTo>
                    <a:cubicBezTo>
                      <a:pt x="76105" y="26956"/>
                      <a:pt x="64865" y="38100"/>
                      <a:pt x="51530" y="45149"/>
                    </a:cubicBezTo>
                    <a:cubicBezTo>
                      <a:pt x="38195" y="52197"/>
                      <a:pt x="8573" y="57531"/>
                      <a:pt x="0" y="41815"/>
                    </a:cubicBezTo>
                    <a:cubicBezTo>
                      <a:pt x="4667" y="63056"/>
                      <a:pt x="39338" y="56388"/>
                      <a:pt x="52483" y="49721"/>
                    </a:cubicBezTo>
                    <a:cubicBezTo>
                      <a:pt x="65627" y="43053"/>
                      <a:pt x="76581" y="31814"/>
                      <a:pt x="89154" y="24003"/>
                    </a:cubicBezTo>
                    <a:cubicBezTo>
                      <a:pt x="98203" y="18383"/>
                      <a:pt x="106966" y="15526"/>
                      <a:pt x="108204" y="4191"/>
                    </a:cubicBezTo>
                    <a:cubicBezTo>
                      <a:pt x="108214" y="2791"/>
                      <a:pt x="108118" y="1391"/>
                      <a:pt x="107918"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 name="Google Shape;215;p12"/>
              <p:cNvSpPr/>
              <p:nvPr/>
            </p:nvSpPr>
            <p:spPr>
              <a:xfrm>
                <a:off x="5764925" y="2047104"/>
                <a:ext cx="79862" cy="61873"/>
              </a:xfrm>
              <a:custGeom>
                <a:avLst/>
                <a:gdLst/>
                <a:ahLst/>
                <a:cxnLst/>
                <a:rect l="l" t="t" r="r" b="b"/>
                <a:pathLst>
                  <a:path w="99827" h="77341" extrusionOk="0">
                    <a:moveTo>
                      <a:pt x="91860" y="1"/>
                    </a:moveTo>
                    <a:cubicBezTo>
                      <a:pt x="79954" y="9526"/>
                      <a:pt x="61856" y="4288"/>
                      <a:pt x="60999" y="5240"/>
                    </a:cubicBezTo>
                    <a:cubicBezTo>
                      <a:pt x="47045" y="17146"/>
                      <a:pt x="32453" y="28281"/>
                      <a:pt x="17279" y="38578"/>
                    </a:cubicBezTo>
                    <a:cubicBezTo>
                      <a:pt x="9754" y="44388"/>
                      <a:pt x="-1771" y="52294"/>
                      <a:pt x="229" y="63533"/>
                    </a:cubicBezTo>
                    <a:cubicBezTo>
                      <a:pt x="4040" y="83726"/>
                      <a:pt x="36329" y="77535"/>
                      <a:pt x="48521" y="71344"/>
                    </a:cubicBezTo>
                    <a:cubicBezTo>
                      <a:pt x="60713" y="65152"/>
                      <a:pt x="70619" y="54961"/>
                      <a:pt x="82145" y="47817"/>
                    </a:cubicBezTo>
                    <a:cubicBezTo>
                      <a:pt x="90336" y="42673"/>
                      <a:pt x="98433" y="40006"/>
                      <a:pt x="99766" y="29624"/>
                    </a:cubicBezTo>
                    <a:cubicBezTo>
                      <a:pt x="100528" y="23338"/>
                      <a:pt x="94051" y="-189"/>
                      <a:pt x="91860" y="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 name="Google Shape;216;p12"/>
              <p:cNvSpPr/>
              <p:nvPr/>
            </p:nvSpPr>
            <p:spPr>
              <a:xfrm>
                <a:off x="5764880" y="2067438"/>
                <a:ext cx="79629" cy="41383"/>
              </a:xfrm>
              <a:custGeom>
                <a:avLst/>
                <a:gdLst/>
                <a:ahLst/>
                <a:cxnLst/>
                <a:rect l="l" t="t" r="r" b="b"/>
                <a:pathLst>
                  <a:path w="99536" h="51729" extrusionOk="0">
                    <a:moveTo>
                      <a:pt x="99536" y="0"/>
                    </a:moveTo>
                    <a:cubicBezTo>
                      <a:pt x="97917" y="10001"/>
                      <a:pt x="90011" y="12668"/>
                      <a:pt x="81820" y="17812"/>
                    </a:cubicBezTo>
                    <a:cubicBezTo>
                      <a:pt x="70104" y="25051"/>
                      <a:pt x="59817" y="35528"/>
                      <a:pt x="47625" y="41720"/>
                    </a:cubicBezTo>
                    <a:cubicBezTo>
                      <a:pt x="35433" y="47911"/>
                      <a:pt x="8287" y="53054"/>
                      <a:pt x="0" y="38671"/>
                    </a:cubicBezTo>
                    <a:cubicBezTo>
                      <a:pt x="4286" y="57721"/>
                      <a:pt x="36004" y="52006"/>
                      <a:pt x="47625" y="45911"/>
                    </a:cubicBezTo>
                    <a:cubicBezTo>
                      <a:pt x="59246" y="39814"/>
                      <a:pt x="69723" y="29528"/>
                      <a:pt x="81248" y="22384"/>
                    </a:cubicBezTo>
                    <a:cubicBezTo>
                      <a:pt x="89440" y="17240"/>
                      <a:pt x="97536" y="14573"/>
                      <a:pt x="98870" y="4191"/>
                    </a:cubicBezTo>
                    <a:cubicBezTo>
                      <a:pt x="99222" y="2819"/>
                      <a:pt x="99441" y="1419"/>
                      <a:pt x="99536"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 name="Google Shape;217;p12"/>
              <p:cNvSpPr/>
              <p:nvPr/>
            </p:nvSpPr>
            <p:spPr>
              <a:xfrm>
                <a:off x="5777722" y="1472916"/>
                <a:ext cx="170454" cy="595560"/>
              </a:xfrm>
              <a:custGeom>
                <a:avLst/>
                <a:gdLst/>
                <a:ahLst/>
                <a:cxnLst/>
                <a:rect l="l" t="t" r="r" b="b"/>
                <a:pathLst>
                  <a:path w="213068" h="744450" extrusionOk="0">
                    <a:moveTo>
                      <a:pt x="5465" y="110490"/>
                    </a:moveTo>
                    <a:cubicBezTo>
                      <a:pt x="11276" y="65437"/>
                      <a:pt x="27849" y="0"/>
                      <a:pt x="27849" y="0"/>
                    </a:cubicBezTo>
                    <a:cubicBezTo>
                      <a:pt x="43546" y="7372"/>
                      <a:pt x="60529" y="11611"/>
                      <a:pt x="77855" y="12478"/>
                    </a:cubicBezTo>
                    <a:cubicBezTo>
                      <a:pt x="103211" y="12316"/>
                      <a:pt x="128490" y="9830"/>
                      <a:pt x="153388" y="5048"/>
                    </a:cubicBezTo>
                    <a:cubicBezTo>
                      <a:pt x="161532" y="19269"/>
                      <a:pt x="170429" y="33033"/>
                      <a:pt x="180059" y="46291"/>
                    </a:cubicBezTo>
                    <a:cubicBezTo>
                      <a:pt x="193012" y="64294"/>
                      <a:pt x="218159" y="103441"/>
                      <a:pt x="212158" y="172879"/>
                    </a:cubicBezTo>
                    <a:cubicBezTo>
                      <a:pt x="208253" y="217932"/>
                      <a:pt x="182916" y="409480"/>
                      <a:pt x="182916" y="409480"/>
                    </a:cubicBezTo>
                    <a:cubicBezTo>
                      <a:pt x="192755" y="441693"/>
                      <a:pt x="197985" y="475145"/>
                      <a:pt x="198442" y="508826"/>
                    </a:cubicBezTo>
                    <a:cubicBezTo>
                      <a:pt x="196156" y="548821"/>
                      <a:pt x="190869" y="588588"/>
                      <a:pt x="182630" y="627793"/>
                    </a:cubicBezTo>
                    <a:lnTo>
                      <a:pt x="167581" y="736568"/>
                    </a:lnTo>
                    <a:cubicBezTo>
                      <a:pt x="167581" y="736568"/>
                      <a:pt x="147483" y="751046"/>
                      <a:pt x="133195" y="740759"/>
                    </a:cubicBezTo>
                    <a:lnTo>
                      <a:pt x="135005" y="634365"/>
                    </a:lnTo>
                    <a:cubicBezTo>
                      <a:pt x="133291" y="608362"/>
                      <a:pt x="130719" y="569976"/>
                      <a:pt x="129004" y="545402"/>
                    </a:cubicBezTo>
                    <a:cubicBezTo>
                      <a:pt x="126337" y="505492"/>
                      <a:pt x="119479" y="442055"/>
                      <a:pt x="117098" y="426148"/>
                    </a:cubicBezTo>
                    <a:cubicBezTo>
                      <a:pt x="114717" y="410242"/>
                      <a:pt x="109954" y="382619"/>
                      <a:pt x="107573" y="351568"/>
                    </a:cubicBezTo>
                    <a:cubicBezTo>
                      <a:pt x="105192" y="320516"/>
                      <a:pt x="93476" y="162973"/>
                      <a:pt x="93476" y="162973"/>
                    </a:cubicBezTo>
                    <a:lnTo>
                      <a:pt x="91857" y="192500"/>
                    </a:lnTo>
                    <a:cubicBezTo>
                      <a:pt x="91857" y="192500"/>
                      <a:pt x="90238" y="240125"/>
                      <a:pt x="83380" y="299561"/>
                    </a:cubicBezTo>
                    <a:cubicBezTo>
                      <a:pt x="76522" y="358997"/>
                      <a:pt x="73855" y="385286"/>
                      <a:pt x="73855" y="385286"/>
                    </a:cubicBezTo>
                    <a:cubicBezTo>
                      <a:pt x="80370" y="397183"/>
                      <a:pt x="84932" y="410042"/>
                      <a:pt x="87380" y="423386"/>
                    </a:cubicBezTo>
                    <a:cubicBezTo>
                      <a:pt x="88619" y="436150"/>
                      <a:pt x="103192" y="537686"/>
                      <a:pt x="94429" y="588740"/>
                    </a:cubicBezTo>
                    <a:lnTo>
                      <a:pt x="76712" y="719138"/>
                    </a:lnTo>
                    <a:cubicBezTo>
                      <a:pt x="67645" y="725376"/>
                      <a:pt x="56138" y="726900"/>
                      <a:pt x="45756" y="723233"/>
                    </a:cubicBezTo>
                    <a:lnTo>
                      <a:pt x="35183" y="591407"/>
                    </a:lnTo>
                    <a:cubicBezTo>
                      <a:pt x="28135" y="541211"/>
                      <a:pt x="13180" y="434912"/>
                      <a:pt x="10895" y="421100"/>
                    </a:cubicBezTo>
                    <a:cubicBezTo>
                      <a:pt x="5808" y="393268"/>
                      <a:pt x="2817" y="365084"/>
                      <a:pt x="1941" y="336804"/>
                    </a:cubicBezTo>
                    <a:cubicBezTo>
                      <a:pt x="-1583" y="279749"/>
                      <a:pt x="-250" y="155543"/>
                      <a:pt x="5465" y="11049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 name="Google Shape;218;p12"/>
              <p:cNvSpPr/>
              <p:nvPr/>
            </p:nvSpPr>
            <p:spPr>
              <a:xfrm>
                <a:off x="5770564" y="1458904"/>
                <a:ext cx="181538" cy="396087"/>
              </a:xfrm>
              <a:custGeom>
                <a:avLst/>
                <a:gdLst/>
                <a:ahLst/>
                <a:cxnLst/>
                <a:rect l="l" t="t" r="r" b="b"/>
                <a:pathLst>
                  <a:path w="226922" h="495109" extrusionOk="0">
                    <a:moveTo>
                      <a:pt x="162435" y="6001"/>
                    </a:moveTo>
                    <a:lnTo>
                      <a:pt x="201202" y="83915"/>
                    </a:lnTo>
                    <a:cubicBezTo>
                      <a:pt x="201202" y="83915"/>
                      <a:pt x="260447" y="170593"/>
                      <a:pt x="199106" y="393287"/>
                    </a:cubicBezTo>
                    <a:lnTo>
                      <a:pt x="210631" y="461963"/>
                    </a:lnTo>
                    <a:cubicBezTo>
                      <a:pt x="210631" y="461963"/>
                      <a:pt x="94522" y="536543"/>
                      <a:pt x="16798" y="461963"/>
                    </a:cubicBezTo>
                    <a:cubicBezTo>
                      <a:pt x="16798" y="461963"/>
                      <a:pt x="-10158" y="256127"/>
                      <a:pt x="4224" y="161258"/>
                    </a:cubicBezTo>
                    <a:cubicBezTo>
                      <a:pt x="12149" y="106661"/>
                      <a:pt x="24246" y="52749"/>
                      <a:pt x="40420" y="0"/>
                    </a:cubicBezTo>
                    <a:cubicBezTo>
                      <a:pt x="40420" y="0"/>
                      <a:pt x="59470" y="21050"/>
                      <a:pt x="157291" y="7144"/>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 name="Google Shape;219;p12"/>
              <p:cNvSpPr/>
              <p:nvPr/>
            </p:nvSpPr>
            <p:spPr>
              <a:xfrm>
                <a:off x="5895126" y="1321170"/>
                <a:ext cx="61010" cy="76023"/>
              </a:xfrm>
              <a:custGeom>
                <a:avLst/>
                <a:gdLst/>
                <a:ahLst/>
                <a:cxnLst/>
                <a:rect l="l" t="t" r="r" b="b"/>
                <a:pathLst>
                  <a:path w="76263" h="95029" extrusionOk="0">
                    <a:moveTo>
                      <a:pt x="76263" y="71216"/>
                    </a:moveTo>
                    <a:cubicBezTo>
                      <a:pt x="76263" y="71216"/>
                      <a:pt x="49307" y="98076"/>
                      <a:pt x="17303" y="94743"/>
                    </a:cubicBezTo>
                    <a:lnTo>
                      <a:pt x="1968" y="42165"/>
                    </a:lnTo>
                    <a:cubicBezTo>
                      <a:pt x="1968" y="42165"/>
                      <a:pt x="-7557" y="14828"/>
                      <a:pt x="15303" y="2826"/>
                    </a:cubicBezTo>
                    <a:cubicBezTo>
                      <a:pt x="38163" y="-9175"/>
                      <a:pt x="62833" y="17685"/>
                      <a:pt x="76263" y="7121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 name="Google Shape;220;p12"/>
              <p:cNvSpPr/>
              <p:nvPr/>
            </p:nvSpPr>
            <p:spPr>
              <a:xfrm>
                <a:off x="5777141" y="1300603"/>
                <a:ext cx="50825" cy="53396"/>
              </a:xfrm>
              <a:custGeom>
                <a:avLst/>
                <a:gdLst/>
                <a:ahLst/>
                <a:cxnLst/>
                <a:rect l="l" t="t" r="r" b="b"/>
                <a:pathLst>
                  <a:path w="63531" h="66745" extrusionOk="0">
                    <a:moveTo>
                      <a:pt x="63532" y="451"/>
                    </a:moveTo>
                    <a:cubicBezTo>
                      <a:pt x="63532" y="451"/>
                      <a:pt x="32671" y="-9074"/>
                      <a:pt x="0" y="59411"/>
                    </a:cubicBezTo>
                    <a:lnTo>
                      <a:pt x="12192" y="66745"/>
                    </a:lnTo>
                    <a:cubicBezTo>
                      <a:pt x="27499" y="43304"/>
                      <a:pt x="44663" y="21130"/>
                      <a:pt x="63532" y="451"/>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21" name="Google Shape;221;p12"/>
            <p:cNvGrpSpPr/>
            <p:nvPr/>
          </p:nvGrpSpPr>
          <p:grpSpPr>
            <a:xfrm>
              <a:off x="5122427" y="3292365"/>
              <a:ext cx="823270" cy="1268939"/>
              <a:chOff x="5490177" y="3555452"/>
              <a:chExt cx="823270" cy="1268939"/>
            </a:xfrm>
          </p:grpSpPr>
          <p:sp>
            <p:nvSpPr>
              <p:cNvPr id="222" name="Google Shape;222;p12"/>
              <p:cNvSpPr/>
              <p:nvPr/>
            </p:nvSpPr>
            <p:spPr>
              <a:xfrm>
                <a:off x="5967652" y="4624747"/>
                <a:ext cx="345795" cy="199644"/>
              </a:xfrm>
              <a:custGeom>
                <a:avLst/>
                <a:gdLst/>
                <a:ahLst/>
                <a:cxnLst/>
                <a:rect l="l" t="t" r="r" b="b"/>
                <a:pathLst>
                  <a:path w="432244" h="249555" extrusionOk="0">
                    <a:moveTo>
                      <a:pt x="432245" y="124777"/>
                    </a:moveTo>
                    <a:cubicBezTo>
                      <a:pt x="432245" y="193690"/>
                      <a:pt x="335483" y="249555"/>
                      <a:pt x="216122" y="249555"/>
                    </a:cubicBezTo>
                    <a:cubicBezTo>
                      <a:pt x="96761" y="249555"/>
                      <a:pt x="0" y="193690"/>
                      <a:pt x="0" y="124777"/>
                    </a:cubicBezTo>
                    <a:cubicBezTo>
                      <a:pt x="0" y="55865"/>
                      <a:pt x="96761" y="0"/>
                      <a:pt x="216122" y="0"/>
                    </a:cubicBezTo>
                    <a:cubicBezTo>
                      <a:pt x="335483" y="0"/>
                      <a:pt x="432245" y="55865"/>
                      <a:pt x="432245" y="124777"/>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 name="Google Shape;223;p12"/>
              <p:cNvSpPr/>
              <p:nvPr/>
            </p:nvSpPr>
            <p:spPr>
              <a:xfrm>
                <a:off x="6225123" y="3957880"/>
                <a:ext cx="68002" cy="244678"/>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 name="Google Shape;224;p12"/>
              <p:cNvSpPr/>
              <p:nvPr/>
            </p:nvSpPr>
            <p:spPr>
              <a:xfrm>
                <a:off x="6014262" y="4720102"/>
                <a:ext cx="99120" cy="56094"/>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 name="Google Shape;225;p12"/>
              <p:cNvSpPr/>
              <p:nvPr/>
            </p:nvSpPr>
            <p:spPr>
              <a:xfrm>
                <a:off x="6014165" y="4729456"/>
                <a:ext cx="97551" cy="46733"/>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 name="Google Shape;226;p12"/>
              <p:cNvSpPr/>
              <p:nvPr/>
            </p:nvSpPr>
            <p:spPr>
              <a:xfrm>
                <a:off x="6140412" y="4656810"/>
                <a:ext cx="95533" cy="53978"/>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 name="Google Shape;227;p12"/>
              <p:cNvSpPr/>
              <p:nvPr/>
            </p:nvSpPr>
            <p:spPr>
              <a:xfrm>
                <a:off x="6140448" y="4665717"/>
                <a:ext cx="93872" cy="45066"/>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 name="Google Shape;228;p12"/>
              <p:cNvSpPr/>
              <p:nvPr/>
            </p:nvSpPr>
            <p:spPr>
              <a:xfrm>
                <a:off x="6074259" y="4151308"/>
                <a:ext cx="190443" cy="586341"/>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 name="Google Shape;229;p12"/>
              <p:cNvSpPr/>
              <p:nvPr/>
            </p:nvSpPr>
            <p:spPr>
              <a:xfrm>
                <a:off x="6075072" y="4151308"/>
                <a:ext cx="189540" cy="327893"/>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 name="Google Shape;230;p12"/>
              <p:cNvSpPr/>
              <p:nvPr/>
            </p:nvSpPr>
            <p:spPr>
              <a:xfrm>
                <a:off x="6112869" y="3797323"/>
                <a:ext cx="128417" cy="206862"/>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 name="Google Shape;231;p12"/>
              <p:cNvSpPr/>
              <p:nvPr/>
            </p:nvSpPr>
            <p:spPr>
              <a:xfrm>
                <a:off x="6244085" y="3981464"/>
                <a:ext cx="49073" cy="87044"/>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 name="Google Shape;232;p12"/>
              <p:cNvSpPr/>
              <p:nvPr/>
            </p:nvSpPr>
            <p:spPr>
              <a:xfrm>
                <a:off x="6106401" y="3956215"/>
                <a:ext cx="153237" cy="219092"/>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3" name="Google Shape;233;p12"/>
              <p:cNvSpPr/>
              <p:nvPr/>
            </p:nvSpPr>
            <p:spPr>
              <a:xfrm>
                <a:off x="5856250" y="4001330"/>
                <a:ext cx="294998" cy="212364"/>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 name="Google Shape;234;p12"/>
              <p:cNvSpPr/>
              <p:nvPr/>
            </p:nvSpPr>
            <p:spPr>
              <a:xfrm>
                <a:off x="6075027" y="3988967"/>
                <a:ext cx="80628" cy="83804"/>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5" name="Google Shape;235;p12"/>
              <p:cNvSpPr/>
              <p:nvPr/>
            </p:nvSpPr>
            <p:spPr>
              <a:xfrm>
                <a:off x="6107459" y="3797280"/>
                <a:ext cx="160810" cy="262954"/>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6" name="Google Shape;236;p12"/>
              <p:cNvSpPr/>
              <p:nvPr/>
            </p:nvSpPr>
            <p:spPr>
              <a:xfrm>
                <a:off x="5490177" y="438113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7" name="Google Shape;237;p12"/>
              <p:cNvSpPr/>
              <p:nvPr/>
            </p:nvSpPr>
            <p:spPr>
              <a:xfrm>
                <a:off x="5573749" y="4455840"/>
                <a:ext cx="98301" cy="76095"/>
              </a:xfrm>
              <a:custGeom>
                <a:avLst/>
                <a:gdLst/>
                <a:ahLst/>
                <a:cxnLst/>
                <a:rect l="l" t="t" r="r" b="b"/>
                <a:pathLst>
                  <a:path w="122876" h="95119" extrusionOk="0">
                    <a:moveTo>
                      <a:pt x="9769" y="2"/>
                    </a:moveTo>
                    <a:cubicBezTo>
                      <a:pt x="24533" y="12004"/>
                      <a:pt x="46250" y="1050"/>
                      <a:pt x="47297" y="2193"/>
                    </a:cubicBezTo>
                    <a:cubicBezTo>
                      <a:pt x="64639" y="18195"/>
                      <a:pt x="82792" y="33302"/>
                      <a:pt x="101685" y="47437"/>
                    </a:cubicBezTo>
                    <a:cubicBezTo>
                      <a:pt x="111210" y="54676"/>
                      <a:pt x="125212" y="64296"/>
                      <a:pt x="122545" y="78202"/>
                    </a:cubicBezTo>
                    <a:cubicBezTo>
                      <a:pt x="117973" y="102967"/>
                      <a:pt x="78254" y="95347"/>
                      <a:pt x="63204" y="87727"/>
                    </a:cubicBezTo>
                    <a:cubicBezTo>
                      <a:pt x="48155" y="80107"/>
                      <a:pt x="35963" y="67630"/>
                      <a:pt x="21770" y="59152"/>
                    </a:cubicBezTo>
                    <a:cubicBezTo>
                      <a:pt x="11674" y="52866"/>
                      <a:pt x="1768" y="49627"/>
                      <a:pt x="149" y="36864"/>
                    </a:cubicBezTo>
                    <a:cubicBezTo>
                      <a:pt x="-1185" y="28768"/>
                      <a:pt x="6816" y="-284"/>
                      <a:pt x="9769" y="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8" name="Google Shape;238;p12"/>
              <p:cNvSpPr/>
              <p:nvPr/>
            </p:nvSpPr>
            <p:spPr>
              <a:xfrm>
                <a:off x="5573762" y="4480895"/>
                <a:ext cx="97794" cy="51001"/>
              </a:xfrm>
              <a:custGeom>
                <a:avLst/>
                <a:gdLst/>
                <a:ahLst/>
                <a:cxnLst/>
                <a:rect l="l" t="t" r="r" b="b"/>
                <a:pathLst>
                  <a:path w="122242" h="63751" extrusionOk="0">
                    <a:moveTo>
                      <a:pt x="227" y="0"/>
                    </a:moveTo>
                    <a:cubicBezTo>
                      <a:pt x="2228" y="12192"/>
                      <a:pt x="12038" y="15621"/>
                      <a:pt x="22040" y="21812"/>
                    </a:cubicBezTo>
                    <a:cubicBezTo>
                      <a:pt x="36518" y="30766"/>
                      <a:pt x="49186" y="43720"/>
                      <a:pt x="64140" y="51245"/>
                    </a:cubicBezTo>
                    <a:cubicBezTo>
                      <a:pt x="79094" y="58769"/>
                      <a:pt x="112527" y="65246"/>
                      <a:pt x="122243" y="47530"/>
                    </a:cubicBezTo>
                    <a:cubicBezTo>
                      <a:pt x="117004" y="71438"/>
                      <a:pt x="77951" y="63913"/>
                      <a:pt x="63092" y="56388"/>
                    </a:cubicBezTo>
                    <a:cubicBezTo>
                      <a:pt x="48233" y="48863"/>
                      <a:pt x="35851" y="36290"/>
                      <a:pt x="21659" y="27813"/>
                    </a:cubicBezTo>
                    <a:cubicBezTo>
                      <a:pt x="11562" y="21527"/>
                      <a:pt x="1656" y="18288"/>
                      <a:pt x="37" y="5524"/>
                    </a:cubicBezTo>
                    <a:cubicBezTo>
                      <a:pt x="-49" y="3677"/>
                      <a:pt x="15" y="1829"/>
                      <a:pt x="22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9" name="Google Shape;239;p12"/>
              <p:cNvSpPr/>
              <p:nvPr/>
            </p:nvSpPr>
            <p:spPr>
              <a:xfrm>
                <a:off x="5674337" y="4417793"/>
                <a:ext cx="98217" cy="73323"/>
              </a:xfrm>
              <a:custGeom>
                <a:avLst/>
                <a:gdLst/>
                <a:ahLst/>
                <a:cxnLst/>
                <a:rect l="l" t="t" r="r" b="b"/>
                <a:pathLst>
                  <a:path w="122771" h="91654" extrusionOk="0">
                    <a:moveTo>
                      <a:pt x="11400" y="61"/>
                    </a:moveTo>
                    <a:cubicBezTo>
                      <a:pt x="26164" y="12062"/>
                      <a:pt x="51881" y="-987"/>
                      <a:pt x="53024" y="61"/>
                    </a:cubicBezTo>
                    <a:cubicBezTo>
                      <a:pt x="68334" y="15615"/>
                      <a:pt x="84521" y="30274"/>
                      <a:pt x="101507" y="43971"/>
                    </a:cubicBezTo>
                    <a:cubicBezTo>
                      <a:pt x="111032" y="51114"/>
                      <a:pt x="125033" y="60830"/>
                      <a:pt x="122462" y="74737"/>
                    </a:cubicBezTo>
                    <a:cubicBezTo>
                      <a:pt x="117794" y="99502"/>
                      <a:pt x="78075" y="91881"/>
                      <a:pt x="63121" y="84262"/>
                    </a:cubicBezTo>
                    <a:cubicBezTo>
                      <a:pt x="48167" y="76642"/>
                      <a:pt x="35879" y="64069"/>
                      <a:pt x="21687" y="55687"/>
                    </a:cubicBezTo>
                    <a:cubicBezTo>
                      <a:pt x="11591" y="49400"/>
                      <a:pt x="1589" y="46162"/>
                      <a:pt x="65" y="33398"/>
                    </a:cubicBezTo>
                    <a:cubicBezTo>
                      <a:pt x="-887" y="25302"/>
                      <a:pt x="8828" y="-225"/>
                      <a:pt x="11400" y="6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0" name="Google Shape;240;p12"/>
              <p:cNvSpPr/>
              <p:nvPr/>
            </p:nvSpPr>
            <p:spPr>
              <a:xfrm>
                <a:off x="5674522" y="4441449"/>
                <a:ext cx="97784" cy="51040"/>
              </a:xfrm>
              <a:custGeom>
                <a:avLst/>
                <a:gdLst/>
                <a:ahLst/>
                <a:cxnLst/>
                <a:rect l="l" t="t" r="r" b="b"/>
                <a:pathLst>
                  <a:path w="122230" h="63800" extrusionOk="0">
                    <a:moveTo>
                      <a:pt x="216" y="0"/>
                    </a:moveTo>
                    <a:cubicBezTo>
                      <a:pt x="2216" y="12192"/>
                      <a:pt x="12027" y="15621"/>
                      <a:pt x="22028" y="21812"/>
                    </a:cubicBezTo>
                    <a:cubicBezTo>
                      <a:pt x="36506" y="30766"/>
                      <a:pt x="49174" y="43720"/>
                      <a:pt x="64128" y="51340"/>
                    </a:cubicBezTo>
                    <a:cubicBezTo>
                      <a:pt x="79083" y="58960"/>
                      <a:pt x="112515" y="65246"/>
                      <a:pt x="122231" y="47530"/>
                    </a:cubicBezTo>
                    <a:cubicBezTo>
                      <a:pt x="116992" y="71438"/>
                      <a:pt x="77940" y="64008"/>
                      <a:pt x="63081" y="56483"/>
                    </a:cubicBezTo>
                    <a:cubicBezTo>
                      <a:pt x="48222" y="48958"/>
                      <a:pt x="35934" y="36290"/>
                      <a:pt x="21742" y="27432"/>
                    </a:cubicBezTo>
                    <a:cubicBezTo>
                      <a:pt x="11550" y="21146"/>
                      <a:pt x="1644" y="17907"/>
                      <a:pt x="25" y="5143"/>
                    </a:cubicBezTo>
                    <a:cubicBezTo>
                      <a:pt x="-41" y="3429"/>
                      <a:pt x="23" y="1705"/>
                      <a:pt x="216"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 name="Google Shape;241;p12"/>
              <p:cNvSpPr/>
              <p:nvPr/>
            </p:nvSpPr>
            <p:spPr>
              <a:xfrm>
                <a:off x="5578538" y="3979203"/>
                <a:ext cx="169290" cy="484803"/>
              </a:xfrm>
              <a:custGeom>
                <a:avLst/>
                <a:gdLst/>
                <a:ahLst/>
                <a:cxnLst/>
                <a:rect l="l" t="t" r="r" b="b"/>
                <a:pathLst>
                  <a:path w="211613" h="606004" extrusionOk="0">
                    <a:moveTo>
                      <a:pt x="2540" y="52483"/>
                    </a:moveTo>
                    <a:cubicBezTo>
                      <a:pt x="3302" y="74771"/>
                      <a:pt x="10160" y="171545"/>
                      <a:pt x="13303" y="222695"/>
                    </a:cubicBezTo>
                    <a:cubicBezTo>
                      <a:pt x="16446" y="273844"/>
                      <a:pt x="17113" y="336995"/>
                      <a:pt x="17113" y="336995"/>
                    </a:cubicBezTo>
                    <a:cubicBezTo>
                      <a:pt x="17113" y="336995"/>
                      <a:pt x="8255" y="374237"/>
                      <a:pt x="2540" y="418147"/>
                    </a:cubicBezTo>
                    <a:cubicBezTo>
                      <a:pt x="-3175" y="462058"/>
                      <a:pt x="2540" y="600361"/>
                      <a:pt x="2540" y="600361"/>
                    </a:cubicBezTo>
                    <a:cubicBezTo>
                      <a:pt x="14124" y="607886"/>
                      <a:pt x="29056" y="607886"/>
                      <a:pt x="40640" y="600361"/>
                    </a:cubicBezTo>
                    <a:cubicBezTo>
                      <a:pt x="40640" y="600361"/>
                      <a:pt x="64262" y="489585"/>
                      <a:pt x="75121" y="439674"/>
                    </a:cubicBezTo>
                    <a:cubicBezTo>
                      <a:pt x="85979" y="389763"/>
                      <a:pt x="87979" y="360997"/>
                      <a:pt x="93599" y="330137"/>
                    </a:cubicBezTo>
                    <a:cubicBezTo>
                      <a:pt x="100457" y="292703"/>
                      <a:pt x="115221" y="118110"/>
                      <a:pt x="115221" y="118110"/>
                    </a:cubicBezTo>
                    <a:lnTo>
                      <a:pt x="121126" y="118110"/>
                    </a:lnTo>
                    <a:lnTo>
                      <a:pt x="136938" y="315182"/>
                    </a:lnTo>
                    <a:cubicBezTo>
                      <a:pt x="132057" y="329717"/>
                      <a:pt x="128705" y="344719"/>
                      <a:pt x="126937" y="359950"/>
                    </a:cubicBezTo>
                    <a:cubicBezTo>
                      <a:pt x="122650" y="392049"/>
                      <a:pt x="131509" y="553593"/>
                      <a:pt x="131509" y="553593"/>
                    </a:cubicBezTo>
                    <a:cubicBezTo>
                      <a:pt x="144340" y="560727"/>
                      <a:pt x="160089" y="560070"/>
                      <a:pt x="172276" y="551879"/>
                    </a:cubicBezTo>
                    <a:cubicBezTo>
                      <a:pt x="172276" y="551879"/>
                      <a:pt x="211614" y="337947"/>
                      <a:pt x="211614" y="305467"/>
                    </a:cubicBezTo>
                    <a:cubicBezTo>
                      <a:pt x="211614" y="283845"/>
                      <a:pt x="207994" y="0"/>
                      <a:pt x="207994" y="0"/>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 name="Google Shape;242;p12"/>
              <p:cNvSpPr/>
              <p:nvPr/>
            </p:nvSpPr>
            <p:spPr>
              <a:xfrm>
                <a:off x="5601056" y="3677030"/>
                <a:ext cx="108255" cy="105706"/>
              </a:xfrm>
              <a:custGeom>
                <a:avLst/>
                <a:gdLst/>
                <a:ahLst/>
                <a:cxnLst/>
                <a:rect l="l" t="t" r="r" b="b"/>
                <a:pathLst>
                  <a:path w="135319" h="132132" extrusionOk="0">
                    <a:moveTo>
                      <a:pt x="27811" y="0"/>
                    </a:moveTo>
                    <a:cubicBezTo>
                      <a:pt x="27811" y="0"/>
                      <a:pt x="30287" y="48578"/>
                      <a:pt x="29239" y="52864"/>
                    </a:cubicBezTo>
                    <a:cubicBezTo>
                      <a:pt x="28192" y="57150"/>
                      <a:pt x="6951" y="71342"/>
                      <a:pt x="664" y="76486"/>
                    </a:cubicBezTo>
                    <a:cubicBezTo>
                      <a:pt x="-5622" y="81629"/>
                      <a:pt x="34288" y="120491"/>
                      <a:pt x="53623" y="130016"/>
                    </a:cubicBezTo>
                    <a:cubicBezTo>
                      <a:pt x="72959" y="139541"/>
                      <a:pt x="134205" y="115538"/>
                      <a:pt x="135253" y="85439"/>
                    </a:cubicBezTo>
                    <a:cubicBezTo>
                      <a:pt x="136300" y="55340"/>
                      <a:pt x="124775" y="30099"/>
                      <a:pt x="115441" y="28765"/>
                    </a:cubicBezTo>
                    <a:cubicBezTo>
                      <a:pt x="106106" y="27432"/>
                      <a:pt x="27811" y="0"/>
                      <a:pt x="27811"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3" name="Google Shape;243;p12"/>
              <p:cNvSpPr/>
              <p:nvPr/>
            </p:nvSpPr>
            <p:spPr>
              <a:xfrm>
                <a:off x="5726677" y="3702009"/>
                <a:ext cx="153814" cy="302133"/>
              </a:xfrm>
              <a:custGeom>
                <a:avLst/>
                <a:gdLst/>
                <a:ahLst/>
                <a:cxnLst/>
                <a:rect l="l" t="t" r="r" b="b"/>
                <a:pathLst>
                  <a:path w="192267" h="377666" extrusionOk="0">
                    <a:moveTo>
                      <a:pt x="3655" y="58864"/>
                    </a:moveTo>
                    <a:cubicBezTo>
                      <a:pt x="6513" y="37433"/>
                      <a:pt x="-7584" y="17050"/>
                      <a:pt x="6037" y="0"/>
                    </a:cubicBezTo>
                    <a:cubicBezTo>
                      <a:pt x="53662" y="47054"/>
                      <a:pt x="47947" y="171450"/>
                      <a:pt x="58805" y="250984"/>
                    </a:cubicBezTo>
                    <a:cubicBezTo>
                      <a:pt x="94429" y="288131"/>
                      <a:pt x="165961" y="324803"/>
                      <a:pt x="186059" y="333851"/>
                    </a:cubicBezTo>
                    <a:cubicBezTo>
                      <a:pt x="189679" y="335566"/>
                      <a:pt x="192917" y="337375"/>
                      <a:pt x="192155" y="341281"/>
                    </a:cubicBezTo>
                    <a:cubicBezTo>
                      <a:pt x="189461" y="354530"/>
                      <a:pt x="183757" y="366979"/>
                      <a:pt x="175486" y="377666"/>
                    </a:cubicBezTo>
                    <a:cubicBezTo>
                      <a:pt x="127861" y="357283"/>
                      <a:pt x="94048" y="345567"/>
                      <a:pt x="34897" y="289370"/>
                    </a:cubicBezTo>
                    <a:cubicBezTo>
                      <a:pt x="29295" y="283293"/>
                      <a:pt x="24287" y="276692"/>
                      <a:pt x="19943" y="269653"/>
                    </a:cubicBezTo>
                    <a:cubicBezTo>
                      <a:pt x="3084" y="218980"/>
                      <a:pt x="-1202" y="95821"/>
                      <a:pt x="3655" y="5886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4" name="Google Shape;244;p12"/>
              <p:cNvSpPr/>
              <p:nvPr/>
            </p:nvSpPr>
            <p:spPr>
              <a:xfrm>
                <a:off x="5572425" y="3691494"/>
                <a:ext cx="175494" cy="353954"/>
              </a:xfrm>
              <a:custGeom>
                <a:avLst/>
                <a:gdLst/>
                <a:ahLst/>
                <a:cxnLst/>
                <a:rect l="l" t="t" r="r" b="b"/>
                <a:pathLst>
                  <a:path w="219367" h="442443" extrusionOk="0">
                    <a:moveTo>
                      <a:pt x="58192" y="43155"/>
                    </a:moveTo>
                    <a:cubicBezTo>
                      <a:pt x="58192" y="43155"/>
                      <a:pt x="93434" y="95638"/>
                      <a:pt x="142583" y="100305"/>
                    </a:cubicBezTo>
                    <a:cubicBezTo>
                      <a:pt x="158109" y="85065"/>
                      <a:pt x="159443" y="30678"/>
                      <a:pt x="138011" y="13247"/>
                    </a:cubicBezTo>
                    <a:cubicBezTo>
                      <a:pt x="138011" y="13247"/>
                      <a:pt x="157728" y="-2660"/>
                      <a:pt x="171254" y="388"/>
                    </a:cubicBezTo>
                    <a:cubicBezTo>
                      <a:pt x="185905" y="9218"/>
                      <a:pt x="196816" y="23115"/>
                      <a:pt x="201924" y="39441"/>
                    </a:cubicBezTo>
                    <a:cubicBezTo>
                      <a:pt x="214382" y="75569"/>
                      <a:pt x="220254" y="113631"/>
                      <a:pt x="219260" y="151836"/>
                    </a:cubicBezTo>
                    <a:cubicBezTo>
                      <a:pt x="218402" y="203366"/>
                      <a:pt x="219260" y="360814"/>
                      <a:pt x="219260" y="360814"/>
                    </a:cubicBezTo>
                    <a:cubicBezTo>
                      <a:pt x="219260" y="360814"/>
                      <a:pt x="212402" y="394056"/>
                      <a:pt x="167920" y="418821"/>
                    </a:cubicBezTo>
                    <a:cubicBezTo>
                      <a:pt x="123438" y="443586"/>
                      <a:pt x="90386" y="446063"/>
                      <a:pt x="60192" y="439014"/>
                    </a:cubicBezTo>
                    <a:cubicBezTo>
                      <a:pt x="35332" y="433204"/>
                      <a:pt x="14758" y="424441"/>
                      <a:pt x="6185" y="406439"/>
                    </a:cubicBezTo>
                    <a:cubicBezTo>
                      <a:pt x="8471" y="370244"/>
                      <a:pt x="24569" y="276042"/>
                      <a:pt x="18568" y="230607"/>
                    </a:cubicBezTo>
                    <a:cubicBezTo>
                      <a:pt x="12567" y="185173"/>
                      <a:pt x="2947" y="151359"/>
                      <a:pt x="470" y="114593"/>
                    </a:cubicBezTo>
                    <a:cubicBezTo>
                      <a:pt x="-2006" y="77826"/>
                      <a:pt x="5233" y="78588"/>
                      <a:pt x="23711" y="65539"/>
                    </a:cubicBezTo>
                    <a:cubicBezTo>
                      <a:pt x="34645" y="57252"/>
                      <a:pt x="46169" y="49766"/>
                      <a:pt x="58192" y="4315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5" name="Google Shape;245;p12"/>
              <p:cNvSpPr/>
              <p:nvPr/>
            </p:nvSpPr>
            <p:spPr>
              <a:xfrm>
                <a:off x="5596900" y="3567776"/>
                <a:ext cx="116875" cy="142090"/>
              </a:xfrm>
              <a:custGeom>
                <a:avLst/>
                <a:gdLst/>
                <a:ahLst/>
                <a:cxnLst/>
                <a:rect l="l" t="t" r="r" b="b"/>
                <a:pathLst>
                  <a:path w="146094" h="177613" extrusionOk="0">
                    <a:moveTo>
                      <a:pt x="142737" y="64264"/>
                    </a:moveTo>
                    <a:lnTo>
                      <a:pt x="142737" y="64264"/>
                    </a:lnTo>
                    <a:cubicBezTo>
                      <a:pt x="136926" y="26164"/>
                      <a:pt x="109780" y="-2411"/>
                      <a:pt x="70823" y="161"/>
                    </a:cubicBezTo>
                    <a:cubicBezTo>
                      <a:pt x="29585" y="2342"/>
                      <a:pt x="-2076" y="37537"/>
                      <a:pt x="106" y="78780"/>
                    </a:cubicBezTo>
                    <a:cubicBezTo>
                      <a:pt x="1341" y="102107"/>
                      <a:pt x="13407" y="123519"/>
                      <a:pt x="32723" y="136654"/>
                    </a:cubicBezTo>
                    <a:cubicBezTo>
                      <a:pt x="34067" y="142360"/>
                      <a:pt x="36081" y="147894"/>
                      <a:pt x="38724" y="153132"/>
                    </a:cubicBezTo>
                    <a:cubicBezTo>
                      <a:pt x="52440" y="169230"/>
                      <a:pt x="94064" y="179136"/>
                      <a:pt x="105970" y="177421"/>
                    </a:cubicBezTo>
                    <a:cubicBezTo>
                      <a:pt x="120536" y="176269"/>
                      <a:pt x="132921" y="166334"/>
                      <a:pt x="137212" y="152370"/>
                    </a:cubicBezTo>
                    <a:cubicBezTo>
                      <a:pt x="150166" y="122462"/>
                      <a:pt x="146070" y="82838"/>
                      <a:pt x="142737" y="6426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6" name="Google Shape;246;p12"/>
              <p:cNvSpPr/>
              <p:nvPr/>
            </p:nvSpPr>
            <p:spPr>
              <a:xfrm>
                <a:off x="5586117" y="3555452"/>
                <a:ext cx="123225" cy="121654"/>
              </a:xfrm>
              <a:custGeom>
                <a:avLst/>
                <a:gdLst/>
                <a:ahLst/>
                <a:cxnLst/>
                <a:rect l="l" t="t" r="r" b="b"/>
                <a:pathLst>
                  <a:path w="154031" h="152067" extrusionOk="0">
                    <a:moveTo>
                      <a:pt x="46496" y="152068"/>
                    </a:moveTo>
                    <a:lnTo>
                      <a:pt x="46496" y="152068"/>
                    </a:lnTo>
                    <a:lnTo>
                      <a:pt x="50021" y="119112"/>
                    </a:lnTo>
                    <a:cubicBezTo>
                      <a:pt x="50021" y="119112"/>
                      <a:pt x="22874" y="49579"/>
                      <a:pt x="86692" y="63009"/>
                    </a:cubicBezTo>
                    <a:cubicBezTo>
                      <a:pt x="128602" y="71867"/>
                      <a:pt x="139079" y="75677"/>
                      <a:pt x="151843" y="47579"/>
                    </a:cubicBezTo>
                    <a:cubicBezTo>
                      <a:pt x="164606" y="19480"/>
                      <a:pt x="119648" y="-5857"/>
                      <a:pt x="66118" y="1192"/>
                    </a:cubicBezTo>
                    <a:cubicBezTo>
                      <a:pt x="27984" y="5192"/>
                      <a:pt x="-739" y="37720"/>
                      <a:pt x="14" y="76058"/>
                    </a:cubicBezTo>
                    <a:cubicBezTo>
                      <a:pt x="1538" y="96632"/>
                      <a:pt x="7063" y="138542"/>
                      <a:pt x="46496" y="152068"/>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7" name="Google Shape;247;p12"/>
              <p:cNvSpPr/>
              <p:nvPr/>
            </p:nvSpPr>
            <p:spPr>
              <a:xfrm>
                <a:off x="5563193" y="3761560"/>
                <a:ext cx="157578" cy="270890"/>
              </a:xfrm>
              <a:custGeom>
                <a:avLst/>
                <a:gdLst/>
                <a:ahLst/>
                <a:cxnLst/>
                <a:rect l="l" t="t" r="r" b="b"/>
                <a:pathLst>
                  <a:path w="196972" h="338613" extrusionOk="0">
                    <a:moveTo>
                      <a:pt x="780" y="5239"/>
                    </a:moveTo>
                    <a:cubicBezTo>
                      <a:pt x="19163" y="0"/>
                      <a:pt x="5161" y="4286"/>
                      <a:pt x="19163" y="0"/>
                    </a:cubicBezTo>
                    <a:cubicBezTo>
                      <a:pt x="66788" y="46958"/>
                      <a:pt x="61168" y="127540"/>
                      <a:pt x="72027" y="207073"/>
                    </a:cubicBezTo>
                    <a:cubicBezTo>
                      <a:pt x="98506" y="250984"/>
                      <a:pt x="196709" y="310039"/>
                      <a:pt x="196709" y="310039"/>
                    </a:cubicBezTo>
                    <a:cubicBezTo>
                      <a:pt x="197947" y="318516"/>
                      <a:pt x="194994" y="320992"/>
                      <a:pt x="184326" y="338614"/>
                    </a:cubicBezTo>
                    <a:cubicBezTo>
                      <a:pt x="129661" y="317649"/>
                      <a:pt x="79941" y="285579"/>
                      <a:pt x="38308" y="244411"/>
                    </a:cubicBezTo>
                    <a:cubicBezTo>
                      <a:pt x="35927" y="242221"/>
                      <a:pt x="32498" y="241554"/>
                      <a:pt x="31545" y="238601"/>
                    </a:cubicBezTo>
                    <a:cubicBezTo>
                      <a:pt x="14686" y="187547"/>
                      <a:pt x="-4078" y="42291"/>
                      <a:pt x="780" y="5239"/>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8" name="Google Shape;248;p12"/>
              <p:cNvSpPr/>
              <p:nvPr/>
            </p:nvSpPr>
            <p:spPr>
              <a:xfrm>
                <a:off x="5730894" y="3844261"/>
                <a:ext cx="182422" cy="245287"/>
              </a:xfrm>
              <a:custGeom>
                <a:avLst/>
                <a:gdLst/>
                <a:ahLst/>
                <a:cxnLst/>
                <a:rect l="l" t="t" r="r" b="b"/>
                <a:pathLst>
                  <a:path w="228028" h="306609" extrusionOk="0">
                    <a:moveTo>
                      <a:pt x="228028" y="0"/>
                    </a:moveTo>
                    <a:lnTo>
                      <a:pt x="156686" y="244030"/>
                    </a:lnTo>
                    <a:lnTo>
                      <a:pt x="0" y="306610"/>
                    </a:lnTo>
                    <a:lnTo>
                      <a:pt x="57150" y="68866"/>
                    </a:lnTo>
                    <a:lnTo>
                      <a:pt x="228028" y="0"/>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9" name="Google Shape;249;p12"/>
              <p:cNvSpPr/>
              <p:nvPr/>
            </p:nvSpPr>
            <p:spPr>
              <a:xfrm>
                <a:off x="5699455" y="3997937"/>
                <a:ext cx="92794" cy="45581"/>
              </a:xfrm>
              <a:custGeom>
                <a:avLst/>
                <a:gdLst/>
                <a:ahLst/>
                <a:cxnLst/>
                <a:rect l="l" t="t" r="r" b="b"/>
                <a:pathLst>
                  <a:path w="115992" h="56976" extrusionOk="0">
                    <a:moveTo>
                      <a:pt x="1604" y="16383"/>
                    </a:moveTo>
                    <a:cubicBezTo>
                      <a:pt x="3890" y="8001"/>
                      <a:pt x="9891" y="10096"/>
                      <a:pt x="16749" y="12192"/>
                    </a:cubicBezTo>
                    <a:cubicBezTo>
                      <a:pt x="24087" y="15173"/>
                      <a:pt x="32154" y="15869"/>
                      <a:pt x="39895" y="14192"/>
                    </a:cubicBezTo>
                    <a:cubicBezTo>
                      <a:pt x="45919" y="11240"/>
                      <a:pt x="51497" y="7458"/>
                      <a:pt x="56468" y="2953"/>
                    </a:cubicBezTo>
                    <a:cubicBezTo>
                      <a:pt x="59631" y="1038"/>
                      <a:pt x="63251" y="19"/>
                      <a:pt x="66946" y="0"/>
                    </a:cubicBezTo>
                    <a:cubicBezTo>
                      <a:pt x="66946" y="2096"/>
                      <a:pt x="63326" y="14478"/>
                      <a:pt x="63326" y="14478"/>
                    </a:cubicBezTo>
                    <a:cubicBezTo>
                      <a:pt x="63326" y="14478"/>
                      <a:pt x="97712" y="14478"/>
                      <a:pt x="101426" y="14478"/>
                    </a:cubicBezTo>
                    <a:cubicBezTo>
                      <a:pt x="104583" y="13907"/>
                      <a:pt x="107609" y="15993"/>
                      <a:pt x="108184" y="19155"/>
                    </a:cubicBezTo>
                    <a:cubicBezTo>
                      <a:pt x="108501" y="20889"/>
                      <a:pt x="108012" y="22670"/>
                      <a:pt x="106856" y="24003"/>
                    </a:cubicBezTo>
                    <a:lnTo>
                      <a:pt x="109237" y="24003"/>
                    </a:lnTo>
                    <a:cubicBezTo>
                      <a:pt x="116190" y="22479"/>
                      <a:pt x="118762" y="33528"/>
                      <a:pt x="112190" y="34862"/>
                    </a:cubicBezTo>
                    <a:lnTo>
                      <a:pt x="106475" y="35719"/>
                    </a:lnTo>
                    <a:cubicBezTo>
                      <a:pt x="111047" y="37529"/>
                      <a:pt x="112190" y="45244"/>
                      <a:pt x="106475" y="46196"/>
                    </a:cubicBezTo>
                    <a:lnTo>
                      <a:pt x="104665" y="46196"/>
                    </a:lnTo>
                    <a:cubicBezTo>
                      <a:pt x="103845" y="46339"/>
                      <a:pt x="103009" y="46339"/>
                      <a:pt x="102188" y="46196"/>
                    </a:cubicBezTo>
                    <a:lnTo>
                      <a:pt x="100188" y="46196"/>
                    </a:lnTo>
                    <a:cubicBezTo>
                      <a:pt x="100896" y="49435"/>
                      <a:pt x="98845" y="52635"/>
                      <a:pt x="95608" y="53340"/>
                    </a:cubicBezTo>
                    <a:cubicBezTo>
                      <a:pt x="95421" y="53378"/>
                      <a:pt x="95233" y="53416"/>
                      <a:pt x="95045" y="53435"/>
                    </a:cubicBezTo>
                    <a:cubicBezTo>
                      <a:pt x="78281" y="55626"/>
                      <a:pt x="53611" y="62294"/>
                      <a:pt x="38466" y="48482"/>
                    </a:cubicBezTo>
                    <a:cubicBezTo>
                      <a:pt x="27950" y="47473"/>
                      <a:pt x="17678" y="44710"/>
                      <a:pt x="8081" y="40291"/>
                    </a:cubicBezTo>
                    <a:cubicBezTo>
                      <a:pt x="-967" y="35719"/>
                      <a:pt x="-1253" y="26289"/>
                      <a:pt x="1604" y="1638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0" name="Google Shape;250;p12"/>
              <p:cNvSpPr/>
              <p:nvPr/>
            </p:nvSpPr>
            <p:spPr>
              <a:xfrm>
                <a:off x="5833154" y="3969125"/>
                <a:ext cx="57182" cy="47279"/>
              </a:xfrm>
              <a:custGeom>
                <a:avLst/>
                <a:gdLst/>
                <a:ahLst/>
                <a:cxnLst/>
                <a:rect l="l" t="t" r="r" b="b"/>
                <a:pathLst>
                  <a:path w="71478" h="59099" extrusionOk="0">
                    <a:moveTo>
                      <a:pt x="5636" y="32418"/>
                    </a:moveTo>
                    <a:lnTo>
                      <a:pt x="8018" y="32418"/>
                    </a:lnTo>
                    <a:cubicBezTo>
                      <a:pt x="5440" y="30599"/>
                      <a:pt x="4827" y="27027"/>
                      <a:pt x="6648" y="24455"/>
                    </a:cubicBezTo>
                    <a:cubicBezTo>
                      <a:pt x="7726" y="22922"/>
                      <a:pt x="9482" y="22026"/>
                      <a:pt x="11351" y="22036"/>
                    </a:cubicBezTo>
                    <a:cubicBezTo>
                      <a:pt x="14876" y="22036"/>
                      <a:pt x="50213" y="14606"/>
                      <a:pt x="50213" y="14606"/>
                    </a:cubicBezTo>
                    <a:lnTo>
                      <a:pt x="54500" y="128"/>
                    </a:lnTo>
                    <a:cubicBezTo>
                      <a:pt x="54500" y="-729"/>
                      <a:pt x="60596" y="2986"/>
                      <a:pt x="60786" y="3176"/>
                    </a:cubicBezTo>
                    <a:cubicBezTo>
                      <a:pt x="66872" y="7091"/>
                      <a:pt x="70809" y="13597"/>
                      <a:pt x="71454" y="20798"/>
                    </a:cubicBezTo>
                    <a:cubicBezTo>
                      <a:pt x="71818" y="30903"/>
                      <a:pt x="68152" y="40733"/>
                      <a:pt x="61262" y="48134"/>
                    </a:cubicBezTo>
                    <a:cubicBezTo>
                      <a:pt x="54984" y="54364"/>
                      <a:pt x="46575" y="57974"/>
                      <a:pt x="37736" y="58231"/>
                    </a:cubicBezTo>
                    <a:cubicBezTo>
                      <a:pt x="33449" y="58231"/>
                      <a:pt x="29354" y="58707"/>
                      <a:pt x="25639" y="59088"/>
                    </a:cubicBezTo>
                    <a:cubicBezTo>
                      <a:pt x="22226" y="59298"/>
                      <a:pt x="19289" y="56707"/>
                      <a:pt x="19078" y="53287"/>
                    </a:cubicBezTo>
                    <a:cubicBezTo>
                      <a:pt x="19071" y="53192"/>
                      <a:pt x="19068" y="53087"/>
                      <a:pt x="19067" y="52992"/>
                    </a:cubicBezTo>
                    <a:lnTo>
                      <a:pt x="17924" y="52992"/>
                    </a:lnTo>
                    <a:cubicBezTo>
                      <a:pt x="17115" y="53221"/>
                      <a:pt x="16256" y="53221"/>
                      <a:pt x="15447" y="52992"/>
                    </a:cubicBezTo>
                    <a:lnTo>
                      <a:pt x="13637" y="52992"/>
                    </a:lnTo>
                    <a:cubicBezTo>
                      <a:pt x="7637" y="52992"/>
                      <a:pt x="7160" y="45562"/>
                      <a:pt x="11256" y="42895"/>
                    </a:cubicBezTo>
                    <a:lnTo>
                      <a:pt x="5446" y="42895"/>
                    </a:lnTo>
                    <a:cubicBezTo>
                      <a:pt x="-2174" y="43562"/>
                      <a:pt x="-1507" y="32323"/>
                      <a:pt x="5636" y="32418"/>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1" name="Google Shape;251;p12"/>
              <p:cNvSpPr/>
              <p:nvPr/>
            </p:nvSpPr>
            <p:spPr>
              <a:xfrm>
                <a:off x="5709343" y="3692033"/>
                <a:ext cx="56693" cy="82524"/>
              </a:xfrm>
              <a:custGeom>
                <a:avLst/>
                <a:gdLst/>
                <a:ahLst/>
                <a:cxnLst/>
                <a:rect l="l" t="t" r="r" b="b"/>
                <a:pathLst>
                  <a:path w="70866" h="103155" extrusionOk="0">
                    <a:moveTo>
                      <a:pt x="45339" y="103156"/>
                    </a:moveTo>
                    <a:cubicBezTo>
                      <a:pt x="54990" y="102718"/>
                      <a:pt x="64114" y="98631"/>
                      <a:pt x="70866" y="91726"/>
                    </a:cubicBezTo>
                    <a:cubicBezTo>
                      <a:pt x="69533" y="73628"/>
                      <a:pt x="46482" y="5143"/>
                      <a:pt x="0" y="0"/>
                    </a:cubicBezTo>
                    <a:cubicBezTo>
                      <a:pt x="12463" y="8944"/>
                      <a:pt x="22324" y="21041"/>
                      <a:pt x="28575" y="35052"/>
                    </a:cubicBezTo>
                    <a:cubicBezTo>
                      <a:pt x="35880" y="57293"/>
                      <a:pt x="41484" y="80067"/>
                      <a:pt x="45339" y="1031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2" name="Google Shape;252;p12"/>
              <p:cNvSpPr/>
              <p:nvPr/>
            </p:nvSpPr>
            <p:spPr>
              <a:xfrm>
                <a:off x="5551668" y="3748041"/>
                <a:ext cx="68780" cy="102654"/>
              </a:xfrm>
              <a:custGeom>
                <a:avLst/>
                <a:gdLst/>
                <a:ahLst/>
                <a:cxnLst/>
                <a:rect l="l" t="t" r="r" b="b"/>
                <a:pathLst>
                  <a:path w="85975" h="128318" extrusionOk="0">
                    <a:moveTo>
                      <a:pt x="6812" y="123589"/>
                    </a:moveTo>
                    <a:cubicBezTo>
                      <a:pt x="6812" y="123589"/>
                      <a:pt x="53008" y="139590"/>
                      <a:pt x="85584" y="112730"/>
                    </a:cubicBezTo>
                    <a:cubicBezTo>
                      <a:pt x="89203" y="106634"/>
                      <a:pt x="66534" y="27957"/>
                      <a:pt x="66534" y="27957"/>
                    </a:cubicBezTo>
                    <a:cubicBezTo>
                      <a:pt x="66534" y="27957"/>
                      <a:pt x="47484" y="-12238"/>
                      <a:pt x="16813" y="3764"/>
                    </a:cubicBezTo>
                    <a:cubicBezTo>
                      <a:pt x="-13857" y="19766"/>
                      <a:pt x="6812" y="123589"/>
                      <a:pt x="6812" y="12358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53" name="Google Shape;253;p12"/>
            <p:cNvSpPr/>
            <p:nvPr/>
          </p:nvSpPr>
          <p:spPr>
            <a:xfrm>
              <a:off x="7297552" y="1119942"/>
              <a:ext cx="135609" cy="266405"/>
            </a:xfrm>
            <a:custGeom>
              <a:avLst/>
              <a:gdLst/>
              <a:ahLst/>
              <a:cxnLst/>
              <a:rect l="l" t="t" r="r" b="b"/>
              <a:pathLst>
                <a:path w="169617" h="333215" extrusionOk="0">
                  <a:moveTo>
                    <a:pt x="97114" y="257806"/>
                  </a:moveTo>
                  <a:cubicBezTo>
                    <a:pt x="82065" y="284512"/>
                    <a:pt x="63834" y="309299"/>
                    <a:pt x="42822" y="331624"/>
                  </a:cubicBezTo>
                  <a:cubicBezTo>
                    <a:pt x="36916" y="338482"/>
                    <a:pt x="-8137" y="321242"/>
                    <a:pt x="1293" y="316384"/>
                  </a:cubicBezTo>
                  <a:cubicBezTo>
                    <a:pt x="10722" y="311527"/>
                    <a:pt x="40250" y="270283"/>
                    <a:pt x="55109" y="242851"/>
                  </a:cubicBezTo>
                  <a:cubicBezTo>
                    <a:pt x="67549" y="210057"/>
                    <a:pt x="78074" y="176568"/>
                    <a:pt x="86637" y="142553"/>
                  </a:cubicBezTo>
                  <a:cubicBezTo>
                    <a:pt x="96162" y="108930"/>
                    <a:pt x="103972" y="59590"/>
                    <a:pt x="110735" y="36349"/>
                  </a:cubicBezTo>
                  <a:cubicBezTo>
                    <a:pt x="114326" y="18843"/>
                    <a:pt x="127870" y="5080"/>
                    <a:pt x="145311" y="1202"/>
                  </a:cubicBezTo>
                  <a:cubicBezTo>
                    <a:pt x="161503" y="-2513"/>
                    <a:pt x="172076" y="1869"/>
                    <a:pt x="169123" y="21586"/>
                  </a:cubicBezTo>
                  <a:cubicBezTo>
                    <a:pt x="163885" y="56066"/>
                    <a:pt x="136929" y="189988"/>
                    <a:pt x="97114" y="25780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 name="Google Shape;254;p12"/>
            <p:cNvSpPr/>
            <p:nvPr/>
          </p:nvSpPr>
          <p:spPr>
            <a:xfrm>
              <a:off x="7309787" y="1745656"/>
              <a:ext cx="93295" cy="72283"/>
            </a:xfrm>
            <a:custGeom>
              <a:avLst/>
              <a:gdLst/>
              <a:ahLst/>
              <a:cxnLst/>
              <a:rect l="l" t="t" r="r" b="b"/>
              <a:pathLst>
                <a:path w="116692" h="90410" extrusionOk="0">
                  <a:moveTo>
                    <a:pt x="107433" y="2"/>
                  </a:moveTo>
                  <a:cubicBezTo>
                    <a:pt x="93527" y="11337"/>
                    <a:pt x="72857" y="955"/>
                    <a:pt x="71810" y="2003"/>
                  </a:cubicBezTo>
                  <a:cubicBezTo>
                    <a:pt x="55417" y="17271"/>
                    <a:pt x="38177" y="31616"/>
                    <a:pt x="20184" y="44960"/>
                  </a:cubicBezTo>
                  <a:cubicBezTo>
                    <a:pt x="11421" y="51818"/>
                    <a:pt x="-2105" y="61057"/>
                    <a:pt x="277" y="74202"/>
                  </a:cubicBezTo>
                  <a:cubicBezTo>
                    <a:pt x="4753" y="97824"/>
                    <a:pt x="42472" y="90585"/>
                    <a:pt x="56665" y="83727"/>
                  </a:cubicBezTo>
                  <a:cubicBezTo>
                    <a:pt x="70857" y="76869"/>
                    <a:pt x="82573" y="64677"/>
                    <a:pt x="96003" y="56200"/>
                  </a:cubicBezTo>
                  <a:cubicBezTo>
                    <a:pt x="105528" y="50199"/>
                    <a:pt x="115053" y="47151"/>
                    <a:pt x="116577" y="34959"/>
                  </a:cubicBezTo>
                  <a:cubicBezTo>
                    <a:pt x="117720" y="27244"/>
                    <a:pt x="110100" y="-284"/>
                    <a:pt x="107433"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5" name="Google Shape;255;p12"/>
            <p:cNvSpPr/>
            <p:nvPr/>
          </p:nvSpPr>
          <p:spPr>
            <a:xfrm>
              <a:off x="7310617" y="1769417"/>
              <a:ext cx="92899" cy="48456"/>
            </a:xfrm>
            <a:custGeom>
              <a:avLst/>
              <a:gdLst/>
              <a:ahLst/>
              <a:cxnLst/>
              <a:rect l="l" t="t" r="r" b="b"/>
              <a:pathLst>
                <a:path w="116196" h="60608" extrusionOk="0">
                  <a:moveTo>
                    <a:pt x="115919" y="0"/>
                  </a:moveTo>
                  <a:cubicBezTo>
                    <a:pt x="114110" y="11621"/>
                    <a:pt x="104775" y="14764"/>
                    <a:pt x="95250" y="20765"/>
                  </a:cubicBezTo>
                  <a:cubicBezTo>
                    <a:pt x="81534" y="29242"/>
                    <a:pt x="69437" y="41529"/>
                    <a:pt x="55245" y="48673"/>
                  </a:cubicBezTo>
                  <a:cubicBezTo>
                    <a:pt x="41053" y="55817"/>
                    <a:pt x="9239" y="62008"/>
                    <a:pt x="0" y="45149"/>
                  </a:cubicBezTo>
                  <a:cubicBezTo>
                    <a:pt x="5048" y="67913"/>
                    <a:pt x="42101" y="60770"/>
                    <a:pt x="56198" y="53626"/>
                  </a:cubicBezTo>
                  <a:cubicBezTo>
                    <a:pt x="70295" y="46482"/>
                    <a:pt x="82106" y="34576"/>
                    <a:pt x="95536" y="26099"/>
                  </a:cubicBezTo>
                  <a:cubicBezTo>
                    <a:pt x="105061" y="20098"/>
                    <a:pt x="114586" y="17050"/>
                    <a:pt x="116110" y="4858"/>
                  </a:cubicBezTo>
                  <a:cubicBezTo>
                    <a:pt x="116272" y="3239"/>
                    <a:pt x="116205" y="1600"/>
                    <a:pt x="115919"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6" name="Google Shape;256;p12"/>
            <p:cNvSpPr/>
            <p:nvPr/>
          </p:nvSpPr>
          <p:spPr>
            <a:xfrm>
              <a:off x="7197828" y="1680648"/>
              <a:ext cx="93274" cy="69610"/>
            </a:xfrm>
            <a:custGeom>
              <a:avLst/>
              <a:gdLst/>
              <a:ahLst/>
              <a:cxnLst/>
              <a:rect l="l" t="t" r="r" b="b"/>
              <a:pathLst>
                <a:path w="116665" h="87067" extrusionOk="0">
                  <a:moveTo>
                    <a:pt x="105833" y="64"/>
                  </a:moveTo>
                  <a:cubicBezTo>
                    <a:pt x="91831" y="11398"/>
                    <a:pt x="67733" y="-984"/>
                    <a:pt x="66305" y="64"/>
                  </a:cubicBezTo>
                  <a:cubicBezTo>
                    <a:pt x="51722" y="14780"/>
                    <a:pt x="36329" y="28677"/>
                    <a:pt x="20204" y="41688"/>
                  </a:cubicBezTo>
                  <a:cubicBezTo>
                    <a:pt x="11440" y="48546"/>
                    <a:pt x="-2180" y="57690"/>
                    <a:pt x="296" y="70930"/>
                  </a:cubicBezTo>
                  <a:cubicBezTo>
                    <a:pt x="4678" y="94456"/>
                    <a:pt x="42492" y="87217"/>
                    <a:pt x="56684" y="80455"/>
                  </a:cubicBezTo>
                  <a:cubicBezTo>
                    <a:pt x="70876" y="73692"/>
                    <a:pt x="82592" y="61405"/>
                    <a:pt x="96022" y="52927"/>
                  </a:cubicBezTo>
                  <a:cubicBezTo>
                    <a:pt x="105547" y="47022"/>
                    <a:pt x="115072" y="43879"/>
                    <a:pt x="116597" y="31782"/>
                  </a:cubicBezTo>
                  <a:cubicBezTo>
                    <a:pt x="117549" y="23495"/>
                    <a:pt x="108310" y="-698"/>
                    <a:pt x="105833" y="64"/>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7" name="Google Shape;257;p12"/>
            <p:cNvSpPr/>
            <p:nvPr/>
          </p:nvSpPr>
          <p:spPr>
            <a:xfrm>
              <a:off x="7198064" y="1702707"/>
              <a:ext cx="92850" cy="48456"/>
            </a:xfrm>
            <a:custGeom>
              <a:avLst/>
              <a:gdLst/>
              <a:ahLst/>
              <a:cxnLst/>
              <a:rect l="l" t="t" r="r" b="b"/>
              <a:pathLst>
                <a:path w="116135" h="60608" extrusionOk="0">
                  <a:moveTo>
                    <a:pt x="115919" y="0"/>
                  </a:moveTo>
                  <a:cubicBezTo>
                    <a:pt x="114014" y="11621"/>
                    <a:pt x="104680" y="14764"/>
                    <a:pt x="95155" y="20765"/>
                  </a:cubicBezTo>
                  <a:cubicBezTo>
                    <a:pt x="81439" y="29242"/>
                    <a:pt x="69437" y="41529"/>
                    <a:pt x="55150" y="48673"/>
                  </a:cubicBezTo>
                  <a:cubicBezTo>
                    <a:pt x="40862" y="55817"/>
                    <a:pt x="9239" y="62008"/>
                    <a:pt x="0" y="45149"/>
                  </a:cubicBezTo>
                  <a:cubicBezTo>
                    <a:pt x="4953" y="67913"/>
                    <a:pt x="42101" y="60770"/>
                    <a:pt x="56198" y="53626"/>
                  </a:cubicBezTo>
                  <a:cubicBezTo>
                    <a:pt x="70295" y="46482"/>
                    <a:pt x="82010" y="34576"/>
                    <a:pt x="95536" y="26099"/>
                  </a:cubicBezTo>
                  <a:cubicBezTo>
                    <a:pt x="105061" y="20098"/>
                    <a:pt x="114586" y="17050"/>
                    <a:pt x="116110" y="4858"/>
                  </a:cubicBezTo>
                  <a:cubicBezTo>
                    <a:pt x="116177" y="3238"/>
                    <a:pt x="116110" y="1610"/>
                    <a:pt x="115919"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8" name="Google Shape;258;p12"/>
            <p:cNvSpPr/>
            <p:nvPr/>
          </p:nvSpPr>
          <p:spPr>
            <a:xfrm>
              <a:off x="7221254" y="1360384"/>
              <a:ext cx="326700" cy="394943"/>
            </a:xfrm>
            <a:custGeom>
              <a:avLst/>
              <a:gdLst/>
              <a:ahLst/>
              <a:cxnLst/>
              <a:rect l="l" t="t" r="r" b="b"/>
              <a:pathLst>
                <a:path w="408631" h="493987" extrusionOk="0">
                  <a:moveTo>
                    <a:pt x="405429" y="33455"/>
                  </a:moveTo>
                  <a:cubicBezTo>
                    <a:pt x="420955" y="130325"/>
                    <a:pt x="377902" y="166805"/>
                    <a:pt x="321990" y="187094"/>
                  </a:cubicBezTo>
                  <a:cubicBezTo>
                    <a:pt x="281890" y="201857"/>
                    <a:pt x="224264" y="224622"/>
                    <a:pt x="224264" y="224622"/>
                  </a:cubicBezTo>
                  <a:cubicBezTo>
                    <a:pt x="224264" y="224622"/>
                    <a:pt x="225121" y="245863"/>
                    <a:pt x="225502" y="293583"/>
                  </a:cubicBezTo>
                  <a:cubicBezTo>
                    <a:pt x="225978" y="335588"/>
                    <a:pt x="220359" y="489036"/>
                    <a:pt x="220359" y="489036"/>
                  </a:cubicBezTo>
                  <a:cubicBezTo>
                    <a:pt x="206862" y="495799"/>
                    <a:pt x="190936" y="495627"/>
                    <a:pt x="177591" y="488560"/>
                  </a:cubicBezTo>
                  <a:cubicBezTo>
                    <a:pt x="177591" y="488560"/>
                    <a:pt x="155017" y="371021"/>
                    <a:pt x="150255" y="318062"/>
                  </a:cubicBezTo>
                  <a:cubicBezTo>
                    <a:pt x="143778" y="246149"/>
                    <a:pt x="132729" y="199095"/>
                    <a:pt x="136348" y="183665"/>
                  </a:cubicBezTo>
                  <a:cubicBezTo>
                    <a:pt x="139587" y="170044"/>
                    <a:pt x="218168" y="131372"/>
                    <a:pt x="243123" y="110703"/>
                  </a:cubicBezTo>
                  <a:lnTo>
                    <a:pt x="78531" y="165853"/>
                  </a:lnTo>
                  <a:cubicBezTo>
                    <a:pt x="81789" y="183703"/>
                    <a:pt x="83380" y="201810"/>
                    <a:pt x="83294" y="219955"/>
                  </a:cubicBezTo>
                  <a:cubicBezTo>
                    <a:pt x="81770" y="277105"/>
                    <a:pt x="78627" y="400453"/>
                    <a:pt x="78627" y="400453"/>
                  </a:cubicBezTo>
                  <a:cubicBezTo>
                    <a:pt x="78627" y="400453"/>
                    <a:pt x="56053" y="416741"/>
                    <a:pt x="36812" y="400453"/>
                  </a:cubicBezTo>
                  <a:cubicBezTo>
                    <a:pt x="36812" y="400453"/>
                    <a:pt x="-4622" y="156137"/>
                    <a:pt x="427" y="124229"/>
                  </a:cubicBezTo>
                  <a:cubicBezTo>
                    <a:pt x="5189" y="93558"/>
                    <a:pt x="150255" y="30788"/>
                    <a:pt x="175782" y="9167"/>
                  </a:cubicBezTo>
                  <a:cubicBezTo>
                    <a:pt x="184802" y="1843"/>
                    <a:pt x="196499" y="-1308"/>
                    <a:pt x="207976" y="49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9" name="Google Shape;259;p12"/>
            <p:cNvSpPr/>
            <p:nvPr/>
          </p:nvSpPr>
          <p:spPr>
            <a:xfrm>
              <a:off x="7417903" y="1095544"/>
              <a:ext cx="102781" cy="99997"/>
            </a:xfrm>
            <a:custGeom>
              <a:avLst/>
              <a:gdLst/>
              <a:ahLst/>
              <a:cxnLst/>
              <a:rect l="l" t="t" r="r" b="b"/>
              <a:pathLst>
                <a:path w="128556" h="125075" extrusionOk="0">
                  <a:moveTo>
                    <a:pt x="102220" y="0"/>
                  </a:moveTo>
                  <a:cubicBezTo>
                    <a:pt x="102220" y="0"/>
                    <a:pt x="99838" y="46196"/>
                    <a:pt x="100886" y="50292"/>
                  </a:cubicBezTo>
                  <a:cubicBezTo>
                    <a:pt x="101934" y="54388"/>
                    <a:pt x="122032" y="67913"/>
                    <a:pt x="127937" y="72676"/>
                  </a:cubicBezTo>
                  <a:cubicBezTo>
                    <a:pt x="133843" y="77438"/>
                    <a:pt x="96029" y="114776"/>
                    <a:pt x="77645" y="123253"/>
                  </a:cubicBezTo>
                  <a:cubicBezTo>
                    <a:pt x="59262" y="131731"/>
                    <a:pt x="1445" y="109442"/>
                    <a:pt x="112" y="80867"/>
                  </a:cubicBezTo>
                  <a:cubicBezTo>
                    <a:pt x="-1222" y="52292"/>
                    <a:pt x="9637" y="28289"/>
                    <a:pt x="19162" y="27051"/>
                  </a:cubicBezTo>
                  <a:cubicBezTo>
                    <a:pt x="28687" y="25813"/>
                    <a:pt x="102220" y="0"/>
                    <a:pt x="102220"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0" name="Google Shape;260;p12"/>
            <p:cNvSpPr/>
            <p:nvPr/>
          </p:nvSpPr>
          <p:spPr>
            <a:xfrm>
              <a:off x="7381720" y="1109556"/>
              <a:ext cx="166775" cy="325513"/>
            </a:xfrm>
            <a:custGeom>
              <a:avLst/>
              <a:gdLst/>
              <a:ahLst/>
              <a:cxnLst/>
              <a:rect l="l" t="t" r="r" b="b"/>
              <a:pathLst>
                <a:path w="208599" h="407146" extrusionOk="0">
                  <a:moveTo>
                    <a:pt x="152620" y="40673"/>
                  </a:moveTo>
                  <a:cubicBezTo>
                    <a:pt x="152620" y="40673"/>
                    <a:pt x="119187" y="90584"/>
                    <a:pt x="72419" y="95251"/>
                  </a:cubicBezTo>
                  <a:cubicBezTo>
                    <a:pt x="57751" y="80773"/>
                    <a:pt x="56417" y="28576"/>
                    <a:pt x="76801" y="12574"/>
                  </a:cubicBezTo>
                  <a:cubicBezTo>
                    <a:pt x="76801" y="12574"/>
                    <a:pt x="57751" y="-2571"/>
                    <a:pt x="45178" y="382"/>
                  </a:cubicBezTo>
                  <a:cubicBezTo>
                    <a:pt x="31481" y="8783"/>
                    <a:pt x="21327" y="21888"/>
                    <a:pt x="16603" y="37244"/>
                  </a:cubicBezTo>
                  <a:cubicBezTo>
                    <a:pt x="4658" y="71536"/>
                    <a:pt x="-923" y="107721"/>
                    <a:pt x="124" y="144019"/>
                  </a:cubicBezTo>
                  <a:cubicBezTo>
                    <a:pt x="886" y="192977"/>
                    <a:pt x="124" y="316707"/>
                    <a:pt x="124" y="316707"/>
                  </a:cubicBezTo>
                  <a:cubicBezTo>
                    <a:pt x="5620" y="346271"/>
                    <a:pt x="23556" y="372047"/>
                    <a:pt x="49369" y="387478"/>
                  </a:cubicBezTo>
                  <a:cubicBezTo>
                    <a:pt x="83068" y="406490"/>
                    <a:pt x="122740" y="411976"/>
                    <a:pt x="160335" y="402813"/>
                  </a:cubicBezTo>
                  <a:cubicBezTo>
                    <a:pt x="183957" y="397289"/>
                    <a:pt x="192720" y="383763"/>
                    <a:pt x="200911" y="366904"/>
                  </a:cubicBezTo>
                  <a:cubicBezTo>
                    <a:pt x="198816" y="332614"/>
                    <a:pt x="185195" y="262129"/>
                    <a:pt x="190910" y="218790"/>
                  </a:cubicBezTo>
                  <a:cubicBezTo>
                    <a:pt x="196625" y="175451"/>
                    <a:pt x="205769" y="143447"/>
                    <a:pt x="208150" y="108586"/>
                  </a:cubicBezTo>
                  <a:cubicBezTo>
                    <a:pt x="210532" y="73724"/>
                    <a:pt x="203483" y="74391"/>
                    <a:pt x="186052" y="62009"/>
                  </a:cubicBezTo>
                  <a:cubicBezTo>
                    <a:pt x="175442" y="54092"/>
                    <a:pt x="164269" y="46962"/>
                    <a:pt x="152620" y="4067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1" name="Google Shape;261;p12"/>
            <p:cNvSpPr/>
            <p:nvPr/>
          </p:nvSpPr>
          <p:spPr>
            <a:xfrm>
              <a:off x="7413797" y="991818"/>
              <a:ext cx="110760" cy="134864"/>
            </a:xfrm>
            <a:custGeom>
              <a:avLst/>
              <a:gdLst/>
              <a:ahLst/>
              <a:cxnLst/>
              <a:rect l="l" t="t" r="r" b="b"/>
              <a:pathLst>
                <a:path w="138537" h="168686" extrusionOk="0">
                  <a:moveTo>
                    <a:pt x="2962" y="60969"/>
                  </a:moveTo>
                  <a:lnTo>
                    <a:pt x="2962" y="60969"/>
                  </a:lnTo>
                  <a:cubicBezTo>
                    <a:pt x="8486" y="25155"/>
                    <a:pt x="34204" y="-1896"/>
                    <a:pt x="71161" y="104"/>
                  </a:cubicBezTo>
                  <a:cubicBezTo>
                    <a:pt x="110299" y="2083"/>
                    <a:pt x="140427" y="35416"/>
                    <a:pt x="138445" y="74557"/>
                  </a:cubicBezTo>
                  <a:cubicBezTo>
                    <a:pt x="137321" y="96813"/>
                    <a:pt x="125806" y="117248"/>
                    <a:pt x="107356" y="129739"/>
                  </a:cubicBezTo>
                  <a:cubicBezTo>
                    <a:pt x="106032" y="135172"/>
                    <a:pt x="104117" y="140443"/>
                    <a:pt x="101641" y="145456"/>
                  </a:cubicBezTo>
                  <a:cubicBezTo>
                    <a:pt x="88592" y="160696"/>
                    <a:pt x="49063" y="170125"/>
                    <a:pt x="37728" y="168506"/>
                  </a:cubicBezTo>
                  <a:cubicBezTo>
                    <a:pt x="23907" y="167251"/>
                    <a:pt x="12249" y="157706"/>
                    <a:pt x="8296" y="144408"/>
                  </a:cubicBezTo>
                  <a:cubicBezTo>
                    <a:pt x="-3610" y="116309"/>
                    <a:pt x="-86" y="78685"/>
                    <a:pt x="2962" y="60969"/>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2" name="Google Shape;262;p12"/>
            <p:cNvSpPr/>
            <p:nvPr/>
          </p:nvSpPr>
          <p:spPr>
            <a:xfrm>
              <a:off x="7417935" y="980032"/>
              <a:ext cx="116886" cy="115512"/>
            </a:xfrm>
            <a:custGeom>
              <a:avLst/>
              <a:gdLst/>
              <a:ahLst/>
              <a:cxnLst/>
              <a:rect l="l" t="t" r="r" b="b"/>
              <a:pathLst>
                <a:path w="146199" h="144480" extrusionOk="0">
                  <a:moveTo>
                    <a:pt x="102179" y="144481"/>
                  </a:moveTo>
                  <a:lnTo>
                    <a:pt x="102179" y="144481"/>
                  </a:lnTo>
                  <a:lnTo>
                    <a:pt x="98750" y="113239"/>
                  </a:lnTo>
                  <a:cubicBezTo>
                    <a:pt x="98750" y="113239"/>
                    <a:pt x="124277" y="47135"/>
                    <a:pt x="63984" y="59899"/>
                  </a:cubicBezTo>
                  <a:cubicBezTo>
                    <a:pt x="24169" y="68281"/>
                    <a:pt x="14168" y="71900"/>
                    <a:pt x="2072" y="45135"/>
                  </a:cubicBezTo>
                  <a:cubicBezTo>
                    <a:pt x="-10025" y="18370"/>
                    <a:pt x="32647" y="-5538"/>
                    <a:pt x="83415" y="1129"/>
                  </a:cubicBezTo>
                  <a:cubicBezTo>
                    <a:pt x="119648" y="4934"/>
                    <a:pt x="146928" y="35857"/>
                    <a:pt x="146185" y="72281"/>
                  </a:cubicBezTo>
                  <a:cubicBezTo>
                    <a:pt x="144851" y="91903"/>
                    <a:pt x="139612" y="131717"/>
                    <a:pt x="102179" y="14448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3" name="Google Shape;263;p12"/>
            <p:cNvSpPr/>
            <p:nvPr/>
          </p:nvSpPr>
          <p:spPr>
            <a:xfrm>
              <a:off x="7364000" y="1109861"/>
              <a:ext cx="53839" cy="78361"/>
            </a:xfrm>
            <a:custGeom>
              <a:avLst/>
              <a:gdLst/>
              <a:ahLst/>
              <a:cxnLst/>
              <a:rect l="l" t="t" r="r" b="b"/>
              <a:pathLst>
                <a:path w="67341" h="98012" extrusionOk="0">
                  <a:moveTo>
                    <a:pt x="24289" y="98012"/>
                  </a:moveTo>
                  <a:cubicBezTo>
                    <a:pt x="15097" y="97573"/>
                    <a:pt x="6410" y="93657"/>
                    <a:pt x="0" y="87058"/>
                  </a:cubicBezTo>
                  <a:cubicBezTo>
                    <a:pt x="1334" y="70009"/>
                    <a:pt x="23241" y="4858"/>
                    <a:pt x="67342" y="0"/>
                  </a:cubicBezTo>
                  <a:cubicBezTo>
                    <a:pt x="55350" y="8451"/>
                    <a:pt x="45844" y="19962"/>
                    <a:pt x="39814" y="33338"/>
                  </a:cubicBezTo>
                  <a:cubicBezTo>
                    <a:pt x="32994" y="54469"/>
                    <a:pt x="27813" y="76090"/>
                    <a:pt x="24289" y="98012"/>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4" name="Google Shape;264;p12"/>
            <p:cNvSpPr/>
            <p:nvPr/>
          </p:nvSpPr>
          <p:spPr>
            <a:xfrm>
              <a:off x="7794459" y="3551002"/>
              <a:ext cx="540508" cy="312148"/>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5" name="Google Shape;265;p12"/>
            <p:cNvSpPr/>
            <p:nvPr/>
          </p:nvSpPr>
          <p:spPr>
            <a:xfrm>
              <a:off x="7824798" y="3491907"/>
              <a:ext cx="469764" cy="181297"/>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6" name="Google Shape;266;p12"/>
            <p:cNvSpPr/>
            <p:nvPr/>
          </p:nvSpPr>
          <p:spPr>
            <a:xfrm>
              <a:off x="7794490" y="3623727"/>
              <a:ext cx="41046" cy="82625"/>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7" name="Google Shape;267;p12"/>
            <p:cNvSpPr/>
            <p:nvPr/>
          </p:nvSpPr>
          <p:spPr>
            <a:xfrm>
              <a:off x="8298847" y="3624184"/>
              <a:ext cx="36096" cy="82168"/>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8" name="Google Shape;268;p12"/>
            <p:cNvSpPr/>
            <p:nvPr/>
          </p:nvSpPr>
          <p:spPr>
            <a:xfrm>
              <a:off x="7842237" y="3535238"/>
              <a:ext cx="449908" cy="259679"/>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9" name="Google Shape;269;p12"/>
            <p:cNvSpPr/>
            <p:nvPr/>
          </p:nvSpPr>
          <p:spPr>
            <a:xfrm>
              <a:off x="7815050" y="3673683"/>
              <a:ext cx="491482" cy="17632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0" name="Google Shape;270;p12"/>
            <p:cNvSpPr/>
            <p:nvPr/>
          </p:nvSpPr>
          <p:spPr>
            <a:xfrm>
              <a:off x="7794490" y="3472184"/>
              <a:ext cx="540453" cy="312196"/>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1" name="Google Shape;271;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2" name="Google Shape;272;p12"/>
            <p:cNvSpPr/>
            <p:nvPr/>
          </p:nvSpPr>
          <p:spPr>
            <a:xfrm>
              <a:off x="7752377" y="3752957"/>
              <a:ext cx="148877" cy="85976"/>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3" name="Google Shape;273;p12"/>
            <p:cNvSpPr/>
            <p:nvPr/>
          </p:nvSpPr>
          <p:spPr>
            <a:xfrm>
              <a:off x="7787483" y="3773138"/>
              <a:ext cx="113771" cy="106232"/>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4" name="Google Shape;274;p12"/>
            <p:cNvSpPr/>
            <p:nvPr/>
          </p:nvSpPr>
          <p:spPr>
            <a:xfrm>
              <a:off x="7465892" y="3799784"/>
              <a:ext cx="344817" cy="254127"/>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5" name="Google Shape;275;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6" name="Google Shape;276;p12"/>
            <p:cNvSpPr/>
            <p:nvPr/>
          </p:nvSpPr>
          <p:spPr>
            <a:xfrm>
              <a:off x="8113340" y="4275363"/>
              <a:ext cx="345579" cy="199519"/>
            </a:xfrm>
            <a:custGeom>
              <a:avLst/>
              <a:gdLst/>
              <a:ahLst/>
              <a:cxnLst/>
              <a:rect l="l" t="t" r="r" b="b"/>
              <a:pathLst>
                <a:path w="432244" h="249555" extrusionOk="0">
                  <a:moveTo>
                    <a:pt x="432244" y="124778"/>
                  </a:moveTo>
                  <a:cubicBezTo>
                    <a:pt x="432244" y="193690"/>
                    <a:pt x="335483" y="249555"/>
                    <a:pt x="216122" y="249555"/>
                  </a:cubicBezTo>
                  <a:cubicBezTo>
                    <a:pt x="96761" y="249555"/>
                    <a:pt x="0" y="193690"/>
                    <a:pt x="0" y="124778"/>
                  </a:cubicBezTo>
                  <a:cubicBezTo>
                    <a:pt x="0" y="55865"/>
                    <a:pt x="96761" y="0"/>
                    <a:pt x="216122" y="0"/>
                  </a:cubicBezTo>
                  <a:cubicBezTo>
                    <a:pt x="335483" y="0"/>
                    <a:pt x="432244" y="55865"/>
                    <a:pt x="432244"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7" name="Google Shape;277;p12"/>
            <p:cNvSpPr/>
            <p:nvPr/>
          </p:nvSpPr>
          <p:spPr>
            <a:xfrm>
              <a:off x="8345604" y="3658605"/>
              <a:ext cx="79241" cy="172485"/>
            </a:xfrm>
            <a:custGeom>
              <a:avLst/>
              <a:gdLst/>
              <a:ahLst/>
              <a:cxnLst/>
              <a:rect l="l" t="t" r="r" b="b"/>
              <a:pathLst>
                <a:path w="99113" h="215741" extrusionOk="0">
                  <a:moveTo>
                    <a:pt x="77248" y="0"/>
                  </a:moveTo>
                  <a:cubicBezTo>
                    <a:pt x="79534" y="20098"/>
                    <a:pt x="103537" y="106775"/>
                    <a:pt x="98393" y="136398"/>
                  </a:cubicBezTo>
                  <a:cubicBezTo>
                    <a:pt x="93250" y="166021"/>
                    <a:pt x="11335" y="215741"/>
                    <a:pt x="11335" y="215741"/>
                  </a:cubicBezTo>
                  <a:lnTo>
                    <a:pt x="0" y="164973"/>
                  </a:lnTo>
                  <a:lnTo>
                    <a:pt x="45339" y="120491"/>
                  </a:lnTo>
                  <a:lnTo>
                    <a:pt x="33052" y="36385"/>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8" name="Google Shape;278;p12"/>
            <p:cNvSpPr/>
            <p:nvPr/>
          </p:nvSpPr>
          <p:spPr>
            <a:xfrm>
              <a:off x="8356722" y="3587657"/>
              <a:ext cx="56961" cy="109603"/>
            </a:xfrm>
            <a:custGeom>
              <a:avLst/>
              <a:gdLst/>
              <a:ahLst/>
              <a:cxnLst/>
              <a:rect l="l" t="t" r="r" b="b"/>
              <a:pathLst>
                <a:path w="71246" h="137090" extrusionOk="0">
                  <a:moveTo>
                    <a:pt x="0" y="3302"/>
                  </a:moveTo>
                  <a:cubicBezTo>
                    <a:pt x="16516" y="-4309"/>
                    <a:pt x="36109" y="1625"/>
                    <a:pt x="45625" y="17113"/>
                  </a:cubicBezTo>
                  <a:cubicBezTo>
                    <a:pt x="57626" y="37020"/>
                    <a:pt x="70104" y="105505"/>
                    <a:pt x="71247" y="117125"/>
                  </a:cubicBezTo>
                  <a:cubicBezTo>
                    <a:pt x="71247" y="117125"/>
                    <a:pt x="54388" y="140557"/>
                    <a:pt x="29051" y="136652"/>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9" name="Google Shape;279;p12"/>
            <p:cNvSpPr/>
            <p:nvPr/>
          </p:nvSpPr>
          <p:spPr>
            <a:xfrm>
              <a:off x="8165307" y="4346248"/>
              <a:ext cx="122882" cy="68919"/>
            </a:xfrm>
            <a:custGeom>
              <a:avLst/>
              <a:gdLst/>
              <a:ahLst/>
              <a:cxnLst/>
              <a:rect l="l" t="t" r="r" b="b"/>
              <a:pathLst>
                <a:path w="153698" h="86203" extrusionOk="0">
                  <a:moveTo>
                    <a:pt x="145884" y="20876"/>
                  </a:moveTo>
                  <a:cubicBezTo>
                    <a:pt x="128063" y="25743"/>
                    <a:pt x="109051" y="23409"/>
                    <a:pt x="92925" y="14399"/>
                  </a:cubicBezTo>
                  <a:cubicBezTo>
                    <a:pt x="80162" y="14399"/>
                    <a:pt x="10820" y="-14843"/>
                    <a:pt x="1390" y="10017"/>
                  </a:cubicBezTo>
                  <a:cubicBezTo>
                    <a:pt x="-6802" y="31925"/>
                    <a:pt x="23202" y="52118"/>
                    <a:pt x="39490" y="55928"/>
                  </a:cubicBezTo>
                  <a:cubicBezTo>
                    <a:pt x="74542" y="64405"/>
                    <a:pt x="100355" y="81931"/>
                    <a:pt x="114451" y="84503"/>
                  </a:cubicBezTo>
                  <a:cubicBezTo>
                    <a:pt x="124929" y="86694"/>
                    <a:pt x="138455" y="88122"/>
                    <a:pt x="146837" y="79931"/>
                  </a:cubicBezTo>
                  <a:cubicBezTo>
                    <a:pt x="156552" y="70406"/>
                    <a:pt x="155695" y="33830"/>
                    <a:pt x="145884" y="20876"/>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0" name="Google Shape;280;p12"/>
            <p:cNvSpPr/>
            <p:nvPr/>
          </p:nvSpPr>
          <p:spPr>
            <a:xfrm>
              <a:off x="8165313" y="4357988"/>
              <a:ext cx="120815" cy="57407"/>
            </a:xfrm>
            <a:custGeom>
              <a:avLst/>
              <a:gdLst/>
              <a:ahLst/>
              <a:cxnLst/>
              <a:rect l="l" t="t" r="r" b="b"/>
              <a:pathLst>
                <a:path w="151113" h="71804" extrusionOk="0">
                  <a:moveTo>
                    <a:pt x="114156" y="64103"/>
                  </a:moveTo>
                  <a:cubicBezTo>
                    <a:pt x="100059" y="61150"/>
                    <a:pt x="74246" y="43720"/>
                    <a:pt x="39195" y="35528"/>
                  </a:cubicBezTo>
                  <a:cubicBezTo>
                    <a:pt x="25764" y="32290"/>
                    <a:pt x="2619" y="17526"/>
                    <a:pt x="237" y="0"/>
                  </a:cubicBezTo>
                  <a:cubicBezTo>
                    <a:pt x="-2811" y="20098"/>
                    <a:pt x="24240" y="38100"/>
                    <a:pt x="39195" y="41529"/>
                  </a:cubicBezTo>
                  <a:cubicBezTo>
                    <a:pt x="74246" y="50006"/>
                    <a:pt x="100059" y="67532"/>
                    <a:pt x="114156" y="70104"/>
                  </a:cubicBezTo>
                  <a:cubicBezTo>
                    <a:pt x="124634" y="72295"/>
                    <a:pt x="138159" y="73723"/>
                    <a:pt x="146541" y="65532"/>
                  </a:cubicBezTo>
                  <a:cubicBezTo>
                    <a:pt x="148684" y="63122"/>
                    <a:pt x="150246" y="60255"/>
                    <a:pt x="151113" y="57150"/>
                  </a:cubicBezTo>
                  <a:cubicBezTo>
                    <a:pt x="140579" y="65161"/>
                    <a:pt x="126882" y="67742"/>
                    <a:pt x="114156" y="6410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1" name="Google Shape;281;p12"/>
            <p:cNvSpPr/>
            <p:nvPr/>
          </p:nvSpPr>
          <p:spPr>
            <a:xfrm>
              <a:off x="8255166" y="4305930"/>
              <a:ext cx="122882" cy="68953"/>
            </a:xfrm>
            <a:custGeom>
              <a:avLst/>
              <a:gdLst/>
              <a:ahLst/>
              <a:cxnLst/>
              <a:rect l="l" t="t" r="r" b="b"/>
              <a:pathLst>
                <a:path w="153698" h="86245" extrusionOk="0">
                  <a:moveTo>
                    <a:pt x="145884" y="20822"/>
                  </a:moveTo>
                  <a:cubicBezTo>
                    <a:pt x="128082" y="25766"/>
                    <a:pt x="109041" y="23470"/>
                    <a:pt x="92925" y="14441"/>
                  </a:cubicBezTo>
                  <a:cubicBezTo>
                    <a:pt x="80162" y="14441"/>
                    <a:pt x="10820" y="-14896"/>
                    <a:pt x="1390" y="10059"/>
                  </a:cubicBezTo>
                  <a:cubicBezTo>
                    <a:pt x="-6802" y="31871"/>
                    <a:pt x="23202" y="52064"/>
                    <a:pt x="39490" y="55969"/>
                  </a:cubicBezTo>
                  <a:cubicBezTo>
                    <a:pt x="74446" y="64447"/>
                    <a:pt x="100354" y="81877"/>
                    <a:pt x="114452" y="84544"/>
                  </a:cubicBezTo>
                  <a:cubicBezTo>
                    <a:pt x="124929" y="86735"/>
                    <a:pt x="138454" y="88164"/>
                    <a:pt x="146837" y="79973"/>
                  </a:cubicBezTo>
                  <a:cubicBezTo>
                    <a:pt x="156552" y="70352"/>
                    <a:pt x="155695" y="33776"/>
                    <a:pt x="145884" y="2082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2" name="Google Shape;282;p12"/>
            <p:cNvSpPr/>
            <p:nvPr/>
          </p:nvSpPr>
          <p:spPr>
            <a:xfrm>
              <a:off x="8255174" y="4317703"/>
              <a:ext cx="120815" cy="57407"/>
            </a:xfrm>
            <a:custGeom>
              <a:avLst/>
              <a:gdLst/>
              <a:ahLst/>
              <a:cxnLst/>
              <a:rect l="l" t="t" r="r" b="b"/>
              <a:pathLst>
                <a:path w="151113" h="71804" extrusionOk="0">
                  <a:moveTo>
                    <a:pt x="114156" y="64008"/>
                  </a:moveTo>
                  <a:cubicBezTo>
                    <a:pt x="100059" y="61055"/>
                    <a:pt x="74151" y="43624"/>
                    <a:pt x="39195" y="35433"/>
                  </a:cubicBezTo>
                  <a:cubicBezTo>
                    <a:pt x="25764" y="32195"/>
                    <a:pt x="2619" y="17526"/>
                    <a:pt x="237" y="0"/>
                  </a:cubicBezTo>
                  <a:cubicBezTo>
                    <a:pt x="-2811" y="20098"/>
                    <a:pt x="24240" y="38100"/>
                    <a:pt x="39195" y="41529"/>
                  </a:cubicBezTo>
                  <a:cubicBezTo>
                    <a:pt x="74151" y="50006"/>
                    <a:pt x="100059" y="67437"/>
                    <a:pt x="114156" y="70104"/>
                  </a:cubicBezTo>
                  <a:cubicBezTo>
                    <a:pt x="124634" y="72295"/>
                    <a:pt x="138159" y="73723"/>
                    <a:pt x="146541" y="65532"/>
                  </a:cubicBezTo>
                  <a:cubicBezTo>
                    <a:pt x="148684" y="63122"/>
                    <a:pt x="150246" y="60255"/>
                    <a:pt x="151113" y="57150"/>
                  </a:cubicBezTo>
                  <a:cubicBezTo>
                    <a:pt x="140578" y="65170"/>
                    <a:pt x="126862" y="67713"/>
                    <a:pt x="114156" y="6400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3" name="Google Shape;283;p12"/>
            <p:cNvSpPr/>
            <p:nvPr/>
          </p:nvSpPr>
          <p:spPr>
            <a:xfrm>
              <a:off x="8198325" y="3858200"/>
              <a:ext cx="179678" cy="507212"/>
            </a:xfrm>
            <a:custGeom>
              <a:avLst/>
              <a:gdLst/>
              <a:ahLst/>
              <a:cxnLst/>
              <a:rect l="l" t="t" r="r" b="b"/>
              <a:pathLst>
                <a:path w="224738" h="634412" extrusionOk="0">
                  <a:moveTo>
                    <a:pt x="218313" y="392525"/>
                  </a:moveTo>
                  <a:cubicBezTo>
                    <a:pt x="215360" y="366693"/>
                    <a:pt x="210036" y="341186"/>
                    <a:pt x="202406" y="316325"/>
                  </a:cubicBezTo>
                  <a:cubicBezTo>
                    <a:pt x="202406" y="316325"/>
                    <a:pt x="207169" y="250793"/>
                    <a:pt x="209550" y="188690"/>
                  </a:cubicBezTo>
                  <a:cubicBezTo>
                    <a:pt x="212217" y="118205"/>
                    <a:pt x="236696" y="56197"/>
                    <a:pt x="217361" y="0"/>
                  </a:cubicBezTo>
                  <a:lnTo>
                    <a:pt x="0" y="48292"/>
                  </a:lnTo>
                  <a:cubicBezTo>
                    <a:pt x="0" y="48292"/>
                    <a:pt x="13145" y="329279"/>
                    <a:pt x="16002" y="363283"/>
                  </a:cubicBezTo>
                  <a:cubicBezTo>
                    <a:pt x="17536" y="389744"/>
                    <a:pt x="20717" y="416080"/>
                    <a:pt x="25527" y="442150"/>
                  </a:cubicBezTo>
                  <a:cubicBezTo>
                    <a:pt x="35052" y="496729"/>
                    <a:pt x="51530" y="626459"/>
                    <a:pt x="51530" y="626459"/>
                  </a:cubicBezTo>
                  <a:cubicBezTo>
                    <a:pt x="68075" y="634374"/>
                    <a:pt x="86801" y="636461"/>
                    <a:pt x="104680" y="632365"/>
                  </a:cubicBezTo>
                  <a:cubicBezTo>
                    <a:pt x="104680" y="632365"/>
                    <a:pt x="103061" y="468344"/>
                    <a:pt x="101537" y="429006"/>
                  </a:cubicBezTo>
                  <a:cubicBezTo>
                    <a:pt x="99727" y="381381"/>
                    <a:pt x="98298" y="384715"/>
                    <a:pt x="98298" y="384715"/>
                  </a:cubicBezTo>
                  <a:lnTo>
                    <a:pt x="105537" y="265176"/>
                  </a:lnTo>
                  <a:lnTo>
                    <a:pt x="110204" y="205740"/>
                  </a:lnTo>
                  <a:cubicBezTo>
                    <a:pt x="110204" y="205740"/>
                    <a:pt x="116205" y="249364"/>
                    <a:pt x="119729" y="288322"/>
                  </a:cubicBezTo>
                  <a:cubicBezTo>
                    <a:pt x="123158" y="322326"/>
                    <a:pt x="131350" y="353092"/>
                    <a:pt x="140494" y="416338"/>
                  </a:cubicBezTo>
                  <a:cubicBezTo>
                    <a:pt x="148495" y="471202"/>
                    <a:pt x="161354" y="581501"/>
                    <a:pt x="161354" y="581501"/>
                  </a:cubicBezTo>
                  <a:cubicBezTo>
                    <a:pt x="184404" y="594836"/>
                    <a:pt x="215551" y="583787"/>
                    <a:pt x="215551" y="583787"/>
                  </a:cubicBezTo>
                  <a:cubicBezTo>
                    <a:pt x="215551" y="583787"/>
                    <a:pt x="224790" y="440150"/>
                    <a:pt x="218313" y="392525"/>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4" name="Google Shape;284;p12"/>
            <p:cNvSpPr/>
            <p:nvPr/>
          </p:nvSpPr>
          <p:spPr>
            <a:xfrm>
              <a:off x="8224549" y="3442293"/>
              <a:ext cx="130417" cy="208730"/>
            </a:xfrm>
            <a:custGeom>
              <a:avLst/>
              <a:gdLst/>
              <a:ahLst/>
              <a:cxnLst/>
              <a:rect l="l" t="t" r="r" b="b"/>
              <a:pathLst>
                <a:path w="163123" h="261076" extrusionOk="0">
                  <a:moveTo>
                    <a:pt x="153890" y="186263"/>
                  </a:moveTo>
                  <a:cubicBezTo>
                    <a:pt x="137316" y="187120"/>
                    <a:pt x="125315" y="191406"/>
                    <a:pt x="122934" y="186263"/>
                  </a:cubicBezTo>
                  <a:cubicBezTo>
                    <a:pt x="121190" y="177738"/>
                    <a:pt x="119914" y="169117"/>
                    <a:pt x="119124" y="160450"/>
                  </a:cubicBezTo>
                  <a:cubicBezTo>
                    <a:pt x="121028" y="155592"/>
                    <a:pt x="122743" y="150449"/>
                    <a:pt x="122743" y="150449"/>
                  </a:cubicBezTo>
                  <a:cubicBezTo>
                    <a:pt x="143508" y="137685"/>
                    <a:pt x="150080" y="115206"/>
                    <a:pt x="152842" y="89012"/>
                  </a:cubicBezTo>
                  <a:cubicBezTo>
                    <a:pt x="157509" y="44245"/>
                    <a:pt x="133316" y="5097"/>
                    <a:pt x="88548" y="430"/>
                  </a:cubicBezTo>
                  <a:cubicBezTo>
                    <a:pt x="46543" y="-3952"/>
                    <a:pt x="15587" y="25671"/>
                    <a:pt x="7300" y="66248"/>
                  </a:cubicBezTo>
                  <a:cubicBezTo>
                    <a:pt x="2918" y="86250"/>
                    <a:pt x="-5940" y="124064"/>
                    <a:pt x="5967" y="157021"/>
                  </a:cubicBezTo>
                  <a:cubicBezTo>
                    <a:pt x="12729" y="175499"/>
                    <a:pt x="21302" y="190073"/>
                    <a:pt x="29969" y="192930"/>
                  </a:cubicBezTo>
                  <a:cubicBezTo>
                    <a:pt x="38294" y="192740"/>
                    <a:pt x="46600" y="192006"/>
                    <a:pt x="54830" y="190739"/>
                  </a:cubicBezTo>
                  <a:lnTo>
                    <a:pt x="54830" y="190739"/>
                  </a:lnTo>
                  <a:cubicBezTo>
                    <a:pt x="54830" y="190739"/>
                    <a:pt x="57020" y="203122"/>
                    <a:pt x="58544" y="211123"/>
                  </a:cubicBezTo>
                  <a:cubicBezTo>
                    <a:pt x="60068" y="219124"/>
                    <a:pt x="59497" y="223315"/>
                    <a:pt x="43590" y="233030"/>
                  </a:cubicBezTo>
                  <a:cubicBezTo>
                    <a:pt x="27684" y="242746"/>
                    <a:pt x="67593" y="262939"/>
                    <a:pt x="93692" y="260939"/>
                  </a:cubicBezTo>
                  <a:cubicBezTo>
                    <a:pt x="119790" y="258938"/>
                    <a:pt x="149032" y="243222"/>
                    <a:pt x="157128" y="226458"/>
                  </a:cubicBezTo>
                  <a:cubicBezTo>
                    <a:pt x="165986" y="207884"/>
                    <a:pt x="165129" y="185786"/>
                    <a:pt x="153890" y="18626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5" name="Google Shape;285;p12"/>
            <p:cNvSpPr/>
            <p:nvPr/>
          </p:nvSpPr>
          <p:spPr>
            <a:xfrm>
              <a:off x="8197056" y="3589895"/>
              <a:ext cx="200560" cy="332104"/>
            </a:xfrm>
            <a:custGeom>
              <a:avLst/>
              <a:gdLst/>
              <a:ahLst/>
              <a:cxnLst/>
              <a:rect l="l" t="t" r="r" b="b"/>
              <a:pathLst>
                <a:path w="250857" h="415389" extrusionOk="0">
                  <a:moveTo>
                    <a:pt x="164275" y="4121"/>
                  </a:moveTo>
                  <a:cubicBezTo>
                    <a:pt x="168847" y="15551"/>
                    <a:pt x="157131" y="29553"/>
                    <a:pt x="126175" y="39364"/>
                  </a:cubicBezTo>
                  <a:cubicBezTo>
                    <a:pt x="95218" y="49174"/>
                    <a:pt x="92266" y="36506"/>
                    <a:pt x="92266" y="36506"/>
                  </a:cubicBezTo>
                  <a:cubicBezTo>
                    <a:pt x="71558" y="45793"/>
                    <a:pt x="51375" y="56194"/>
                    <a:pt x="31782" y="67653"/>
                  </a:cubicBezTo>
                  <a:cubicBezTo>
                    <a:pt x="12732" y="80702"/>
                    <a:pt x="4921" y="118516"/>
                    <a:pt x="2350" y="181953"/>
                  </a:cubicBezTo>
                  <a:cubicBezTo>
                    <a:pt x="-508" y="255676"/>
                    <a:pt x="-794" y="365119"/>
                    <a:pt x="1683" y="383978"/>
                  </a:cubicBezTo>
                  <a:cubicBezTo>
                    <a:pt x="1683" y="383978"/>
                    <a:pt x="36544" y="418745"/>
                    <a:pt x="81217" y="415125"/>
                  </a:cubicBezTo>
                  <a:cubicBezTo>
                    <a:pt x="125889" y="411506"/>
                    <a:pt x="200946" y="371977"/>
                    <a:pt x="219139" y="341401"/>
                  </a:cubicBezTo>
                  <a:cubicBezTo>
                    <a:pt x="218662" y="276727"/>
                    <a:pt x="211042" y="266249"/>
                    <a:pt x="221520" y="229006"/>
                  </a:cubicBezTo>
                  <a:cubicBezTo>
                    <a:pt x="245523" y="143281"/>
                    <a:pt x="258096" y="108801"/>
                    <a:pt x="246475" y="52127"/>
                  </a:cubicBezTo>
                  <a:cubicBezTo>
                    <a:pt x="236950" y="5359"/>
                    <a:pt x="223425" y="-451"/>
                    <a:pt x="204946" y="25"/>
                  </a:cubicBezTo>
                  <a:cubicBezTo>
                    <a:pt x="191326" y="683"/>
                    <a:pt x="177752" y="2045"/>
                    <a:pt x="164275" y="4121"/>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6" name="Google Shape;286;p12"/>
            <p:cNvSpPr/>
            <p:nvPr/>
          </p:nvSpPr>
          <p:spPr>
            <a:xfrm>
              <a:off x="8000839" y="3631642"/>
              <a:ext cx="254644" cy="198374"/>
            </a:xfrm>
            <a:custGeom>
              <a:avLst/>
              <a:gdLst/>
              <a:ahLst/>
              <a:cxnLst/>
              <a:rect l="l" t="t" r="r" b="b"/>
              <a:pathLst>
                <a:path w="318504" h="248122" extrusionOk="0">
                  <a:moveTo>
                    <a:pt x="177479" y="190982"/>
                  </a:moveTo>
                  <a:cubicBezTo>
                    <a:pt x="214150" y="200507"/>
                    <a:pt x="222723" y="177171"/>
                    <a:pt x="227580" y="158026"/>
                  </a:cubicBezTo>
                  <a:cubicBezTo>
                    <a:pt x="239201" y="111734"/>
                    <a:pt x="245487" y="69920"/>
                    <a:pt x="254155" y="43726"/>
                  </a:cubicBezTo>
                  <a:cubicBezTo>
                    <a:pt x="264442" y="12674"/>
                    <a:pt x="275110" y="7721"/>
                    <a:pt x="290255" y="1721"/>
                  </a:cubicBezTo>
                  <a:cubicBezTo>
                    <a:pt x="307876" y="-5423"/>
                    <a:pt x="323116" y="9531"/>
                    <a:pt x="317210" y="49346"/>
                  </a:cubicBezTo>
                  <a:cubicBezTo>
                    <a:pt x="310010" y="95104"/>
                    <a:pt x="298789" y="140138"/>
                    <a:pt x="283683" y="183934"/>
                  </a:cubicBezTo>
                  <a:cubicBezTo>
                    <a:pt x="279110" y="198412"/>
                    <a:pt x="268919" y="224034"/>
                    <a:pt x="253583" y="236417"/>
                  </a:cubicBezTo>
                  <a:cubicBezTo>
                    <a:pt x="234533" y="251656"/>
                    <a:pt x="205958" y="250990"/>
                    <a:pt x="163096" y="240322"/>
                  </a:cubicBezTo>
                  <a:cubicBezTo>
                    <a:pt x="144808" y="235750"/>
                    <a:pt x="124996" y="224796"/>
                    <a:pt x="89849" y="208604"/>
                  </a:cubicBezTo>
                  <a:cubicBezTo>
                    <a:pt x="80324" y="204222"/>
                    <a:pt x="73275" y="201364"/>
                    <a:pt x="55368" y="192983"/>
                  </a:cubicBezTo>
                  <a:cubicBezTo>
                    <a:pt x="37423" y="184886"/>
                    <a:pt x="21678" y="172599"/>
                    <a:pt x="9458" y="157169"/>
                  </a:cubicBezTo>
                  <a:cubicBezTo>
                    <a:pt x="-67" y="143548"/>
                    <a:pt x="-1115" y="137166"/>
                    <a:pt x="790" y="134118"/>
                  </a:cubicBezTo>
                  <a:cubicBezTo>
                    <a:pt x="2695" y="131070"/>
                    <a:pt x="7458" y="131070"/>
                    <a:pt x="12410" y="136785"/>
                  </a:cubicBezTo>
                  <a:cubicBezTo>
                    <a:pt x="19697" y="146405"/>
                    <a:pt x="28632" y="154664"/>
                    <a:pt x="38795" y="161169"/>
                  </a:cubicBezTo>
                  <a:cubicBezTo>
                    <a:pt x="38795" y="161169"/>
                    <a:pt x="27174" y="149168"/>
                    <a:pt x="20983" y="141452"/>
                  </a:cubicBezTo>
                  <a:cubicBezTo>
                    <a:pt x="15363" y="134547"/>
                    <a:pt x="10686" y="126927"/>
                    <a:pt x="7076" y="118783"/>
                  </a:cubicBezTo>
                  <a:cubicBezTo>
                    <a:pt x="3743" y="110877"/>
                    <a:pt x="10601" y="99733"/>
                    <a:pt x="15744" y="105734"/>
                  </a:cubicBezTo>
                  <a:cubicBezTo>
                    <a:pt x="20888" y="111734"/>
                    <a:pt x="23459" y="117164"/>
                    <a:pt x="32889" y="128498"/>
                  </a:cubicBezTo>
                  <a:cubicBezTo>
                    <a:pt x="37880" y="134547"/>
                    <a:pt x="43567" y="139985"/>
                    <a:pt x="49844" y="144691"/>
                  </a:cubicBezTo>
                  <a:cubicBezTo>
                    <a:pt x="43977" y="136738"/>
                    <a:pt x="38757" y="128327"/>
                    <a:pt x="34223" y="119545"/>
                  </a:cubicBezTo>
                  <a:cubicBezTo>
                    <a:pt x="30213" y="112649"/>
                    <a:pt x="28232" y="104753"/>
                    <a:pt x="28508" y="96780"/>
                  </a:cubicBezTo>
                  <a:cubicBezTo>
                    <a:pt x="28508" y="92684"/>
                    <a:pt x="34699" y="87731"/>
                    <a:pt x="40128" y="95637"/>
                  </a:cubicBezTo>
                  <a:cubicBezTo>
                    <a:pt x="45510" y="106372"/>
                    <a:pt x="52130" y="116440"/>
                    <a:pt x="59845" y="125641"/>
                  </a:cubicBezTo>
                  <a:cubicBezTo>
                    <a:pt x="68227" y="134309"/>
                    <a:pt x="75275" y="139357"/>
                    <a:pt x="75466" y="136880"/>
                  </a:cubicBezTo>
                  <a:cubicBezTo>
                    <a:pt x="75657" y="134404"/>
                    <a:pt x="70418" y="129737"/>
                    <a:pt x="67465" y="119640"/>
                  </a:cubicBezTo>
                  <a:cubicBezTo>
                    <a:pt x="64512" y="109544"/>
                    <a:pt x="67465" y="98876"/>
                    <a:pt x="73085" y="97637"/>
                  </a:cubicBezTo>
                  <a:cubicBezTo>
                    <a:pt x="78705" y="96399"/>
                    <a:pt x="77561" y="96780"/>
                    <a:pt x="82038" y="106305"/>
                  </a:cubicBezTo>
                  <a:cubicBezTo>
                    <a:pt x="88230" y="116002"/>
                    <a:pt x="93792" y="126089"/>
                    <a:pt x="98707" y="136499"/>
                  </a:cubicBezTo>
                  <a:cubicBezTo>
                    <a:pt x="101536" y="146263"/>
                    <a:pt x="106699" y="155187"/>
                    <a:pt x="113757" y="162503"/>
                  </a:cubicBezTo>
                  <a:cubicBezTo>
                    <a:pt x="122805" y="171647"/>
                    <a:pt x="142713" y="182219"/>
                    <a:pt x="177479" y="190982"/>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7" name="Google Shape;287;p12"/>
            <p:cNvSpPr/>
            <p:nvPr/>
          </p:nvSpPr>
          <p:spPr>
            <a:xfrm>
              <a:off x="8187055" y="3627341"/>
              <a:ext cx="77484" cy="113419"/>
            </a:xfrm>
            <a:custGeom>
              <a:avLst/>
              <a:gdLst/>
              <a:ahLst/>
              <a:cxnLst/>
              <a:rect l="l" t="t" r="r" b="b"/>
              <a:pathLst>
                <a:path w="96916" h="141862" extrusionOk="0">
                  <a:moveTo>
                    <a:pt x="70866" y="624"/>
                  </a:moveTo>
                  <a:cubicBezTo>
                    <a:pt x="46387" y="-2900"/>
                    <a:pt x="29146" y="8053"/>
                    <a:pt x="18288" y="45105"/>
                  </a:cubicBezTo>
                  <a:cubicBezTo>
                    <a:pt x="7429" y="82158"/>
                    <a:pt x="0" y="112638"/>
                    <a:pt x="0" y="112638"/>
                  </a:cubicBezTo>
                  <a:cubicBezTo>
                    <a:pt x="9677" y="126611"/>
                    <a:pt x="24336" y="136355"/>
                    <a:pt x="40957" y="139879"/>
                  </a:cubicBezTo>
                  <a:cubicBezTo>
                    <a:pt x="70199" y="146928"/>
                    <a:pt x="80772" y="132926"/>
                    <a:pt x="80772" y="132926"/>
                  </a:cubicBezTo>
                  <a:cubicBezTo>
                    <a:pt x="80772" y="132926"/>
                    <a:pt x="88868" y="94064"/>
                    <a:pt x="93916" y="67680"/>
                  </a:cubicBezTo>
                  <a:cubicBezTo>
                    <a:pt x="98965" y="41295"/>
                    <a:pt x="101155" y="5101"/>
                    <a:pt x="70866" y="624"/>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8" name="Google Shape;288;p12"/>
            <p:cNvSpPr/>
            <p:nvPr/>
          </p:nvSpPr>
          <p:spPr>
            <a:xfrm>
              <a:off x="8224358" y="3433131"/>
              <a:ext cx="126435" cy="139356"/>
            </a:xfrm>
            <a:custGeom>
              <a:avLst/>
              <a:gdLst/>
              <a:ahLst/>
              <a:cxnLst/>
              <a:rect l="l" t="t" r="r" b="b"/>
              <a:pathLst>
                <a:path w="158142" h="174304" extrusionOk="0">
                  <a:moveTo>
                    <a:pt x="8872" y="71897"/>
                  </a:moveTo>
                  <a:cubicBezTo>
                    <a:pt x="8872" y="71897"/>
                    <a:pt x="-29704" y="13223"/>
                    <a:pt x="54021" y="1221"/>
                  </a:cubicBezTo>
                  <a:cubicBezTo>
                    <a:pt x="114409" y="-7446"/>
                    <a:pt x="153176" y="31416"/>
                    <a:pt x="157653" y="73516"/>
                  </a:cubicBezTo>
                  <a:cubicBezTo>
                    <a:pt x="161939" y="113712"/>
                    <a:pt x="137174" y="155527"/>
                    <a:pt x="119553" y="172100"/>
                  </a:cubicBezTo>
                  <a:cubicBezTo>
                    <a:pt x="101960" y="176519"/>
                    <a:pt x="83358" y="174243"/>
                    <a:pt x="67356" y="165718"/>
                  </a:cubicBezTo>
                  <a:cubicBezTo>
                    <a:pt x="66403" y="154793"/>
                    <a:pt x="66022" y="143820"/>
                    <a:pt x="66213" y="132857"/>
                  </a:cubicBezTo>
                  <a:cubicBezTo>
                    <a:pt x="66213" y="132857"/>
                    <a:pt x="95359" y="70849"/>
                    <a:pt x="8872" y="71897"/>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89" name="Google Shape;289;p12"/>
            <p:cNvGrpSpPr/>
            <p:nvPr/>
          </p:nvGrpSpPr>
          <p:grpSpPr>
            <a:xfrm>
              <a:off x="6544681" y="927100"/>
              <a:ext cx="264550" cy="200503"/>
              <a:chOff x="6621095" y="1452181"/>
              <a:chExt cx="330894" cy="250785"/>
            </a:xfrm>
          </p:grpSpPr>
          <p:sp>
            <p:nvSpPr>
              <p:cNvPr id="290" name="Google Shape;290;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1" name="Google Shape;291;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2" name="Google Shape;292;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3" name="Google Shape;293;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4" name="Google Shape;294;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95" name="Google Shape;295;p12"/>
            <p:cNvGrpSpPr/>
            <p:nvPr/>
          </p:nvGrpSpPr>
          <p:grpSpPr>
            <a:xfrm>
              <a:off x="7210360" y="1314224"/>
              <a:ext cx="264550" cy="200503"/>
              <a:chOff x="6621095" y="1452181"/>
              <a:chExt cx="330894" cy="250785"/>
            </a:xfrm>
          </p:grpSpPr>
          <p:sp>
            <p:nvSpPr>
              <p:cNvPr id="296" name="Google Shape;296;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7" name="Google Shape;297;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8" name="Google Shape;298;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9" name="Google Shape;299;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0" name="Google Shape;300;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01" name="Google Shape;301;p12"/>
            <p:cNvSpPr/>
            <p:nvPr/>
          </p:nvSpPr>
          <p:spPr>
            <a:xfrm>
              <a:off x="7451033" y="1163186"/>
              <a:ext cx="126280" cy="353110"/>
            </a:xfrm>
            <a:custGeom>
              <a:avLst/>
              <a:gdLst/>
              <a:ahLst/>
              <a:cxnLst/>
              <a:rect l="l" t="t" r="r" b="b"/>
              <a:pathLst>
                <a:path w="157949" h="441664" extrusionOk="0">
                  <a:moveTo>
                    <a:pt x="12203" y="371070"/>
                  </a:moveTo>
                  <a:cubicBezTo>
                    <a:pt x="20680" y="365574"/>
                    <a:pt x="29462" y="360555"/>
                    <a:pt x="38492" y="356021"/>
                  </a:cubicBezTo>
                  <a:cubicBezTo>
                    <a:pt x="46960" y="353439"/>
                    <a:pt x="54656" y="348791"/>
                    <a:pt x="60876" y="342495"/>
                  </a:cubicBezTo>
                  <a:cubicBezTo>
                    <a:pt x="69162" y="334399"/>
                    <a:pt x="82593" y="304395"/>
                    <a:pt x="92118" y="274391"/>
                  </a:cubicBezTo>
                  <a:cubicBezTo>
                    <a:pt x="101785" y="240846"/>
                    <a:pt x="105624" y="205889"/>
                    <a:pt x="103452" y="171045"/>
                  </a:cubicBezTo>
                  <a:cubicBezTo>
                    <a:pt x="99357" y="129516"/>
                    <a:pt x="84402" y="71318"/>
                    <a:pt x="80593" y="47220"/>
                  </a:cubicBezTo>
                  <a:cubicBezTo>
                    <a:pt x="76782" y="23122"/>
                    <a:pt x="84498" y="13692"/>
                    <a:pt x="95642" y="4929"/>
                  </a:cubicBezTo>
                  <a:cubicBezTo>
                    <a:pt x="108691" y="-5453"/>
                    <a:pt x="126789" y="-881"/>
                    <a:pt x="136409" y="32647"/>
                  </a:cubicBezTo>
                  <a:cubicBezTo>
                    <a:pt x="148810" y="79078"/>
                    <a:pt x="156030" y="126740"/>
                    <a:pt x="157935" y="174760"/>
                  </a:cubicBezTo>
                  <a:cubicBezTo>
                    <a:pt x="158269" y="210341"/>
                    <a:pt x="152773" y="245736"/>
                    <a:pt x="141648" y="279535"/>
                  </a:cubicBezTo>
                  <a:cubicBezTo>
                    <a:pt x="131656" y="308501"/>
                    <a:pt x="118226" y="336161"/>
                    <a:pt x="101643" y="361926"/>
                  </a:cubicBezTo>
                  <a:cubicBezTo>
                    <a:pt x="97071" y="369737"/>
                    <a:pt x="95547" y="376595"/>
                    <a:pt x="88498" y="392406"/>
                  </a:cubicBezTo>
                  <a:cubicBezTo>
                    <a:pt x="81745" y="408237"/>
                    <a:pt x="71258" y="422191"/>
                    <a:pt x="57923" y="433078"/>
                  </a:cubicBezTo>
                  <a:cubicBezTo>
                    <a:pt x="46112" y="441555"/>
                    <a:pt x="40587" y="442603"/>
                    <a:pt x="37825" y="441079"/>
                  </a:cubicBezTo>
                  <a:cubicBezTo>
                    <a:pt x="35063" y="439555"/>
                    <a:pt x="35063" y="435364"/>
                    <a:pt x="40016" y="430887"/>
                  </a:cubicBezTo>
                  <a:cubicBezTo>
                    <a:pt x="48341" y="424391"/>
                    <a:pt x="55437" y="416457"/>
                    <a:pt x="60971" y="407456"/>
                  </a:cubicBezTo>
                  <a:cubicBezTo>
                    <a:pt x="60971" y="407456"/>
                    <a:pt x="50684" y="417743"/>
                    <a:pt x="44017" y="423362"/>
                  </a:cubicBezTo>
                  <a:cubicBezTo>
                    <a:pt x="38044" y="428354"/>
                    <a:pt x="31443" y="432545"/>
                    <a:pt x="24395" y="435840"/>
                  </a:cubicBezTo>
                  <a:cubicBezTo>
                    <a:pt x="17537" y="438888"/>
                    <a:pt x="8012" y="433078"/>
                    <a:pt x="12870" y="428411"/>
                  </a:cubicBezTo>
                  <a:cubicBezTo>
                    <a:pt x="17727" y="423743"/>
                    <a:pt x="22395" y="421553"/>
                    <a:pt x="32491" y="413076"/>
                  </a:cubicBezTo>
                  <a:cubicBezTo>
                    <a:pt x="37701" y="408580"/>
                    <a:pt x="42369" y="403503"/>
                    <a:pt x="46398" y="397931"/>
                  </a:cubicBezTo>
                  <a:cubicBezTo>
                    <a:pt x="39521" y="403208"/>
                    <a:pt x="32225" y="407922"/>
                    <a:pt x="24585" y="412028"/>
                  </a:cubicBezTo>
                  <a:cubicBezTo>
                    <a:pt x="18632" y="415685"/>
                    <a:pt x="11755" y="417533"/>
                    <a:pt x="4773" y="417362"/>
                  </a:cubicBezTo>
                  <a:cubicBezTo>
                    <a:pt x="1154" y="417362"/>
                    <a:pt x="-3228" y="412218"/>
                    <a:pt x="3535" y="407265"/>
                  </a:cubicBezTo>
                  <a:cubicBezTo>
                    <a:pt x="12879" y="402417"/>
                    <a:pt x="21604" y="396473"/>
                    <a:pt x="29538" y="389549"/>
                  </a:cubicBezTo>
                  <a:cubicBezTo>
                    <a:pt x="37063" y="382119"/>
                    <a:pt x="41254" y="375833"/>
                    <a:pt x="39063" y="375642"/>
                  </a:cubicBezTo>
                  <a:cubicBezTo>
                    <a:pt x="36873" y="375452"/>
                    <a:pt x="32872" y="380214"/>
                    <a:pt x="24109" y="382976"/>
                  </a:cubicBezTo>
                  <a:cubicBezTo>
                    <a:pt x="15346" y="385739"/>
                    <a:pt x="5917" y="382976"/>
                    <a:pt x="5059" y="378404"/>
                  </a:cubicBezTo>
                  <a:cubicBezTo>
                    <a:pt x="4202" y="373832"/>
                    <a:pt x="4011" y="375261"/>
                    <a:pt x="12203" y="37107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2" name="Google Shape;302;p12"/>
            <p:cNvSpPr/>
            <p:nvPr/>
          </p:nvSpPr>
          <p:spPr>
            <a:xfrm>
              <a:off x="7509451" y="1160411"/>
              <a:ext cx="72725" cy="98625"/>
            </a:xfrm>
            <a:custGeom>
              <a:avLst/>
              <a:gdLst/>
              <a:ahLst/>
              <a:cxnLst/>
              <a:rect l="l" t="t" r="r" b="b"/>
              <a:pathLst>
                <a:path w="90963" h="123358" extrusionOk="0">
                  <a:moveTo>
                    <a:pt x="90964" y="98317"/>
                  </a:moveTo>
                  <a:cubicBezTo>
                    <a:pt x="90964" y="98317"/>
                    <a:pt x="58007" y="131083"/>
                    <a:pt x="19050" y="121653"/>
                  </a:cubicBezTo>
                  <a:cubicBezTo>
                    <a:pt x="13525" y="117843"/>
                    <a:pt x="0" y="41358"/>
                    <a:pt x="0" y="41358"/>
                  </a:cubicBezTo>
                  <a:cubicBezTo>
                    <a:pt x="0" y="41358"/>
                    <a:pt x="0" y="-1029"/>
                    <a:pt x="32480" y="19"/>
                  </a:cubicBezTo>
                  <a:cubicBezTo>
                    <a:pt x="64961" y="1067"/>
                    <a:pt x="90964" y="98317"/>
                    <a:pt x="90964" y="9831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03" name="Google Shape;303;p12"/>
            <p:cNvGrpSpPr/>
            <p:nvPr/>
          </p:nvGrpSpPr>
          <p:grpSpPr>
            <a:xfrm flipH="1">
              <a:off x="8183210" y="2407472"/>
              <a:ext cx="780360" cy="1195999"/>
              <a:chOff x="3975528" y="3303922"/>
              <a:chExt cx="780360" cy="1195999"/>
            </a:xfrm>
          </p:grpSpPr>
          <p:sp>
            <p:nvSpPr>
              <p:cNvPr id="304" name="Google Shape;304;p12"/>
              <p:cNvSpPr/>
              <p:nvPr/>
            </p:nvSpPr>
            <p:spPr>
              <a:xfrm>
                <a:off x="4158598" y="4226660"/>
                <a:ext cx="285978" cy="165125"/>
              </a:xfrm>
              <a:custGeom>
                <a:avLst/>
                <a:gdLst/>
                <a:ahLst/>
                <a:cxnLst/>
                <a:rect l="l" t="t" r="r" b="b"/>
                <a:pathLst>
                  <a:path w="357473" h="206406" extrusionOk="0">
                    <a:moveTo>
                      <a:pt x="178689" y="206407"/>
                    </a:moveTo>
                    <a:lnTo>
                      <a:pt x="0" y="103251"/>
                    </a:lnTo>
                    <a:lnTo>
                      <a:pt x="178689" y="0"/>
                    </a:lnTo>
                    <a:lnTo>
                      <a:pt x="357473" y="103251"/>
                    </a:lnTo>
                    <a:lnTo>
                      <a:pt x="178689" y="206407"/>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 name="Google Shape;305;p12"/>
              <p:cNvSpPr/>
              <p:nvPr/>
            </p:nvSpPr>
            <p:spPr>
              <a:xfrm>
                <a:off x="4385076" y="4094459"/>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 name="Google Shape;306;p12"/>
              <p:cNvSpPr/>
              <p:nvPr/>
            </p:nvSpPr>
            <p:spPr>
              <a:xfrm>
                <a:off x="4469909" y="3303922"/>
                <a:ext cx="285978" cy="165049"/>
              </a:xfrm>
              <a:custGeom>
                <a:avLst/>
                <a:gdLst/>
                <a:ahLst/>
                <a:cxnLst/>
                <a:rect l="l" t="t" r="r" b="b"/>
                <a:pathLst>
                  <a:path w="357473" h="206311" extrusionOk="0">
                    <a:moveTo>
                      <a:pt x="178784" y="206312"/>
                    </a:moveTo>
                    <a:lnTo>
                      <a:pt x="0" y="103156"/>
                    </a:lnTo>
                    <a:lnTo>
                      <a:pt x="178784" y="0"/>
                    </a:lnTo>
                    <a:lnTo>
                      <a:pt x="357473" y="103156"/>
                    </a:lnTo>
                    <a:lnTo>
                      <a:pt x="178784" y="20631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 name="Google Shape;307;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 name="Google Shape;308;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 name="Google Shape;309;p12"/>
              <p:cNvSpPr/>
              <p:nvPr/>
            </p:nvSpPr>
            <p:spPr>
              <a:xfrm>
                <a:off x="4612847" y="3386395"/>
                <a:ext cx="142951" cy="825855"/>
              </a:xfrm>
              <a:custGeom>
                <a:avLst/>
                <a:gdLst/>
                <a:ahLst/>
                <a:cxnLst/>
                <a:rect l="l" t="t" r="r" b="b"/>
                <a:pathLst>
                  <a:path w="178689" h="1032319" extrusionOk="0">
                    <a:moveTo>
                      <a:pt x="178689" y="929068"/>
                    </a:moveTo>
                    <a:lnTo>
                      <a:pt x="0" y="1032320"/>
                    </a:lnTo>
                    <a:lnTo>
                      <a:pt x="0" y="103251"/>
                    </a:lnTo>
                    <a:lnTo>
                      <a:pt x="178689" y="0"/>
                    </a:lnTo>
                    <a:lnTo>
                      <a:pt x="178689" y="92906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 name="Google Shape;310;p12"/>
              <p:cNvSpPr/>
              <p:nvPr/>
            </p:nvSpPr>
            <p:spPr>
              <a:xfrm>
                <a:off x="4255541" y="3675088"/>
                <a:ext cx="285978" cy="165201"/>
              </a:xfrm>
              <a:custGeom>
                <a:avLst/>
                <a:gdLst/>
                <a:ahLst/>
                <a:cxnLst/>
                <a:rect l="l" t="t" r="r" b="b"/>
                <a:pathLst>
                  <a:path w="357473" h="206501" extrusionOk="0">
                    <a:moveTo>
                      <a:pt x="178784" y="206502"/>
                    </a:moveTo>
                    <a:lnTo>
                      <a:pt x="0" y="103251"/>
                    </a:lnTo>
                    <a:lnTo>
                      <a:pt x="178784" y="0"/>
                    </a:lnTo>
                    <a:lnTo>
                      <a:pt x="357473" y="103251"/>
                    </a:lnTo>
                    <a:lnTo>
                      <a:pt x="178784" y="20650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1" name="Google Shape;311;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 name="Google Shape;312;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 name="Google Shape;313;p12"/>
              <p:cNvSpPr/>
              <p:nvPr/>
            </p:nvSpPr>
            <p:spPr>
              <a:xfrm>
                <a:off x="4398478" y="3757637"/>
                <a:ext cx="142950" cy="577519"/>
              </a:xfrm>
              <a:custGeom>
                <a:avLst/>
                <a:gdLst/>
                <a:ahLst/>
                <a:cxnLst/>
                <a:rect l="l" t="t" r="r" b="b"/>
                <a:pathLst>
                  <a:path w="178688" h="721899" extrusionOk="0">
                    <a:moveTo>
                      <a:pt x="178689" y="618744"/>
                    </a:moveTo>
                    <a:lnTo>
                      <a:pt x="0" y="721900"/>
                    </a:lnTo>
                    <a:lnTo>
                      <a:pt x="0" y="103251"/>
                    </a:lnTo>
                    <a:lnTo>
                      <a:pt x="178689" y="0"/>
                    </a:lnTo>
                    <a:lnTo>
                      <a:pt x="178689" y="618744"/>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 name="Google Shape;314;p12"/>
              <p:cNvSpPr/>
              <p:nvPr/>
            </p:nvSpPr>
            <p:spPr>
              <a:xfrm>
                <a:off x="3975528" y="4334796"/>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 name="Google Shape;315;p12"/>
              <p:cNvSpPr/>
              <p:nvPr/>
            </p:nvSpPr>
            <p:spPr>
              <a:xfrm>
                <a:off x="4027311" y="4067196"/>
                <a:ext cx="285978" cy="165125"/>
              </a:xfrm>
              <a:custGeom>
                <a:avLst/>
                <a:gdLst/>
                <a:ahLst/>
                <a:cxnLst/>
                <a:rect l="l" t="t" r="r" b="b"/>
                <a:pathLst>
                  <a:path w="357473" h="206406" extrusionOk="0">
                    <a:moveTo>
                      <a:pt x="178784" y="206407"/>
                    </a:moveTo>
                    <a:lnTo>
                      <a:pt x="0" y="103156"/>
                    </a:lnTo>
                    <a:lnTo>
                      <a:pt x="178689" y="0"/>
                    </a:lnTo>
                    <a:lnTo>
                      <a:pt x="357473" y="103156"/>
                    </a:lnTo>
                    <a:lnTo>
                      <a:pt x="178784" y="206407"/>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6" name="Google Shape;316;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7" name="Google Shape;317;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8" name="Google Shape;318;p12"/>
              <p:cNvSpPr/>
              <p:nvPr/>
            </p:nvSpPr>
            <p:spPr>
              <a:xfrm>
                <a:off x="4170249" y="4149670"/>
                <a:ext cx="142951" cy="319278"/>
              </a:xfrm>
              <a:custGeom>
                <a:avLst/>
                <a:gdLst/>
                <a:ahLst/>
                <a:cxnLst/>
                <a:rect l="l" t="t" r="r" b="b"/>
                <a:pathLst>
                  <a:path w="178689" h="399097" extrusionOk="0">
                    <a:moveTo>
                      <a:pt x="178689" y="295846"/>
                    </a:moveTo>
                    <a:lnTo>
                      <a:pt x="0" y="399098"/>
                    </a:lnTo>
                    <a:lnTo>
                      <a:pt x="0" y="103251"/>
                    </a:lnTo>
                    <a:lnTo>
                      <a:pt x="178689" y="0"/>
                    </a:lnTo>
                    <a:lnTo>
                      <a:pt x="178689" y="295846"/>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9" name="Google Shape;319;p12"/>
              <p:cNvSpPr/>
              <p:nvPr/>
            </p:nvSpPr>
            <p:spPr>
              <a:xfrm>
                <a:off x="4359514" y="3443605"/>
                <a:ext cx="123401" cy="242674"/>
              </a:xfrm>
              <a:custGeom>
                <a:avLst/>
                <a:gdLst/>
                <a:ahLst/>
                <a:cxnLst/>
                <a:rect l="l" t="t" r="r" b="b"/>
                <a:pathLst>
                  <a:path w="154251" h="303342" extrusionOk="0">
                    <a:moveTo>
                      <a:pt x="65595" y="234575"/>
                    </a:moveTo>
                    <a:cubicBezTo>
                      <a:pt x="79310" y="258921"/>
                      <a:pt x="95907" y="281534"/>
                      <a:pt x="115030" y="301917"/>
                    </a:cubicBezTo>
                    <a:cubicBezTo>
                      <a:pt x="120364" y="308108"/>
                      <a:pt x="161512" y="292392"/>
                      <a:pt x="153130" y="288010"/>
                    </a:cubicBezTo>
                    <a:cubicBezTo>
                      <a:pt x="144747" y="283629"/>
                      <a:pt x="117601" y="246005"/>
                      <a:pt x="104171" y="221335"/>
                    </a:cubicBezTo>
                    <a:cubicBezTo>
                      <a:pt x="92896" y="191398"/>
                      <a:pt x="83356" y="160833"/>
                      <a:pt x="75596" y="129800"/>
                    </a:cubicBezTo>
                    <a:cubicBezTo>
                      <a:pt x="67119" y="99225"/>
                      <a:pt x="59880" y="54267"/>
                      <a:pt x="53689" y="33121"/>
                    </a:cubicBezTo>
                    <a:cubicBezTo>
                      <a:pt x="50377" y="17186"/>
                      <a:pt x="38044" y="4670"/>
                      <a:pt x="22161" y="1117"/>
                    </a:cubicBezTo>
                    <a:cubicBezTo>
                      <a:pt x="7397" y="-2312"/>
                      <a:pt x="-2223" y="1689"/>
                      <a:pt x="444" y="19596"/>
                    </a:cubicBezTo>
                    <a:cubicBezTo>
                      <a:pt x="4730" y="50743"/>
                      <a:pt x="29305" y="172853"/>
                      <a:pt x="65595" y="234575"/>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0" name="Google Shape;320;p12"/>
              <p:cNvSpPr/>
              <p:nvPr/>
            </p:nvSpPr>
            <p:spPr>
              <a:xfrm>
                <a:off x="4386191" y="4013507"/>
                <a:ext cx="85270" cy="65855"/>
              </a:xfrm>
              <a:custGeom>
                <a:avLst/>
                <a:gdLst/>
                <a:ahLst/>
                <a:cxnLst/>
                <a:rect l="l" t="t" r="r" b="b"/>
                <a:pathLst>
                  <a:path w="106588" h="82319" extrusionOk="0">
                    <a:moveTo>
                      <a:pt x="8606" y="2"/>
                    </a:moveTo>
                    <a:cubicBezTo>
                      <a:pt x="21369" y="10385"/>
                      <a:pt x="40229" y="860"/>
                      <a:pt x="41181" y="1812"/>
                    </a:cubicBezTo>
                    <a:cubicBezTo>
                      <a:pt x="56119" y="15766"/>
                      <a:pt x="71828" y="28863"/>
                      <a:pt x="88235" y="41055"/>
                    </a:cubicBezTo>
                    <a:cubicBezTo>
                      <a:pt x="96141" y="47246"/>
                      <a:pt x="108523" y="55628"/>
                      <a:pt x="106332" y="67630"/>
                    </a:cubicBezTo>
                    <a:cubicBezTo>
                      <a:pt x="102332" y="89156"/>
                      <a:pt x="68232" y="82489"/>
                      <a:pt x="54897" y="75917"/>
                    </a:cubicBezTo>
                    <a:cubicBezTo>
                      <a:pt x="41562" y="69344"/>
                      <a:pt x="31371" y="58486"/>
                      <a:pt x="19083" y="50866"/>
                    </a:cubicBezTo>
                    <a:cubicBezTo>
                      <a:pt x="10320" y="45437"/>
                      <a:pt x="1653" y="42579"/>
                      <a:pt x="33" y="31816"/>
                    </a:cubicBezTo>
                    <a:cubicBezTo>
                      <a:pt x="-538" y="25244"/>
                      <a:pt x="6415" y="-283"/>
                      <a:pt x="8606"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1" name="Google Shape;321;p12"/>
              <p:cNvSpPr/>
              <p:nvPr/>
            </p:nvSpPr>
            <p:spPr>
              <a:xfrm>
                <a:off x="4386358" y="4035136"/>
                <a:ext cx="84898" cy="44294"/>
              </a:xfrm>
              <a:custGeom>
                <a:avLst/>
                <a:gdLst/>
                <a:ahLst/>
                <a:cxnLst/>
                <a:rect l="l" t="t" r="r" b="b"/>
                <a:pathLst>
                  <a:path w="106123" h="55368" extrusionOk="0">
                    <a:moveTo>
                      <a:pt x="301" y="0"/>
                    </a:moveTo>
                    <a:cubicBezTo>
                      <a:pt x="1920" y="10668"/>
                      <a:pt x="10492" y="13525"/>
                      <a:pt x="19351" y="19050"/>
                    </a:cubicBezTo>
                    <a:cubicBezTo>
                      <a:pt x="31828" y="26765"/>
                      <a:pt x="42782" y="38100"/>
                      <a:pt x="55831" y="44577"/>
                    </a:cubicBezTo>
                    <a:cubicBezTo>
                      <a:pt x="68881" y="51054"/>
                      <a:pt x="97646" y="56674"/>
                      <a:pt x="106123" y="41338"/>
                    </a:cubicBezTo>
                    <a:cubicBezTo>
                      <a:pt x="101551" y="62008"/>
                      <a:pt x="68023" y="55531"/>
                      <a:pt x="54879" y="48958"/>
                    </a:cubicBezTo>
                    <a:cubicBezTo>
                      <a:pt x="41734" y="42386"/>
                      <a:pt x="31352" y="31528"/>
                      <a:pt x="19065" y="23908"/>
                    </a:cubicBezTo>
                    <a:cubicBezTo>
                      <a:pt x="10302" y="18479"/>
                      <a:pt x="1634" y="15621"/>
                      <a:pt x="15" y="4858"/>
                    </a:cubicBezTo>
                    <a:cubicBezTo>
                      <a:pt x="-40" y="3229"/>
                      <a:pt x="56" y="1610"/>
                      <a:pt x="30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2" name="Google Shape;322;p12"/>
              <p:cNvSpPr/>
              <p:nvPr/>
            </p:nvSpPr>
            <p:spPr>
              <a:xfrm>
                <a:off x="4488338" y="3953912"/>
                <a:ext cx="85261" cy="63613"/>
              </a:xfrm>
              <a:custGeom>
                <a:avLst/>
                <a:gdLst/>
                <a:ahLst/>
                <a:cxnLst/>
                <a:rect l="l" t="t" r="r" b="b"/>
                <a:pathLst>
                  <a:path w="106576" h="79516" extrusionOk="0">
                    <a:moveTo>
                      <a:pt x="10192" y="58"/>
                    </a:moveTo>
                    <a:cubicBezTo>
                      <a:pt x="22955" y="10440"/>
                      <a:pt x="45244" y="-895"/>
                      <a:pt x="46196" y="58"/>
                    </a:cubicBezTo>
                    <a:cubicBezTo>
                      <a:pt x="59433" y="13574"/>
                      <a:pt x="73460" y="26299"/>
                      <a:pt x="88202" y="38158"/>
                    </a:cubicBezTo>
                    <a:cubicBezTo>
                      <a:pt x="96202" y="44444"/>
                      <a:pt x="108585" y="52826"/>
                      <a:pt x="106299" y="64828"/>
                    </a:cubicBezTo>
                    <a:cubicBezTo>
                      <a:pt x="102298" y="86354"/>
                      <a:pt x="68199" y="79687"/>
                      <a:pt x="54959" y="73114"/>
                    </a:cubicBezTo>
                    <a:cubicBezTo>
                      <a:pt x="41719" y="66542"/>
                      <a:pt x="31337" y="55684"/>
                      <a:pt x="19050" y="48064"/>
                    </a:cubicBezTo>
                    <a:cubicBezTo>
                      <a:pt x="10287" y="42634"/>
                      <a:pt x="1715" y="39777"/>
                      <a:pt x="0" y="29014"/>
                    </a:cubicBezTo>
                    <a:cubicBezTo>
                      <a:pt x="721" y="18622"/>
                      <a:pt x="4243" y="8611"/>
                      <a:pt x="10192" y="58"/>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3" name="Google Shape;323;p12"/>
              <p:cNvSpPr/>
              <p:nvPr/>
            </p:nvSpPr>
            <p:spPr>
              <a:xfrm>
                <a:off x="4488682" y="3974367"/>
                <a:ext cx="84923" cy="44256"/>
              </a:xfrm>
              <a:custGeom>
                <a:avLst/>
                <a:gdLst/>
                <a:ahLst/>
                <a:cxnLst/>
                <a:rect l="l" t="t" r="r" b="b"/>
                <a:pathLst>
                  <a:path w="106154" h="55320" extrusionOk="0">
                    <a:moveTo>
                      <a:pt x="331" y="0"/>
                    </a:moveTo>
                    <a:cubicBezTo>
                      <a:pt x="1951" y="10573"/>
                      <a:pt x="10523" y="13525"/>
                      <a:pt x="19381" y="19050"/>
                    </a:cubicBezTo>
                    <a:cubicBezTo>
                      <a:pt x="31859" y="26765"/>
                      <a:pt x="42813" y="38100"/>
                      <a:pt x="55767" y="44482"/>
                    </a:cubicBezTo>
                    <a:cubicBezTo>
                      <a:pt x="68721" y="50863"/>
                      <a:pt x="97677" y="56578"/>
                      <a:pt x="106154" y="41243"/>
                    </a:cubicBezTo>
                    <a:cubicBezTo>
                      <a:pt x="101582" y="62008"/>
                      <a:pt x="68054" y="55435"/>
                      <a:pt x="54910" y="48958"/>
                    </a:cubicBezTo>
                    <a:cubicBezTo>
                      <a:pt x="41765" y="42481"/>
                      <a:pt x="31383" y="31528"/>
                      <a:pt x="19096" y="23908"/>
                    </a:cubicBezTo>
                    <a:cubicBezTo>
                      <a:pt x="10333" y="18478"/>
                      <a:pt x="1665" y="15621"/>
                      <a:pt x="46" y="4858"/>
                    </a:cubicBezTo>
                    <a:cubicBezTo>
                      <a:pt x="-67" y="3229"/>
                      <a:pt x="28" y="1600"/>
                      <a:pt x="33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4" name="Google Shape;324;p12"/>
              <p:cNvSpPr/>
              <p:nvPr/>
            </p:nvSpPr>
            <p:spPr>
              <a:xfrm>
                <a:off x="4254514" y="3662153"/>
                <a:ext cx="298029" cy="360530"/>
              </a:xfrm>
              <a:custGeom>
                <a:avLst/>
                <a:gdLst/>
                <a:ahLst/>
                <a:cxnLst/>
                <a:rect l="l" t="t" r="r" b="b"/>
                <a:pathLst>
                  <a:path w="372536" h="450662" extrusionOk="0">
                    <a:moveTo>
                      <a:pt x="2903" y="30848"/>
                    </a:moveTo>
                    <a:cubicBezTo>
                      <a:pt x="-11194" y="119145"/>
                      <a:pt x="27954" y="152006"/>
                      <a:pt x="79103" y="170865"/>
                    </a:cubicBezTo>
                    <a:cubicBezTo>
                      <a:pt x="115679" y="184296"/>
                      <a:pt x="168162" y="205060"/>
                      <a:pt x="168162" y="205060"/>
                    </a:cubicBezTo>
                    <a:cubicBezTo>
                      <a:pt x="168162" y="205060"/>
                      <a:pt x="167400" y="224110"/>
                      <a:pt x="167019" y="267925"/>
                    </a:cubicBezTo>
                    <a:cubicBezTo>
                      <a:pt x="167019" y="306025"/>
                      <a:pt x="171686" y="445947"/>
                      <a:pt x="171686" y="445947"/>
                    </a:cubicBezTo>
                    <a:cubicBezTo>
                      <a:pt x="183944" y="452234"/>
                      <a:pt x="198481" y="452234"/>
                      <a:pt x="210739" y="445947"/>
                    </a:cubicBezTo>
                    <a:cubicBezTo>
                      <a:pt x="210739" y="445947"/>
                      <a:pt x="231313" y="338886"/>
                      <a:pt x="235694" y="290595"/>
                    </a:cubicBezTo>
                    <a:cubicBezTo>
                      <a:pt x="241600" y="225063"/>
                      <a:pt x="251601" y="182200"/>
                      <a:pt x="248267" y="168103"/>
                    </a:cubicBezTo>
                    <a:cubicBezTo>
                      <a:pt x="245314" y="155721"/>
                      <a:pt x="173782" y="120478"/>
                      <a:pt x="151017" y="101428"/>
                    </a:cubicBezTo>
                    <a:lnTo>
                      <a:pt x="301036" y="151720"/>
                    </a:lnTo>
                    <a:cubicBezTo>
                      <a:pt x="298036" y="167932"/>
                      <a:pt x="296538" y="184381"/>
                      <a:pt x="296559" y="200869"/>
                    </a:cubicBezTo>
                    <a:cubicBezTo>
                      <a:pt x="297892" y="252780"/>
                      <a:pt x="300845" y="365271"/>
                      <a:pt x="300845" y="365271"/>
                    </a:cubicBezTo>
                    <a:cubicBezTo>
                      <a:pt x="300845" y="365271"/>
                      <a:pt x="321419" y="380130"/>
                      <a:pt x="338945" y="365271"/>
                    </a:cubicBezTo>
                    <a:cubicBezTo>
                      <a:pt x="338945" y="365271"/>
                      <a:pt x="377045" y="142576"/>
                      <a:pt x="372092" y="113144"/>
                    </a:cubicBezTo>
                    <a:cubicBezTo>
                      <a:pt x="367711" y="85140"/>
                      <a:pt x="235599" y="27990"/>
                      <a:pt x="212263" y="8369"/>
                    </a:cubicBezTo>
                    <a:cubicBezTo>
                      <a:pt x="204058" y="1673"/>
                      <a:pt x="193384" y="-1204"/>
                      <a:pt x="182926" y="463"/>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5" name="Google Shape;325;p12"/>
              <p:cNvSpPr/>
              <p:nvPr/>
            </p:nvSpPr>
            <p:spPr>
              <a:xfrm>
                <a:off x="4279346" y="3421120"/>
                <a:ext cx="93728" cy="91216"/>
              </a:xfrm>
              <a:custGeom>
                <a:avLst/>
                <a:gdLst/>
                <a:ahLst/>
                <a:cxnLst/>
                <a:rect l="l" t="t" r="r" b="b"/>
                <a:pathLst>
                  <a:path w="117160" h="114020" extrusionOk="0">
                    <a:moveTo>
                      <a:pt x="24041" y="0"/>
                    </a:moveTo>
                    <a:cubicBezTo>
                      <a:pt x="24041" y="0"/>
                      <a:pt x="26232" y="42101"/>
                      <a:pt x="25279" y="45815"/>
                    </a:cubicBezTo>
                    <a:cubicBezTo>
                      <a:pt x="24327" y="49530"/>
                      <a:pt x="6229" y="61817"/>
                      <a:pt x="609" y="66294"/>
                    </a:cubicBezTo>
                    <a:cubicBezTo>
                      <a:pt x="-5010" y="70771"/>
                      <a:pt x="29661" y="104394"/>
                      <a:pt x="46425" y="112300"/>
                    </a:cubicBezTo>
                    <a:cubicBezTo>
                      <a:pt x="63189" y="120205"/>
                      <a:pt x="116148" y="99727"/>
                      <a:pt x="117100" y="74200"/>
                    </a:cubicBezTo>
                    <a:cubicBezTo>
                      <a:pt x="118053" y="48673"/>
                      <a:pt x="107575" y="26575"/>
                      <a:pt x="99860" y="25146"/>
                    </a:cubicBezTo>
                    <a:cubicBezTo>
                      <a:pt x="92145" y="23717"/>
                      <a:pt x="24041" y="0"/>
                      <a:pt x="24041"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6" name="Google Shape;326;p12"/>
              <p:cNvSpPr/>
              <p:nvPr/>
            </p:nvSpPr>
            <p:spPr>
              <a:xfrm>
                <a:off x="4254597" y="3433943"/>
                <a:ext cx="151659" cy="296670"/>
              </a:xfrm>
              <a:custGeom>
                <a:avLst/>
                <a:gdLst/>
                <a:ahLst/>
                <a:cxnLst/>
                <a:rect l="l" t="t" r="r" b="b"/>
                <a:pathLst>
                  <a:path w="189574" h="370837" extrusionOk="0">
                    <a:moveTo>
                      <a:pt x="50329" y="37015"/>
                    </a:moveTo>
                    <a:cubicBezTo>
                      <a:pt x="50329" y="37015"/>
                      <a:pt x="80809" y="82450"/>
                      <a:pt x="123386" y="86736"/>
                    </a:cubicBezTo>
                    <a:cubicBezTo>
                      <a:pt x="136816" y="73496"/>
                      <a:pt x="137959" y="26442"/>
                      <a:pt x="119385" y="11393"/>
                    </a:cubicBezTo>
                    <a:cubicBezTo>
                      <a:pt x="119385" y="11393"/>
                      <a:pt x="136530" y="-2323"/>
                      <a:pt x="147960" y="344"/>
                    </a:cubicBezTo>
                    <a:cubicBezTo>
                      <a:pt x="160529" y="7926"/>
                      <a:pt x="169882" y="19861"/>
                      <a:pt x="174249" y="33872"/>
                    </a:cubicBezTo>
                    <a:cubicBezTo>
                      <a:pt x="185150" y="65076"/>
                      <a:pt x="190313" y="97985"/>
                      <a:pt x="189489" y="131027"/>
                    </a:cubicBezTo>
                    <a:cubicBezTo>
                      <a:pt x="188727" y="175604"/>
                      <a:pt x="189489" y="288380"/>
                      <a:pt x="189489" y="288380"/>
                    </a:cubicBezTo>
                    <a:cubicBezTo>
                      <a:pt x="184440" y="315326"/>
                      <a:pt x="168114" y="338824"/>
                      <a:pt x="144626" y="352960"/>
                    </a:cubicBezTo>
                    <a:cubicBezTo>
                      <a:pt x="113965" y="370266"/>
                      <a:pt x="77860" y="375239"/>
                      <a:pt x="43661" y="366866"/>
                    </a:cubicBezTo>
                    <a:cubicBezTo>
                      <a:pt x="26445" y="363208"/>
                      <a:pt x="12392" y="350816"/>
                      <a:pt x="6609" y="334195"/>
                    </a:cubicBezTo>
                    <a:cubicBezTo>
                      <a:pt x="8609" y="302858"/>
                      <a:pt x="20992" y="238945"/>
                      <a:pt x="16134" y="199226"/>
                    </a:cubicBezTo>
                    <a:cubicBezTo>
                      <a:pt x="11276" y="159507"/>
                      <a:pt x="2609" y="130551"/>
                      <a:pt x="418" y="98832"/>
                    </a:cubicBezTo>
                    <a:cubicBezTo>
                      <a:pt x="-1773" y="67114"/>
                      <a:pt x="4609" y="67686"/>
                      <a:pt x="20611" y="56351"/>
                    </a:cubicBezTo>
                    <a:cubicBezTo>
                      <a:pt x="30053" y="49217"/>
                      <a:pt x="39984" y="42759"/>
                      <a:pt x="50329" y="3701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7" name="Google Shape;327;p12"/>
              <p:cNvSpPr/>
              <p:nvPr/>
            </p:nvSpPr>
            <p:spPr>
              <a:xfrm>
                <a:off x="4275867" y="3326707"/>
                <a:ext cx="101092" cy="122957"/>
              </a:xfrm>
              <a:custGeom>
                <a:avLst/>
                <a:gdLst/>
                <a:ahLst/>
                <a:cxnLst/>
                <a:rect l="l" t="t" r="r" b="b"/>
                <a:pathLst>
                  <a:path w="126365" h="153696" extrusionOk="0">
                    <a:moveTo>
                      <a:pt x="123547" y="55607"/>
                    </a:moveTo>
                    <a:lnTo>
                      <a:pt x="123547" y="55607"/>
                    </a:lnTo>
                    <a:cubicBezTo>
                      <a:pt x="118499" y="22936"/>
                      <a:pt x="94972" y="-1543"/>
                      <a:pt x="61349" y="76"/>
                    </a:cubicBezTo>
                    <a:cubicBezTo>
                      <a:pt x="25578" y="2019"/>
                      <a:pt x="-1846" y="32594"/>
                      <a:pt x="97" y="68361"/>
                    </a:cubicBezTo>
                    <a:cubicBezTo>
                      <a:pt x="99" y="68399"/>
                      <a:pt x="101" y="68427"/>
                      <a:pt x="103" y="68465"/>
                    </a:cubicBezTo>
                    <a:cubicBezTo>
                      <a:pt x="1271" y="88611"/>
                      <a:pt x="11858" y="107032"/>
                      <a:pt x="28678" y="118186"/>
                    </a:cubicBezTo>
                    <a:cubicBezTo>
                      <a:pt x="29839" y="123139"/>
                      <a:pt x="31598" y="127940"/>
                      <a:pt x="33917" y="132473"/>
                    </a:cubicBezTo>
                    <a:cubicBezTo>
                      <a:pt x="45728" y="146380"/>
                      <a:pt x="81542" y="155048"/>
                      <a:pt x="92114" y="153524"/>
                    </a:cubicBezTo>
                    <a:cubicBezTo>
                      <a:pt x="104686" y="152400"/>
                      <a:pt x="115295" y="143713"/>
                      <a:pt x="118880" y="131616"/>
                    </a:cubicBezTo>
                    <a:cubicBezTo>
                      <a:pt x="129833" y="105899"/>
                      <a:pt x="126309" y="71609"/>
                      <a:pt x="123547" y="5560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8" name="Google Shape;328;p12"/>
              <p:cNvSpPr/>
              <p:nvPr/>
            </p:nvSpPr>
            <p:spPr>
              <a:xfrm>
                <a:off x="4266495" y="3315741"/>
                <a:ext cx="106605" cy="105444"/>
              </a:xfrm>
              <a:custGeom>
                <a:avLst/>
                <a:gdLst/>
                <a:ahLst/>
                <a:cxnLst/>
                <a:rect l="l" t="t" r="r" b="b"/>
                <a:pathLst>
                  <a:path w="133256" h="131805" extrusionOk="0">
                    <a:moveTo>
                      <a:pt x="40114" y="131806"/>
                    </a:moveTo>
                    <a:lnTo>
                      <a:pt x="40114" y="131806"/>
                    </a:lnTo>
                    <a:lnTo>
                      <a:pt x="43162" y="103231"/>
                    </a:lnTo>
                    <a:cubicBezTo>
                      <a:pt x="43162" y="103231"/>
                      <a:pt x="19921" y="43033"/>
                      <a:pt x="74880" y="54653"/>
                    </a:cubicBezTo>
                    <a:cubicBezTo>
                      <a:pt x="111170" y="62273"/>
                      <a:pt x="120314" y="65512"/>
                      <a:pt x="131363" y="41223"/>
                    </a:cubicBezTo>
                    <a:cubicBezTo>
                      <a:pt x="142412" y="16934"/>
                      <a:pt x="103455" y="-5068"/>
                      <a:pt x="57164" y="1028"/>
                    </a:cubicBezTo>
                    <a:cubicBezTo>
                      <a:pt x="24162" y="4533"/>
                      <a:pt x="-666" y="32717"/>
                      <a:pt x="14" y="65893"/>
                    </a:cubicBezTo>
                    <a:cubicBezTo>
                      <a:pt x="1252" y="83895"/>
                      <a:pt x="6014" y="120185"/>
                      <a:pt x="40114" y="1318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9" name="Google Shape;329;p12"/>
              <p:cNvSpPr/>
              <p:nvPr/>
            </p:nvSpPr>
            <p:spPr>
              <a:xfrm>
                <a:off x="4373043" y="3434522"/>
                <a:ext cx="49149" cy="71094"/>
              </a:xfrm>
              <a:custGeom>
                <a:avLst/>
                <a:gdLst/>
                <a:ahLst/>
                <a:cxnLst/>
                <a:rect l="l" t="t" r="r" b="b"/>
                <a:pathLst>
                  <a:path w="61436" h="88868" extrusionOk="0">
                    <a:moveTo>
                      <a:pt x="39243" y="88868"/>
                    </a:moveTo>
                    <a:cubicBezTo>
                      <a:pt x="47575" y="88601"/>
                      <a:pt x="55499" y="85192"/>
                      <a:pt x="61436" y="79343"/>
                    </a:cubicBezTo>
                    <a:cubicBezTo>
                      <a:pt x="60198" y="63722"/>
                      <a:pt x="40196" y="4381"/>
                      <a:pt x="0" y="0"/>
                    </a:cubicBezTo>
                    <a:cubicBezTo>
                      <a:pt x="10976" y="7630"/>
                      <a:pt x="19668" y="18098"/>
                      <a:pt x="25146" y="30290"/>
                    </a:cubicBezTo>
                    <a:cubicBezTo>
                      <a:pt x="31347" y="49425"/>
                      <a:pt x="36060" y="69009"/>
                      <a:pt x="39243" y="8886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30" name="Google Shape;330;p12"/>
              <p:cNvGrpSpPr/>
              <p:nvPr/>
            </p:nvGrpSpPr>
            <p:grpSpPr>
              <a:xfrm flipH="1">
                <a:off x="4321768" y="3621401"/>
                <a:ext cx="239005" cy="181217"/>
                <a:chOff x="6621095" y="1452181"/>
                <a:chExt cx="330894" cy="250785"/>
              </a:xfrm>
            </p:grpSpPr>
            <p:sp>
              <p:nvSpPr>
                <p:cNvPr id="331" name="Google Shape;331;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2" name="Google Shape;332;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3" name="Google Shape;333;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4" name="Google Shape;334;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5" name="Google Shape;335;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36" name="Google Shape;336;p12"/>
              <p:cNvSpPr/>
              <p:nvPr/>
            </p:nvSpPr>
            <p:spPr>
              <a:xfrm>
                <a:off x="4228115" y="3483465"/>
                <a:ext cx="114539" cy="321870"/>
              </a:xfrm>
              <a:custGeom>
                <a:avLst/>
                <a:gdLst/>
                <a:ahLst/>
                <a:cxnLst/>
                <a:rect l="l" t="t" r="r" b="b"/>
                <a:pathLst>
                  <a:path w="143174" h="402337" extrusionOk="0">
                    <a:moveTo>
                      <a:pt x="132316" y="337406"/>
                    </a:moveTo>
                    <a:cubicBezTo>
                      <a:pt x="124650" y="332329"/>
                      <a:pt x="116664" y="327748"/>
                      <a:pt x="108408" y="323690"/>
                    </a:cubicBezTo>
                    <a:cubicBezTo>
                      <a:pt x="100708" y="321280"/>
                      <a:pt x="93712" y="317032"/>
                      <a:pt x="88025" y="311307"/>
                    </a:cubicBezTo>
                    <a:cubicBezTo>
                      <a:pt x="80500" y="303973"/>
                      <a:pt x="68308" y="276255"/>
                      <a:pt x="59450" y="249204"/>
                    </a:cubicBezTo>
                    <a:cubicBezTo>
                      <a:pt x="50616" y="218763"/>
                      <a:pt x="47136" y="187016"/>
                      <a:pt x="49163" y="155383"/>
                    </a:cubicBezTo>
                    <a:cubicBezTo>
                      <a:pt x="52877" y="117283"/>
                      <a:pt x="66498" y="64419"/>
                      <a:pt x="69927" y="42607"/>
                    </a:cubicBezTo>
                    <a:cubicBezTo>
                      <a:pt x="73356" y="20795"/>
                      <a:pt x="66403" y="12127"/>
                      <a:pt x="56211" y="4507"/>
                    </a:cubicBezTo>
                    <a:cubicBezTo>
                      <a:pt x="44305" y="-5018"/>
                      <a:pt x="27636" y="-732"/>
                      <a:pt x="19064" y="29844"/>
                    </a:cubicBezTo>
                    <a:cubicBezTo>
                      <a:pt x="7948" y="72154"/>
                      <a:pt x="1559" y="115569"/>
                      <a:pt x="14" y="159288"/>
                    </a:cubicBezTo>
                    <a:cubicBezTo>
                      <a:pt x="-297" y="191635"/>
                      <a:pt x="4690" y="223811"/>
                      <a:pt x="14777" y="254538"/>
                    </a:cubicBezTo>
                    <a:cubicBezTo>
                      <a:pt x="23864" y="280970"/>
                      <a:pt x="36113" y="306202"/>
                      <a:pt x="51258" y="329691"/>
                    </a:cubicBezTo>
                    <a:cubicBezTo>
                      <a:pt x="55449" y="336739"/>
                      <a:pt x="56783" y="342930"/>
                      <a:pt x="63164" y="357313"/>
                    </a:cubicBezTo>
                    <a:cubicBezTo>
                      <a:pt x="69329" y="371772"/>
                      <a:pt x="78905" y="384517"/>
                      <a:pt x="91073" y="394461"/>
                    </a:cubicBezTo>
                    <a:cubicBezTo>
                      <a:pt x="101836" y="402176"/>
                      <a:pt x="106884" y="403224"/>
                      <a:pt x="109361" y="401795"/>
                    </a:cubicBezTo>
                    <a:cubicBezTo>
                      <a:pt x="111837" y="400366"/>
                      <a:pt x="111837" y="396461"/>
                      <a:pt x="107360" y="392270"/>
                    </a:cubicBezTo>
                    <a:cubicBezTo>
                      <a:pt x="99783" y="386317"/>
                      <a:pt x="93331" y="379059"/>
                      <a:pt x="88310" y="370839"/>
                    </a:cubicBezTo>
                    <a:cubicBezTo>
                      <a:pt x="88310" y="370839"/>
                      <a:pt x="97835" y="380364"/>
                      <a:pt x="103836" y="385412"/>
                    </a:cubicBezTo>
                    <a:cubicBezTo>
                      <a:pt x="109247" y="389955"/>
                      <a:pt x="115237" y="393775"/>
                      <a:pt x="121648" y="396747"/>
                    </a:cubicBezTo>
                    <a:cubicBezTo>
                      <a:pt x="127934" y="399509"/>
                      <a:pt x="136602" y="394175"/>
                      <a:pt x="132125" y="389984"/>
                    </a:cubicBezTo>
                    <a:cubicBezTo>
                      <a:pt x="127649" y="385793"/>
                      <a:pt x="123172" y="383697"/>
                      <a:pt x="114314" y="375982"/>
                    </a:cubicBezTo>
                    <a:cubicBezTo>
                      <a:pt x="109302" y="372067"/>
                      <a:pt x="104818" y="367524"/>
                      <a:pt x="100979" y="362457"/>
                    </a:cubicBezTo>
                    <a:cubicBezTo>
                      <a:pt x="107247" y="367238"/>
                      <a:pt x="113870" y="371534"/>
                      <a:pt x="120791" y="375315"/>
                    </a:cubicBezTo>
                    <a:cubicBezTo>
                      <a:pt x="126215" y="378592"/>
                      <a:pt x="132455" y="380278"/>
                      <a:pt x="138793" y="380173"/>
                    </a:cubicBezTo>
                    <a:cubicBezTo>
                      <a:pt x="142127" y="380173"/>
                      <a:pt x="146127" y="375411"/>
                      <a:pt x="139936" y="370648"/>
                    </a:cubicBezTo>
                    <a:cubicBezTo>
                      <a:pt x="131572" y="366295"/>
                      <a:pt x="123741" y="360990"/>
                      <a:pt x="116600" y="354837"/>
                    </a:cubicBezTo>
                    <a:cubicBezTo>
                      <a:pt x="109742" y="347979"/>
                      <a:pt x="105932" y="342264"/>
                      <a:pt x="107837" y="342168"/>
                    </a:cubicBezTo>
                    <a:cubicBezTo>
                      <a:pt x="109742" y="342073"/>
                      <a:pt x="113456" y="346264"/>
                      <a:pt x="121457" y="348836"/>
                    </a:cubicBezTo>
                    <a:cubicBezTo>
                      <a:pt x="129458" y="351408"/>
                      <a:pt x="138031" y="348836"/>
                      <a:pt x="139079" y="344645"/>
                    </a:cubicBezTo>
                    <a:cubicBezTo>
                      <a:pt x="140126" y="340454"/>
                      <a:pt x="139841" y="341121"/>
                      <a:pt x="132316" y="337406"/>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7" name="Google Shape;337;p12"/>
              <p:cNvSpPr/>
              <p:nvPr/>
            </p:nvSpPr>
            <p:spPr>
              <a:xfrm>
                <a:off x="4223328" y="3479828"/>
                <a:ext cx="66218" cy="90245"/>
              </a:xfrm>
              <a:custGeom>
                <a:avLst/>
                <a:gdLst/>
                <a:ahLst/>
                <a:cxnLst/>
                <a:rect l="l" t="t" r="r" b="b"/>
                <a:pathLst>
                  <a:path w="82772" h="112806" extrusionOk="0">
                    <a:moveTo>
                      <a:pt x="0" y="90018"/>
                    </a:moveTo>
                    <a:cubicBezTo>
                      <a:pt x="0" y="90018"/>
                      <a:pt x="30004" y="119831"/>
                      <a:pt x="65532" y="111258"/>
                    </a:cubicBezTo>
                    <a:cubicBezTo>
                      <a:pt x="70580" y="107829"/>
                      <a:pt x="82772" y="38106"/>
                      <a:pt x="82772" y="38106"/>
                    </a:cubicBezTo>
                    <a:cubicBezTo>
                      <a:pt x="82772" y="38106"/>
                      <a:pt x="82772" y="-565"/>
                      <a:pt x="53149" y="6"/>
                    </a:cubicBezTo>
                    <a:cubicBezTo>
                      <a:pt x="23527" y="578"/>
                      <a:pt x="0" y="90018"/>
                      <a:pt x="0" y="9001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338" name="Google Shape;338;p12"/>
          <p:cNvSpPr txBox="1">
            <a:spLocks noGrp="1"/>
          </p:cNvSpPr>
          <p:nvPr>
            <p:ph type="ctrTitle"/>
          </p:nvPr>
        </p:nvSpPr>
        <p:spPr>
          <a:xfrm>
            <a:off x="929186" y="1048753"/>
            <a:ext cx="4561688" cy="2800463"/>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4800"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Nghiên cứu cách sử dụng </a:t>
            </a:r>
            <a:r>
              <a:rPr lang="en" sz="4800" b="1">
                <a:solidFill>
                  <a:schemeClr val="dk2"/>
                </a:solidFill>
                <a:latin typeface="Times New Roman" panose="02020603050405020304" pitchFamily="18" charset="0"/>
                <a:cs typeface="Times New Roman" panose="02020603050405020304" pitchFamily="18" charset="0"/>
              </a:rPr>
              <a:t>Postman</a:t>
            </a:r>
            <a:r>
              <a:rPr lang="en" sz="4800" b="1">
                <a:latin typeface="Times New Roman" panose="02020603050405020304" pitchFamily="18" charset="0"/>
                <a:cs typeface="Times New Roman" panose="02020603050405020304" pitchFamily="18" charset="0"/>
              </a:rPr>
              <a:t> </a:t>
            </a:r>
            <a:r>
              <a:rPr lang="en" sz="4800"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để kiểm tra </a:t>
            </a:r>
            <a:br>
              <a:rPr lang="en" sz="4800" b="1">
                <a:latin typeface="Times New Roman" panose="02020603050405020304" pitchFamily="18" charset="0"/>
                <a:cs typeface="Times New Roman" panose="02020603050405020304" pitchFamily="18" charset="0"/>
              </a:rPr>
            </a:br>
            <a:r>
              <a:rPr lang="en" sz="4800" b="1">
                <a:solidFill>
                  <a:schemeClr val="dk2"/>
                </a:solidFill>
                <a:latin typeface="Times New Roman" panose="02020603050405020304" pitchFamily="18" charset="0"/>
                <a:cs typeface="Times New Roman" panose="02020603050405020304" pitchFamily="18" charset="0"/>
              </a:rPr>
              <a:t>RESTful API</a:t>
            </a:r>
            <a:endParaRPr/>
          </a:p>
        </p:txBody>
      </p:sp>
      <p:sp>
        <p:nvSpPr>
          <p:cNvPr id="3" name="TextBox 2">
            <a:extLst>
              <a:ext uri="{FF2B5EF4-FFF2-40B4-BE49-F238E27FC236}">
                <a16:creationId xmlns:a16="http://schemas.microsoft.com/office/drawing/2014/main" id="{DBD970EB-8AF4-6A7D-11B9-BD00D8977F4F}"/>
              </a:ext>
            </a:extLst>
          </p:cNvPr>
          <p:cNvSpPr txBox="1"/>
          <p:nvPr/>
        </p:nvSpPr>
        <p:spPr>
          <a:xfrm>
            <a:off x="2178473" y="66568"/>
            <a:ext cx="4572000" cy="646331"/>
          </a:xfrm>
          <a:prstGeom prst="rect">
            <a:avLst/>
          </a:prstGeom>
          <a:noFill/>
        </p:spPr>
        <p:txBody>
          <a:bodyPr wrap="square">
            <a:spAutoFit/>
          </a:bodyPr>
          <a:lstStyle/>
          <a:p>
            <a:pPr algn="ctr"/>
            <a:r>
              <a:rPr lang="vi-VN" sz="1200" b="1"/>
              <a:t>TRƯỜNG ĐẠI HỌC TRÀ VINH</a:t>
            </a:r>
            <a:endParaRPr lang="en-US" sz="1200" b="1"/>
          </a:p>
          <a:p>
            <a:pPr algn="ctr"/>
            <a:r>
              <a:rPr lang="vi-VN" sz="1200"/>
              <a:t> KHOA KỸ THUẬT VÀ CÔNG NGHỆ</a:t>
            </a:r>
            <a:endParaRPr lang="en-US" sz="1200"/>
          </a:p>
          <a:p>
            <a:pPr algn="ctr"/>
            <a:r>
              <a:rPr lang="vi-VN" sz="1200"/>
              <a:t> BỘ MÔN CÔNG NGHỆ THÔNG TIN</a:t>
            </a:r>
            <a:endParaRPr lang="en-US" sz="1200"/>
          </a:p>
        </p:txBody>
      </p:sp>
      <p:sp>
        <p:nvSpPr>
          <p:cNvPr id="6" name="TextBox 5">
            <a:extLst>
              <a:ext uri="{FF2B5EF4-FFF2-40B4-BE49-F238E27FC236}">
                <a16:creationId xmlns:a16="http://schemas.microsoft.com/office/drawing/2014/main" id="{8584C0D0-C36A-8C4E-0159-641E5F66EF3D}"/>
              </a:ext>
            </a:extLst>
          </p:cNvPr>
          <p:cNvSpPr txBox="1"/>
          <p:nvPr/>
        </p:nvSpPr>
        <p:spPr>
          <a:xfrm>
            <a:off x="899657" y="4129597"/>
            <a:ext cx="2513385" cy="1107996"/>
          </a:xfrm>
          <a:prstGeom prst="rect">
            <a:avLst/>
          </a:prstGeom>
          <a:noFill/>
        </p:spPr>
        <p:txBody>
          <a:bodyPr wrap="square" rtlCol="0">
            <a:spAutoFit/>
          </a:bodyPr>
          <a:lstStyle/>
          <a:p>
            <a:pPr marL="0" lvl="0" indent="0" algn="l" rtl="0">
              <a:spcBef>
                <a:spcPts val="0"/>
              </a:spcBef>
              <a:spcAft>
                <a:spcPts val="0"/>
              </a:spcAft>
              <a:buNone/>
            </a:pPr>
            <a:r>
              <a:rPr lang="en-US" sz="1300">
                <a:latin typeface="Times New Roman" panose="02020603050405020304" pitchFamily="18" charset="0"/>
                <a:cs typeface="Times New Roman" panose="02020603050405020304" pitchFamily="18" charset="0"/>
              </a:rPr>
              <a:t>GVHD: TS. Nguyễn Bảo Ân</a:t>
            </a:r>
          </a:p>
          <a:p>
            <a:pPr marL="0" lvl="0" indent="0" algn="l" rtl="0">
              <a:spcBef>
                <a:spcPts val="0"/>
              </a:spcBef>
              <a:spcAft>
                <a:spcPts val="0"/>
              </a:spcAft>
              <a:buNone/>
            </a:pPr>
            <a:r>
              <a:rPr lang="en-US" sz="1300">
                <a:latin typeface="Times New Roman" panose="02020603050405020304" pitchFamily="18" charset="0"/>
                <a:cs typeface="Times New Roman" panose="02020603050405020304" pitchFamily="18" charset="0"/>
              </a:rPr>
              <a:t>Họ và tên SV: Trần Văn Sang</a:t>
            </a:r>
          </a:p>
          <a:p>
            <a:pPr marL="0" lvl="0" indent="0" algn="l" rtl="0">
              <a:spcBef>
                <a:spcPts val="0"/>
              </a:spcBef>
              <a:spcAft>
                <a:spcPts val="0"/>
              </a:spcAft>
              <a:buNone/>
            </a:pPr>
            <a:r>
              <a:rPr lang="en-US" sz="1300">
                <a:latin typeface="Times New Roman" panose="02020603050405020304" pitchFamily="18" charset="0"/>
                <a:cs typeface="Times New Roman" panose="02020603050405020304" pitchFamily="18" charset="0"/>
              </a:rPr>
              <a:t>Lớp: DA21TTB</a:t>
            </a:r>
          </a:p>
          <a:p>
            <a:pPr marL="0" lvl="0" indent="0" algn="l" rtl="0">
              <a:spcBef>
                <a:spcPts val="0"/>
              </a:spcBef>
              <a:spcAft>
                <a:spcPts val="0"/>
              </a:spcAft>
              <a:buNone/>
            </a:pPr>
            <a:r>
              <a:rPr lang="en-US" sz="1300">
                <a:latin typeface="Times New Roman" panose="02020603050405020304" pitchFamily="18" charset="0"/>
                <a:cs typeface="Times New Roman" panose="02020603050405020304" pitchFamily="18" charset="0"/>
              </a:rPr>
              <a:t>MSSV: 110121094</a:t>
            </a:r>
          </a:p>
          <a:p>
            <a:endParaRPr lang="en-US"/>
          </a:p>
        </p:txBody>
      </p:sp>
      <p:sp>
        <p:nvSpPr>
          <p:cNvPr id="8" name="TextBox 7">
            <a:extLst>
              <a:ext uri="{FF2B5EF4-FFF2-40B4-BE49-F238E27FC236}">
                <a16:creationId xmlns:a16="http://schemas.microsoft.com/office/drawing/2014/main" id="{1EDBCD23-C43C-4A17-B657-93857E229704}"/>
              </a:ext>
            </a:extLst>
          </p:cNvPr>
          <p:cNvSpPr txBox="1"/>
          <p:nvPr/>
        </p:nvSpPr>
        <p:spPr>
          <a:xfrm>
            <a:off x="868568" y="3734850"/>
            <a:ext cx="3136952" cy="292388"/>
          </a:xfrm>
          <a:prstGeom prst="rect">
            <a:avLst/>
          </a:prstGeom>
          <a:noFill/>
        </p:spPr>
        <p:txBody>
          <a:bodyPr wrap="square" rtlCol="0">
            <a:spAutoFit/>
          </a:bodyPr>
          <a:lstStyle/>
          <a:p>
            <a:r>
              <a:rPr lang="en-US" sz="1300"/>
              <a:t>BÁO CÁO ĐỒ ÁN CƠ SỞ NGÀNH</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3"/>
          <p:cNvSpPr txBox="1">
            <a:spLocks noGrp="1"/>
          </p:cNvSpPr>
          <p:nvPr>
            <p:ph type="title"/>
          </p:nvPr>
        </p:nvSpPr>
        <p:spPr>
          <a:xfrm>
            <a:off x="457199" y="605600"/>
            <a:ext cx="7536657" cy="1082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4400">
                <a:latin typeface="Barlow SemiBold"/>
                <a:ea typeface="Barlow SemiBold"/>
                <a:cs typeface="Barlow SemiBold"/>
                <a:sym typeface="Barlow SemiBold"/>
              </a:rPr>
              <a:t>2.2 Cấu trúc của RESTful API</a:t>
            </a:r>
            <a:endParaRPr sz="4400"/>
          </a:p>
        </p:txBody>
      </p:sp>
      <p:sp>
        <p:nvSpPr>
          <p:cNvPr id="345" name="Google Shape;345;p13"/>
          <p:cNvSpPr txBox="1">
            <a:spLocks noGrp="1"/>
          </p:cNvSpPr>
          <p:nvPr>
            <p:ph type="body" idx="1"/>
          </p:nvPr>
        </p:nvSpPr>
        <p:spPr>
          <a:xfrm>
            <a:off x="28556" y="1297512"/>
            <a:ext cx="9077369" cy="2446822"/>
          </a:xfrm>
          <a:prstGeom prst="rect">
            <a:avLst/>
          </a:prstGeom>
        </p:spPr>
        <p:txBody>
          <a:bodyPr spcFirstLastPara="1" wrap="square" lIns="0" tIns="0" rIns="0" bIns="0" anchor="t" anchorCtr="0">
            <a:noAutofit/>
          </a:bodyPr>
          <a:lstStyle/>
          <a:p>
            <a:pPr>
              <a:buFont typeface="Wingdings" panose="05000000000000000000" pitchFamily="2" charset="2"/>
              <a:buChar char="q"/>
            </a:pPr>
            <a:r>
              <a:rPr lang="en-US" b="1">
                <a:latin typeface="Times New Roman" panose="02020603050405020304" pitchFamily="18" charset="0"/>
                <a:cs typeface="Times New Roman" panose="02020603050405020304" pitchFamily="18" charset="0"/>
              </a:rPr>
              <a:t>Resquest:</a:t>
            </a:r>
          </a:p>
          <a:p>
            <a:r>
              <a:rPr lang="en-US" sz="1800" b="1">
                <a:latin typeface="Times New Roman" panose="02020603050405020304" pitchFamily="18" charset="0"/>
                <a:cs typeface="Times New Roman" panose="02020603050405020304" pitchFamily="18" charset="0"/>
              </a:rPr>
              <a:t>URL</a:t>
            </a:r>
            <a:r>
              <a:rPr lang="en-US">
                <a:latin typeface="Times New Roman" panose="02020603050405020304" pitchFamily="18" charset="0"/>
                <a:cs typeface="Times New Roman" panose="02020603050405020304" pitchFamily="18" charset="0"/>
              </a:rPr>
              <a:t> </a:t>
            </a:r>
            <a:r>
              <a:rPr lang="en-US" sz="1800">
                <a:effectLst/>
                <a:latin typeface="Times New Roman" panose="02020603050405020304" pitchFamily="18" charset="0"/>
                <a:ea typeface="Calibri" panose="020F0502020204030204" pitchFamily="34" charset="0"/>
                <a:cs typeface="Times New Roman" panose="02020603050405020304" pitchFamily="18" charset="0"/>
              </a:rPr>
              <a:t>(Uniform Resouce Indentifier): là địa chỉ để định vị tài nguyên dữ liệu.</a:t>
            </a:r>
          </a:p>
          <a:p>
            <a:r>
              <a:rPr lang="en-US" sz="1800" b="1">
                <a:latin typeface="Times New Roman" panose="02020603050405020304" pitchFamily="18" charset="0"/>
                <a:ea typeface="Calibri" panose="020F0502020204030204" pitchFamily="34" charset="0"/>
                <a:cs typeface="Times New Roman" panose="02020603050405020304" pitchFamily="18" charset="0"/>
              </a:rPr>
              <a:t>HTTP Method </a:t>
            </a:r>
            <a:r>
              <a:rPr lang="en-US" sz="1800">
                <a:latin typeface="Times New Roman" panose="02020603050405020304" pitchFamily="18" charset="0"/>
                <a:ea typeface="Calibri" panose="020F0502020204030204" pitchFamily="34" charset="0"/>
                <a:cs typeface="Times New Roman" panose="02020603050405020304" pitchFamily="18" charset="0"/>
              </a:rPr>
              <a:t>(Phương thức HTTP): </a:t>
            </a:r>
            <a:r>
              <a:rPr lang="en-US" sz="18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được sử dụng để thực hiện các thao tác khác nhau trên dữ liệu. Các phương thức chính bao gồm: GET, POST, PUT, DELETE.</a:t>
            </a:r>
          </a:p>
          <a:p>
            <a:r>
              <a:rPr lang="en-US" sz="1800" b="1">
                <a:latin typeface="Times New Roman" panose="02020603050405020304" pitchFamily="18" charset="0"/>
                <a:ea typeface="Calibri" panose="020F0502020204030204" pitchFamily="34" charset="0"/>
                <a:cs typeface="Times New Roman" panose="02020603050405020304" pitchFamily="18" charset="0"/>
              </a:rPr>
              <a:t>Header</a:t>
            </a:r>
            <a:r>
              <a:rPr lang="en-US" sz="1800">
                <a:latin typeface="Times New Roman" panose="02020603050405020304" pitchFamily="18" charset="0"/>
                <a:ea typeface="Calibri" panose="020F0502020204030204" pitchFamily="34" charset="0"/>
                <a:cs typeface="Times New Roman" panose="02020603050405020304" pitchFamily="18" charset="0"/>
              </a:rPr>
              <a:t>: </a:t>
            </a:r>
            <a:r>
              <a:rPr lang="en-US" sz="1800">
                <a:effectLst/>
                <a:latin typeface="Times New Roman" panose="02020603050405020304" pitchFamily="18" charset="0"/>
                <a:ea typeface="Calibri" panose="020F0502020204030204" pitchFamily="34" charset="0"/>
                <a:cs typeface="Times New Roman" panose="02020603050405020304" pitchFamily="18" charset="0"/>
              </a:rPr>
              <a:t>là phần đầu của một gói tin HTTP, chứa các thông tin bổ sung về Request hoặc Response.</a:t>
            </a:r>
            <a:endParaRPr lang="en-US" sz="1800">
              <a:latin typeface="Times New Roman" panose="02020603050405020304" pitchFamily="18" charset="0"/>
              <a:ea typeface="Calibri" panose="020F0502020204030204" pitchFamily="34" charset="0"/>
              <a:cs typeface="Times New Roman" panose="02020603050405020304" pitchFamily="18" charset="0"/>
            </a:endParaRPr>
          </a:p>
          <a:p>
            <a:r>
              <a:rPr lang="en-US" sz="1800" b="1">
                <a:latin typeface="Times New Roman" panose="02020603050405020304" pitchFamily="18" charset="0"/>
                <a:ea typeface="Calibri" panose="020F0502020204030204" pitchFamily="34" charset="0"/>
                <a:cs typeface="Times New Roman" panose="02020603050405020304" pitchFamily="18" charset="0"/>
              </a:rPr>
              <a:t>Body</a:t>
            </a:r>
            <a:r>
              <a:rPr lang="en-US" sz="1800">
                <a:latin typeface="Times New Roman" panose="02020603050405020304" pitchFamily="18" charset="0"/>
                <a:ea typeface="Calibri" panose="020F0502020204030204" pitchFamily="34" charset="0"/>
                <a:cs typeface="Times New Roman" panose="02020603050405020304" pitchFamily="18" charset="0"/>
              </a:rPr>
              <a:t>: </a:t>
            </a:r>
            <a:r>
              <a:rPr lang="en-US" sz="1800">
                <a:effectLst/>
                <a:latin typeface="Times New Roman" panose="02020603050405020304" pitchFamily="18" charset="0"/>
                <a:ea typeface="Calibri" panose="020F0502020204030204" pitchFamily="34" charset="0"/>
                <a:cs typeface="Times New Roman" panose="02020603050405020304" pitchFamily="18" charset="0"/>
              </a:rPr>
              <a:t>là phần chứa dữ liệu của Request hoặc Response.</a:t>
            </a:r>
            <a:endParaRPr lang="en-US" sz="1800">
              <a:latin typeface="Times New Roman" panose="02020603050405020304" pitchFamily="18" charset="0"/>
              <a:ea typeface="Calibri" panose="020F0502020204030204" pitchFamily="34" charset="0"/>
              <a:cs typeface="Times New Roman" panose="02020603050405020304" pitchFamily="18" charset="0"/>
            </a:endParaRPr>
          </a:p>
          <a:p>
            <a:pPr marL="114300" indent="0">
              <a:buNone/>
            </a:pPr>
            <a:endParaRPr lang="en-US" sz="18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347" name="Google Shape;347;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10</a:t>
            </a:fld>
            <a:endParaRPr/>
          </a:p>
        </p:txBody>
      </p:sp>
      <p:grpSp>
        <p:nvGrpSpPr>
          <p:cNvPr id="330" name="Google Shape;2044;p33">
            <a:extLst>
              <a:ext uri="{FF2B5EF4-FFF2-40B4-BE49-F238E27FC236}">
                <a16:creationId xmlns:a16="http://schemas.microsoft.com/office/drawing/2014/main" id="{F817F804-34D9-B8FB-8D96-12C4E6C1AEBE}"/>
              </a:ext>
            </a:extLst>
          </p:cNvPr>
          <p:cNvGrpSpPr/>
          <p:nvPr/>
        </p:nvGrpSpPr>
        <p:grpSpPr>
          <a:xfrm>
            <a:off x="6909836" y="3172761"/>
            <a:ext cx="1214233" cy="1885000"/>
            <a:chOff x="6492887" y="4126007"/>
            <a:chExt cx="271993" cy="422295"/>
          </a:xfrm>
        </p:grpSpPr>
        <p:sp>
          <p:nvSpPr>
            <p:cNvPr id="331" name="Google Shape;2045;p33">
              <a:extLst>
                <a:ext uri="{FF2B5EF4-FFF2-40B4-BE49-F238E27FC236}">
                  <a16:creationId xmlns:a16="http://schemas.microsoft.com/office/drawing/2014/main" id="{0671B2BA-4973-5A46-1FA9-C802E9B4FB5F}"/>
                </a:ext>
              </a:extLst>
            </p:cNvPr>
            <p:cNvSpPr/>
            <p:nvPr/>
          </p:nvSpPr>
          <p:spPr>
            <a:xfrm rot="10800000">
              <a:off x="6492887" y="4392220"/>
              <a:ext cx="271993" cy="156082"/>
            </a:xfrm>
            <a:custGeom>
              <a:avLst/>
              <a:gdLst/>
              <a:ahLst/>
              <a:cxnLst/>
              <a:rect l="l" t="t" r="r" b="b"/>
              <a:pathLst>
                <a:path w="644687" h="369950" extrusionOk="0">
                  <a:moveTo>
                    <a:pt x="258217" y="369951"/>
                  </a:moveTo>
                  <a:lnTo>
                    <a:pt x="0" y="221837"/>
                  </a:lnTo>
                  <a:lnTo>
                    <a:pt x="386471" y="0"/>
                  </a:lnTo>
                  <a:lnTo>
                    <a:pt x="644688" y="148114"/>
                  </a:lnTo>
                  <a:lnTo>
                    <a:pt x="258217" y="369951"/>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2" name="Google Shape;2046;p33">
              <a:extLst>
                <a:ext uri="{FF2B5EF4-FFF2-40B4-BE49-F238E27FC236}">
                  <a16:creationId xmlns:a16="http://schemas.microsoft.com/office/drawing/2014/main" id="{BD300F9C-124B-CF23-413D-3A5C1A3628B4}"/>
                </a:ext>
              </a:extLst>
            </p:cNvPr>
            <p:cNvSpPr/>
            <p:nvPr/>
          </p:nvSpPr>
          <p:spPr>
            <a:xfrm flipH="1">
              <a:off x="6563431" y="4299082"/>
              <a:ext cx="180447" cy="104443"/>
            </a:xfrm>
            <a:custGeom>
              <a:avLst/>
              <a:gdLst/>
              <a:ahLst/>
              <a:cxnLst/>
              <a:rect l="l" t="t" r="r" b="b"/>
              <a:pathLst>
                <a:path w="427701" h="247554" extrusionOk="0">
                  <a:moveTo>
                    <a:pt x="213851" y="247555"/>
                  </a:moveTo>
                  <a:lnTo>
                    <a:pt x="0" y="123730"/>
                  </a:lnTo>
                  <a:lnTo>
                    <a:pt x="213851" y="0"/>
                  </a:lnTo>
                  <a:lnTo>
                    <a:pt x="427702" y="123730"/>
                  </a:lnTo>
                  <a:lnTo>
                    <a:pt x="213851" y="247555"/>
                  </a:ln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3" name="Google Shape;2047;p33">
              <a:extLst>
                <a:ext uri="{FF2B5EF4-FFF2-40B4-BE49-F238E27FC236}">
                  <a16:creationId xmlns:a16="http://schemas.microsoft.com/office/drawing/2014/main" id="{EFD9034A-B49A-5888-7C91-98A3CD98DB56}"/>
                </a:ext>
              </a:extLst>
            </p:cNvPr>
            <p:cNvSpPr/>
            <p:nvPr/>
          </p:nvSpPr>
          <p:spPr>
            <a:xfrm flipH="1">
              <a:off x="6653655" y="4351284"/>
              <a:ext cx="90223" cy="156685"/>
            </a:xfrm>
            <a:custGeom>
              <a:avLst/>
              <a:gdLst/>
              <a:ahLst/>
              <a:cxnLst/>
              <a:rect l="l" t="t" r="r" b="b"/>
              <a:pathLst>
                <a:path w="213850" h="371379" extrusionOk="0">
                  <a:moveTo>
                    <a:pt x="213851" y="371380"/>
                  </a:moveTo>
                  <a:lnTo>
                    <a:pt x="0" y="247555"/>
                  </a:lnTo>
                  <a:lnTo>
                    <a:pt x="0" y="0"/>
                  </a:lnTo>
                  <a:lnTo>
                    <a:pt x="213851" y="123825"/>
                  </a:lnTo>
                  <a:lnTo>
                    <a:pt x="213851" y="371380"/>
                  </a:lnTo>
                  <a:close/>
                </a:path>
              </a:pathLst>
            </a:custGeom>
            <a:solidFill>
              <a:srgbClr val="C5C7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4" name="Google Shape;2048;p33">
              <a:extLst>
                <a:ext uri="{FF2B5EF4-FFF2-40B4-BE49-F238E27FC236}">
                  <a16:creationId xmlns:a16="http://schemas.microsoft.com/office/drawing/2014/main" id="{A691BF37-4A07-D1A0-1901-AD6E51EDE4C8}"/>
                </a:ext>
              </a:extLst>
            </p:cNvPr>
            <p:cNvSpPr/>
            <p:nvPr/>
          </p:nvSpPr>
          <p:spPr>
            <a:xfrm flipH="1">
              <a:off x="6563431" y="4351284"/>
              <a:ext cx="90223" cy="156685"/>
            </a:xfrm>
            <a:custGeom>
              <a:avLst/>
              <a:gdLst/>
              <a:ahLst/>
              <a:cxnLst/>
              <a:rect l="l" t="t" r="r" b="b"/>
              <a:pathLst>
                <a:path w="213850" h="371379" extrusionOk="0">
                  <a:moveTo>
                    <a:pt x="213851" y="247555"/>
                  </a:moveTo>
                  <a:lnTo>
                    <a:pt x="0" y="371380"/>
                  </a:lnTo>
                  <a:lnTo>
                    <a:pt x="0" y="123825"/>
                  </a:lnTo>
                  <a:lnTo>
                    <a:pt x="213851" y="0"/>
                  </a:lnTo>
                  <a:lnTo>
                    <a:pt x="213851" y="247555"/>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5" name="Google Shape;2049;p33">
              <a:extLst>
                <a:ext uri="{FF2B5EF4-FFF2-40B4-BE49-F238E27FC236}">
                  <a16:creationId xmlns:a16="http://schemas.microsoft.com/office/drawing/2014/main" id="{A83C062B-4E63-DC69-FACC-AC7828EB6DDD}"/>
                </a:ext>
              </a:extLst>
            </p:cNvPr>
            <p:cNvSpPr/>
            <p:nvPr/>
          </p:nvSpPr>
          <p:spPr>
            <a:xfrm>
              <a:off x="6631565" y="4127172"/>
              <a:ext cx="91680" cy="134039"/>
            </a:xfrm>
            <a:custGeom>
              <a:avLst/>
              <a:gdLst/>
              <a:ahLst/>
              <a:cxnLst/>
              <a:rect l="l" t="t" r="r" b="b"/>
              <a:pathLst>
                <a:path w="205002" h="299719" extrusionOk="0">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6" name="Google Shape;2050;p33">
              <a:extLst>
                <a:ext uri="{FF2B5EF4-FFF2-40B4-BE49-F238E27FC236}">
                  <a16:creationId xmlns:a16="http://schemas.microsoft.com/office/drawing/2014/main" id="{F59372D4-CD9F-06BC-8524-468A4A24E0EF}"/>
                </a:ext>
              </a:extLst>
            </p:cNvPr>
            <p:cNvSpPr/>
            <p:nvPr/>
          </p:nvSpPr>
          <p:spPr>
            <a:xfrm>
              <a:off x="6638516" y="4126007"/>
              <a:ext cx="43914" cy="54116"/>
            </a:xfrm>
            <a:custGeom>
              <a:avLst/>
              <a:gdLst/>
              <a:ahLst/>
              <a:cxnLst/>
              <a:rect l="l" t="t" r="r" b="b"/>
              <a:pathLst>
                <a:path w="98194" h="121006" extrusionOk="0">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7" name="Google Shape;2051;p33">
              <a:extLst>
                <a:ext uri="{FF2B5EF4-FFF2-40B4-BE49-F238E27FC236}">
                  <a16:creationId xmlns:a16="http://schemas.microsoft.com/office/drawing/2014/main" id="{E26DFF90-99E6-7F65-299D-75B61F9AE19C}"/>
                </a:ext>
              </a:extLst>
            </p:cNvPr>
            <p:cNvSpPr/>
            <p:nvPr/>
          </p:nvSpPr>
          <p:spPr>
            <a:xfrm>
              <a:off x="6647100" y="4184749"/>
              <a:ext cx="54168" cy="60624"/>
            </a:xfrm>
            <a:custGeom>
              <a:avLst/>
              <a:gdLst/>
              <a:ahLst/>
              <a:cxnLst/>
              <a:rect l="l" t="t" r="r" b="b"/>
              <a:pathLst>
                <a:path w="121123" h="135560" extrusionOk="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8" name="Google Shape;2052;p33">
              <a:extLst>
                <a:ext uri="{FF2B5EF4-FFF2-40B4-BE49-F238E27FC236}">
                  <a16:creationId xmlns:a16="http://schemas.microsoft.com/office/drawing/2014/main" id="{B007099B-ECBC-1503-EB2D-CF123C3E1EAB}"/>
                </a:ext>
              </a:extLst>
            </p:cNvPr>
            <p:cNvSpPr/>
            <p:nvPr/>
          </p:nvSpPr>
          <p:spPr>
            <a:xfrm>
              <a:off x="6554604" y="4208935"/>
              <a:ext cx="102224" cy="145520"/>
            </a:xfrm>
            <a:custGeom>
              <a:avLst/>
              <a:gdLst/>
              <a:ahLst/>
              <a:cxnLst/>
              <a:rect l="l" t="t" r="r" b="b"/>
              <a:pathLst>
                <a:path w="228579" h="325392" extrusionOk="0">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9" name="Google Shape;2053;p33">
              <a:extLst>
                <a:ext uri="{FF2B5EF4-FFF2-40B4-BE49-F238E27FC236}">
                  <a16:creationId xmlns:a16="http://schemas.microsoft.com/office/drawing/2014/main" id="{E62D13F1-37EE-5B28-C316-836C6EA27B01}"/>
                </a:ext>
              </a:extLst>
            </p:cNvPr>
            <p:cNvSpPr/>
            <p:nvPr/>
          </p:nvSpPr>
          <p:spPr>
            <a:xfrm>
              <a:off x="6631332" y="4204595"/>
              <a:ext cx="78964" cy="104158"/>
            </a:xfrm>
            <a:custGeom>
              <a:avLst/>
              <a:gdLst/>
              <a:ahLst/>
              <a:cxnLst/>
              <a:rect l="l" t="t" r="r" b="b"/>
              <a:pathLst>
                <a:path w="176568" h="232904" extrusionOk="0">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chemeClr val="accent2">
                <a:lumMod val="60000"/>
                <a:lumOff val="4000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0" name="Google Shape;2054;p33">
              <a:extLst>
                <a:ext uri="{FF2B5EF4-FFF2-40B4-BE49-F238E27FC236}">
                  <a16:creationId xmlns:a16="http://schemas.microsoft.com/office/drawing/2014/main" id="{91066792-8198-EEAE-F49A-191176A1D1F2}"/>
                </a:ext>
              </a:extLst>
            </p:cNvPr>
            <p:cNvSpPr/>
            <p:nvPr/>
          </p:nvSpPr>
          <p:spPr>
            <a:xfrm>
              <a:off x="6645396" y="4130153"/>
              <a:ext cx="58090" cy="71561"/>
            </a:xfrm>
            <a:custGeom>
              <a:avLst/>
              <a:gdLst/>
              <a:ahLst/>
              <a:cxnLst/>
              <a:rect l="l" t="t" r="r" b="b"/>
              <a:pathLst>
                <a:path w="129892" h="160015" extrusionOk="0">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1" name="Google Shape;2055;p33">
              <a:extLst>
                <a:ext uri="{FF2B5EF4-FFF2-40B4-BE49-F238E27FC236}">
                  <a16:creationId xmlns:a16="http://schemas.microsoft.com/office/drawing/2014/main" id="{6147EE40-317F-FFD8-E0E4-26D8B4C39D37}"/>
                </a:ext>
              </a:extLst>
            </p:cNvPr>
            <p:cNvSpPr/>
            <p:nvPr/>
          </p:nvSpPr>
          <p:spPr>
            <a:xfrm>
              <a:off x="6647754" y="4129873"/>
              <a:ext cx="58319" cy="54888"/>
            </a:xfrm>
            <a:custGeom>
              <a:avLst/>
              <a:gdLst/>
              <a:ahLst/>
              <a:cxnLst/>
              <a:rect l="l" t="t" r="r" b="b"/>
              <a:pathLst>
                <a:path w="130406" h="122734" extrusionOk="0">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2" name="Google Shape;2056;p33">
              <a:extLst>
                <a:ext uri="{FF2B5EF4-FFF2-40B4-BE49-F238E27FC236}">
                  <a16:creationId xmlns:a16="http://schemas.microsoft.com/office/drawing/2014/main" id="{2B1C6EE5-A32D-D5C5-4D27-1061E6E36F31}"/>
                </a:ext>
              </a:extLst>
            </p:cNvPr>
            <p:cNvSpPr/>
            <p:nvPr/>
          </p:nvSpPr>
          <p:spPr>
            <a:xfrm>
              <a:off x="6577749" y="4490229"/>
              <a:ext cx="45861" cy="34982"/>
            </a:xfrm>
            <a:custGeom>
              <a:avLst/>
              <a:gdLst/>
              <a:ahLst/>
              <a:cxnLst/>
              <a:rect l="l" t="t" r="r" b="b"/>
              <a:pathLst>
                <a:path w="102549" h="78223" extrusionOk="0">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4" name="Google Shape;2057;p33">
              <a:extLst>
                <a:ext uri="{FF2B5EF4-FFF2-40B4-BE49-F238E27FC236}">
                  <a16:creationId xmlns:a16="http://schemas.microsoft.com/office/drawing/2014/main" id="{F1AB7E0E-85BA-50FE-7320-C242716F11E3}"/>
                </a:ext>
              </a:extLst>
            </p:cNvPr>
            <p:cNvSpPr/>
            <p:nvPr/>
          </p:nvSpPr>
          <p:spPr>
            <a:xfrm>
              <a:off x="6577951" y="4501389"/>
              <a:ext cx="45653" cy="23835"/>
            </a:xfrm>
            <a:custGeom>
              <a:avLst/>
              <a:gdLst/>
              <a:ahLst/>
              <a:cxnLst/>
              <a:rect l="l" t="t" r="r" b="b"/>
              <a:pathLst>
                <a:path w="102084" h="53297" extrusionOk="0">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6" name="Google Shape;2058;p33">
              <a:extLst>
                <a:ext uri="{FF2B5EF4-FFF2-40B4-BE49-F238E27FC236}">
                  <a16:creationId xmlns:a16="http://schemas.microsoft.com/office/drawing/2014/main" id="{50980C0A-4993-76F3-E023-144651471604}"/>
                </a:ext>
              </a:extLst>
            </p:cNvPr>
            <p:cNvSpPr/>
            <p:nvPr/>
          </p:nvSpPr>
          <p:spPr>
            <a:xfrm>
              <a:off x="6554804" y="4475155"/>
              <a:ext cx="41980" cy="32521"/>
            </a:xfrm>
            <a:custGeom>
              <a:avLst/>
              <a:gdLst/>
              <a:ahLst/>
              <a:cxnLst/>
              <a:rect l="l" t="t" r="r" b="b"/>
              <a:pathLst>
                <a:path w="93870" h="72719" extrusionOk="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8" name="Google Shape;2059;p33">
              <a:extLst>
                <a:ext uri="{FF2B5EF4-FFF2-40B4-BE49-F238E27FC236}">
                  <a16:creationId xmlns:a16="http://schemas.microsoft.com/office/drawing/2014/main" id="{41B5A9F8-A010-0FCA-4264-2330B7452D0D}"/>
                </a:ext>
              </a:extLst>
            </p:cNvPr>
            <p:cNvSpPr/>
            <p:nvPr/>
          </p:nvSpPr>
          <p:spPr>
            <a:xfrm>
              <a:off x="6554997" y="4485886"/>
              <a:ext cx="41814" cy="21828"/>
            </a:xfrm>
            <a:custGeom>
              <a:avLst/>
              <a:gdLst/>
              <a:ahLst/>
              <a:cxnLst/>
              <a:rect l="l" t="t" r="r" b="b"/>
              <a:pathLst>
                <a:path w="93498" h="48808" extrusionOk="0">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9" name="Google Shape;2060;p33">
              <a:extLst>
                <a:ext uri="{FF2B5EF4-FFF2-40B4-BE49-F238E27FC236}">
                  <a16:creationId xmlns:a16="http://schemas.microsoft.com/office/drawing/2014/main" id="{71587FD1-76A0-1DED-21F9-39787C4F3DD1}"/>
                </a:ext>
              </a:extLst>
            </p:cNvPr>
            <p:cNvSpPr/>
            <p:nvPr/>
          </p:nvSpPr>
          <p:spPr>
            <a:xfrm>
              <a:off x="6570371" y="4307401"/>
              <a:ext cx="99964" cy="172414"/>
            </a:xfrm>
            <a:custGeom>
              <a:avLst/>
              <a:gdLst/>
              <a:ahLst/>
              <a:cxnLst/>
              <a:rect l="l" t="t" r="r" b="b"/>
              <a:pathLst>
                <a:path w="223526" h="385528" extrusionOk="0">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0" name="Google Shape;2061;p33">
              <a:extLst>
                <a:ext uri="{FF2B5EF4-FFF2-40B4-BE49-F238E27FC236}">
                  <a16:creationId xmlns:a16="http://schemas.microsoft.com/office/drawing/2014/main" id="{2C0C3C29-301B-DC1B-A94C-5075268F219C}"/>
                </a:ext>
              </a:extLst>
            </p:cNvPr>
            <p:cNvSpPr/>
            <p:nvPr/>
          </p:nvSpPr>
          <p:spPr>
            <a:xfrm>
              <a:off x="6597627" y="4307742"/>
              <a:ext cx="99521" cy="186686"/>
            </a:xfrm>
            <a:custGeom>
              <a:avLst/>
              <a:gdLst/>
              <a:ahLst/>
              <a:cxnLst/>
              <a:rect l="l" t="t" r="r" b="b"/>
              <a:pathLst>
                <a:path w="222535" h="417442" extrusionOk="0">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1" name="Google Shape;2062;p33">
              <a:extLst>
                <a:ext uri="{FF2B5EF4-FFF2-40B4-BE49-F238E27FC236}">
                  <a16:creationId xmlns:a16="http://schemas.microsoft.com/office/drawing/2014/main" id="{01037C35-FB1E-F929-337B-0C564DCBDD8E}"/>
                </a:ext>
              </a:extLst>
            </p:cNvPr>
            <p:cNvSpPr/>
            <p:nvPr/>
          </p:nvSpPr>
          <p:spPr>
            <a:xfrm>
              <a:off x="6560564" y="4295988"/>
              <a:ext cx="148825" cy="136991"/>
            </a:xfrm>
            <a:custGeom>
              <a:avLst/>
              <a:gdLst/>
              <a:ahLst/>
              <a:cxnLst/>
              <a:rect l="l" t="t" r="r" b="b"/>
              <a:pathLst>
                <a:path w="332782" h="306321" extrusionOk="0">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2" name="Google Shape;2063;p33">
              <a:extLst>
                <a:ext uri="{FF2B5EF4-FFF2-40B4-BE49-F238E27FC236}">
                  <a16:creationId xmlns:a16="http://schemas.microsoft.com/office/drawing/2014/main" id="{670EC1EF-4CF6-30B9-0F2A-BBEBDEA08932}"/>
                </a:ext>
              </a:extLst>
            </p:cNvPr>
            <p:cNvSpPr/>
            <p:nvPr/>
          </p:nvSpPr>
          <p:spPr>
            <a:xfrm>
              <a:off x="6680201" y="4215053"/>
              <a:ext cx="51721" cy="181324"/>
            </a:xfrm>
            <a:custGeom>
              <a:avLst/>
              <a:gdLst/>
              <a:ahLst/>
              <a:cxnLst/>
              <a:rect l="l" t="t" r="r" b="b"/>
              <a:pathLst>
                <a:path w="115651" h="405453" extrusionOk="0">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 name="Google Shape;2064;p33">
              <a:extLst>
                <a:ext uri="{FF2B5EF4-FFF2-40B4-BE49-F238E27FC236}">
                  <a16:creationId xmlns:a16="http://schemas.microsoft.com/office/drawing/2014/main" id="{C15F9654-F4B5-7DA5-B150-CD7DAEF71991}"/>
                </a:ext>
              </a:extLst>
            </p:cNvPr>
            <p:cNvSpPr/>
            <p:nvPr/>
          </p:nvSpPr>
          <p:spPr>
            <a:xfrm>
              <a:off x="6690335" y="4212768"/>
              <a:ext cx="31273" cy="39773"/>
            </a:xfrm>
            <a:custGeom>
              <a:avLst/>
              <a:gdLst/>
              <a:ahLst/>
              <a:cxnLst/>
              <a:rect l="l" t="t" r="r" b="b"/>
              <a:pathLst>
                <a:path w="69928" h="88934" extrusionOk="0">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chemeClr val="accent1">
                <a:lumMod val="7500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4" name="Google Shape;2065;p33">
              <a:extLst>
                <a:ext uri="{FF2B5EF4-FFF2-40B4-BE49-F238E27FC236}">
                  <a16:creationId xmlns:a16="http://schemas.microsoft.com/office/drawing/2014/main" id="{CB933A26-319D-6113-C880-24D549623C83}"/>
                </a:ext>
              </a:extLst>
            </p:cNvPr>
            <p:cNvSpPr/>
            <p:nvPr/>
          </p:nvSpPr>
          <p:spPr>
            <a:xfrm>
              <a:off x="6629015" y="4204538"/>
              <a:ext cx="26751" cy="28086"/>
            </a:xfrm>
            <a:custGeom>
              <a:avLst/>
              <a:gdLst/>
              <a:ahLst/>
              <a:cxnLst/>
              <a:rect l="l" t="t" r="r" b="b"/>
              <a:pathLst>
                <a:path w="59816" h="62802" extrusionOk="0">
                  <a:moveTo>
                    <a:pt x="59817" y="413"/>
                  </a:moveTo>
                  <a:cubicBezTo>
                    <a:pt x="59817" y="413"/>
                    <a:pt x="30766" y="-8445"/>
                    <a:pt x="0" y="55849"/>
                  </a:cubicBezTo>
                  <a:lnTo>
                    <a:pt x="11525" y="62802"/>
                  </a:lnTo>
                  <a:cubicBezTo>
                    <a:pt x="25917" y="40743"/>
                    <a:pt x="42072" y="19879"/>
                    <a:pt x="59817" y="413"/>
                  </a:cubicBezTo>
                  <a:close/>
                </a:path>
              </a:pathLst>
            </a:custGeom>
            <a:solidFill>
              <a:schemeClr val="accent1">
                <a:lumMod val="7500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55" name="Google Shape;2066;p33">
              <a:extLst>
                <a:ext uri="{FF2B5EF4-FFF2-40B4-BE49-F238E27FC236}">
                  <a16:creationId xmlns:a16="http://schemas.microsoft.com/office/drawing/2014/main" id="{179A202E-6C02-0FF5-2E93-86959909A369}"/>
                </a:ext>
              </a:extLst>
            </p:cNvPr>
            <p:cNvGrpSpPr/>
            <p:nvPr/>
          </p:nvGrpSpPr>
          <p:grpSpPr>
            <a:xfrm>
              <a:off x="6551528" y="4270928"/>
              <a:ext cx="147953" cy="112133"/>
              <a:chOff x="6621095" y="1452181"/>
              <a:chExt cx="330894" cy="250785"/>
            </a:xfrm>
          </p:grpSpPr>
          <p:sp>
            <p:nvSpPr>
              <p:cNvPr id="356" name="Google Shape;2067;p33">
                <a:extLst>
                  <a:ext uri="{FF2B5EF4-FFF2-40B4-BE49-F238E27FC236}">
                    <a16:creationId xmlns:a16="http://schemas.microsoft.com/office/drawing/2014/main" id="{C796A0DC-C959-259B-7E93-2DABC0473D19}"/>
                  </a:ext>
                </a:extLst>
              </p:cNvPr>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7" name="Google Shape;2068;p33">
                <a:extLst>
                  <a:ext uri="{FF2B5EF4-FFF2-40B4-BE49-F238E27FC236}">
                    <a16:creationId xmlns:a16="http://schemas.microsoft.com/office/drawing/2014/main" id="{CAD0E336-4926-5364-14E7-319AAE17D828}"/>
                  </a:ext>
                </a:extLst>
              </p:cNvPr>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 name="Google Shape;2069;p33">
                <a:extLst>
                  <a:ext uri="{FF2B5EF4-FFF2-40B4-BE49-F238E27FC236}">
                    <a16:creationId xmlns:a16="http://schemas.microsoft.com/office/drawing/2014/main" id="{F229B3B4-C1DD-4E99-680C-84A2A86A5008}"/>
                  </a:ext>
                </a:extLst>
              </p:cNvPr>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 name="Google Shape;2070;p33">
                <a:extLst>
                  <a:ext uri="{FF2B5EF4-FFF2-40B4-BE49-F238E27FC236}">
                    <a16:creationId xmlns:a16="http://schemas.microsoft.com/office/drawing/2014/main" id="{D9E99F0B-455D-AA49-4570-2DB204D0FE04}"/>
                  </a:ext>
                </a:extLst>
              </p:cNvPr>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0" name="Google Shape;2071;p33">
                <a:extLst>
                  <a:ext uri="{FF2B5EF4-FFF2-40B4-BE49-F238E27FC236}">
                    <a16:creationId xmlns:a16="http://schemas.microsoft.com/office/drawing/2014/main" id="{B376AFE5-E361-4A3D-2E17-6A40D771B61B}"/>
                  </a:ext>
                </a:extLst>
              </p:cNvPr>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extLst>
      <p:ext uri="{BB962C8B-B14F-4D97-AF65-F5344CB8AC3E}">
        <p14:creationId xmlns:p14="http://schemas.microsoft.com/office/powerpoint/2010/main" val="116419165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3"/>
          <p:cNvSpPr txBox="1">
            <a:spLocks noGrp="1"/>
          </p:cNvSpPr>
          <p:nvPr>
            <p:ph type="title"/>
          </p:nvPr>
        </p:nvSpPr>
        <p:spPr>
          <a:xfrm>
            <a:off x="457199" y="605600"/>
            <a:ext cx="7536657" cy="1082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4400">
                <a:latin typeface="Barlow SemiBold"/>
                <a:ea typeface="Barlow SemiBold"/>
                <a:cs typeface="Barlow SemiBold"/>
                <a:sym typeface="Barlow SemiBold"/>
              </a:rPr>
              <a:t>2.2 Cấu trúc của RESTful API</a:t>
            </a:r>
            <a:endParaRPr sz="4400"/>
          </a:p>
        </p:txBody>
      </p:sp>
      <p:sp>
        <p:nvSpPr>
          <p:cNvPr id="345" name="Google Shape;345;p13"/>
          <p:cNvSpPr txBox="1">
            <a:spLocks noGrp="1"/>
          </p:cNvSpPr>
          <p:nvPr>
            <p:ph type="body" idx="1"/>
          </p:nvPr>
        </p:nvSpPr>
        <p:spPr>
          <a:xfrm>
            <a:off x="19038" y="1555035"/>
            <a:ext cx="9124962" cy="2446822"/>
          </a:xfrm>
          <a:prstGeom prst="rect">
            <a:avLst/>
          </a:prstGeom>
        </p:spPr>
        <p:txBody>
          <a:bodyPr spcFirstLastPara="1" wrap="square" lIns="0" tIns="0" rIns="0" bIns="0" anchor="t" anchorCtr="0">
            <a:noAutofit/>
          </a:bodyPr>
          <a:lstStyle/>
          <a:p>
            <a:pPr>
              <a:buFont typeface="Wingdings" panose="05000000000000000000" pitchFamily="2" charset="2"/>
              <a:buChar char="q"/>
            </a:pPr>
            <a:r>
              <a:rPr lang="en-US" b="1">
                <a:latin typeface="Times New Roman" panose="02020603050405020304" pitchFamily="18" charset="0"/>
                <a:cs typeface="Times New Roman" panose="02020603050405020304" pitchFamily="18" charset="0"/>
              </a:rPr>
              <a:t>Respone:</a:t>
            </a:r>
          </a:p>
          <a:p>
            <a:r>
              <a:rPr lang="en-US" sz="1800" b="1">
                <a:effectLst/>
                <a:latin typeface="Times New Roman" panose="02020603050405020304" pitchFamily="18" charset="0"/>
                <a:ea typeface="Calibri" panose="020F0502020204030204" pitchFamily="34" charset="0"/>
              </a:rPr>
              <a:t>Status Code </a:t>
            </a:r>
            <a:r>
              <a:rPr lang="en-US" sz="1800">
                <a:effectLst/>
                <a:latin typeface="Times New Roman" panose="02020603050405020304" pitchFamily="18" charset="0"/>
                <a:ea typeface="Calibri" panose="020F0502020204030204" pitchFamily="34" charset="0"/>
              </a:rPr>
              <a:t>(Mã trạng thái): định nghĩa kết quả của yêu cầu HTTP mà client đã gửi tới server. Mỗi mã trạng thái có duy nhất một ý nghĩa.</a:t>
            </a:r>
            <a:endParaRPr lang="en-US" sz="1800">
              <a:solidFill>
                <a:srgbClr val="000000"/>
              </a:solidFill>
              <a:effectLst/>
              <a:latin typeface="Times New Roman" panose="02020603050405020304" pitchFamily="18" charset="0"/>
              <a:ea typeface="Calibri" panose="020F0502020204030204" pitchFamily="34" charset="0"/>
            </a:endParaRPr>
          </a:p>
          <a:p>
            <a:r>
              <a:rPr lang="en-US" sz="1800" b="1">
                <a:latin typeface="Times New Roman" panose="02020603050405020304" pitchFamily="18" charset="0"/>
                <a:ea typeface="Calibri" panose="020F0502020204030204" pitchFamily="34" charset="0"/>
              </a:rPr>
              <a:t>Header/ Body</a:t>
            </a:r>
            <a:r>
              <a:rPr lang="en-US" sz="1800">
                <a:latin typeface="Times New Roman" panose="02020603050405020304" pitchFamily="18" charset="0"/>
                <a:ea typeface="Calibri" panose="020F0502020204030204" pitchFamily="34" charset="0"/>
              </a:rPr>
              <a:t>:</a:t>
            </a:r>
            <a:r>
              <a:rPr lang="en-US" sz="1800">
                <a:effectLst/>
                <a:latin typeface="Times New Roman" panose="02020603050405020304" pitchFamily="18" charset="0"/>
                <a:ea typeface="Calibri" panose="020F0502020204030204" pitchFamily="34" charset="0"/>
              </a:rPr>
              <a:t> tương tự như Request.</a:t>
            </a:r>
            <a:endParaRPr lang="en-US"/>
          </a:p>
          <a:p>
            <a:pPr marL="114300" indent="0">
              <a:buNone/>
            </a:pPr>
            <a:endParaRPr lang="en-US" sz="18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347" name="Google Shape;347;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11</a:t>
            </a:fld>
            <a:endParaRPr/>
          </a:p>
        </p:txBody>
      </p:sp>
      <p:grpSp>
        <p:nvGrpSpPr>
          <p:cNvPr id="330" name="Google Shape;2044;p33">
            <a:extLst>
              <a:ext uri="{FF2B5EF4-FFF2-40B4-BE49-F238E27FC236}">
                <a16:creationId xmlns:a16="http://schemas.microsoft.com/office/drawing/2014/main" id="{F817F804-34D9-B8FB-8D96-12C4E6C1AEBE}"/>
              </a:ext>
            </a:extLst>
          </p:cNvPr>
          <p:cNvGrpSpPr/>
          <p:nvPr/>
        </p:nvGrpSpPr>
        <p:grpSpPr>
          <a:xfrm>
            <a:off x="6909836" y="3172761"/>
            <a:ext cx="1214233" cy="1885000"/>
            <a:chOff x="6492887" y="4126007"/>
            <a:chExt cx="271993" cy="422295"/>
          </a:xfrm>
        </p:grpSpPr>
        <p:sp>
          <p:nvSpPr>
            <p:cNvPr id="331" name="Google Shape;2045;p33">
              <a:extLst>
                <a:ext uri="{FF2B5EF4-FFF2-40B4-BE49-F238E27FC236}">
                  <a16:creationId xmlns:a16="http://schemas.microsoft.com/office/drawing/2014/main" id="{0671B2BA-4973-5A46-1FA9-C802E9B4FB5F}"/>
                </a:ext>
              </a:extLst>
            </p:cNvPr>
            <p:cNvSpPr/>
            <p:nvPr/>
          </p:nvSpPr>
          <p:spPr>
            <a:xfrm rot="10800000">
              <a:off x="6492887" y="4392220"/>
              <a:ext cx="271993" cy="156082"/>
            </a:xfrm>
            <a:custGeom>
              <a:avLst/>
              <a:gdLst/>
              <a:ahLst/>
              <a:cxnLst/>
              <a:rect l="l" t="t" r="r" b="b"/>
              <a:pathLst>
                <a:path w="644687" h="369950" extrusionOk="0">
                  <a:moveTo>
                    <a:pt x="258217" y="369951"/>
                  </a:moveTo>
                  <a:lnTo>
                    <a:pt x="0" y="221837"/>
                  </a:lnTo>
                  <a:lnTo>
                    <a:pt x="386471" y="0"/>
                  </a:lnTo>
                  <a:lnTo>
                    <a:pt x="644688" y="148114"/>
                  </a:lnTo>
                  <a:lnTo>
                    <a:pt x="258217" y="369951"/>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2" name="Google Shape;2046;p33">
              <a:extLst>
                <a:ext uri="{FF2B5EF4-FFF2-40B4-BE49-F238E27FC236}">
                  <a16:creationId xmlns:a16="http://schemas.microsoft.com/office/drawing/2014/main" id="{BD300F9C-124B-CF23-413D-3A5C1A3628B4}"/>
                </a:ext>
              </a:extLst>
            </p:cNvPr>
            <p:cNvSpPr/>
            <p:nvPr/>
          </p:nvSpPr>
          <p:spPr>
            <a:xfrm flipH="1">
              <a:off x="6563431" y="4299082"/>
              <a:ext cx="180447" cy="104443"/>
            </a:xfrm>
            <a:custGeom>
              <a:avLst/>
              <a:gdLst/>
              <a:ahLst/>
              <a:cxnLst/>
              <a:rect l="l" t="t" r="r" b="b"/>
              <a:pathLst>
                <a:path w="427701" h="247554" extrusionOk="0">
                  <a:moveTo>
                    <a:pt x="213851" y="247555"/>
                  </a:moveTo>
                  <a:lnTo>
                    <a:pt x="0" y="123730"/>
                  </a:lnTo>
                  <a:lnTo>
                    <a:pt x="213851" y="0"/>
                  </a:lnTo>
                  <a:lnTo>
                    <a:pt x="427702" y="123730"/>
                  </a:lnTo>
                  <a:lnTo>
                    <a:pt x="213851" y="247555"/>
                  </a:ln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3" name="Google Shape;2047;p33">
              <a:extLst>
                <a:ext uri="{FF2B5EF4-FFF2-40B4-BE49-F238E27FC236}">
                  <a16:creationId xmlns:a16="http://schemas.microsoft.com/office/drawing/2014/main" id="{EFD9034A-B49A-5888-7C91-98A3CD98DB56}"/>
                </a:ext>
              </a:extLst>
            </p:cNvPr>
            <p:cNvSpPr/>
            <p:nvPr/>
          </p:nvSpPr>
          <p:spPr>
            <a:xfrm flipH="1">
              <a:off x="6653655" y="4351284"/>
              <a:ext cx="90223" cy="156685"/>
            </a:xfrm>
            <a:custGeom>
              <a:avLst/>
              <a:gdLst/>
              <a:ahLst/>
              <a:cxnLst/>
              <a:rect l="l" t="t" r="r" b="b"/>
              <a:pathLst>
                <a:path w="213850" h="371379" extrusionOk="0">
                  <a:moveTo>
                    <a:pt x="213851" y="371380"/>
                  </a:moveTo>
                  <a:lnTo>
                    <a:pt x="0" y="247555"/>
                  </a:lnTo>
                  <a:lnTo>
                    <a:pt x="0" y="0"/>
                  </a:lnTo>
                  <a:lnTo>
                    <a:pt x="213851" y="123825"/>
                  </a:lnTo>
                  <a:lnTo>
                    <a:pt x="213851" y="371380"/>
                  </a:lnTo>
                  <a:close/>
                </a:path>
              </a:pathLst>
            </a:custGeom>
            <a:solidFill>
              <a:srgbClr val="C5C7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4" name="Google Shape;2048;p33">
              <a:extLst>
                <a:ext uri="{FF2B5EF4-FFF2-40B4-BE49-F238E27FC236}">
                  <a16:creationId xmlns:a16="http://schemas.microsoft.com/office/drawing/2014/main" id="{A691BF37-4A07-D1A0-1901-AD6E51EDE4C8}"/>
                </a:ext>
              </a:extLst>
            </p:cNvPr>
            <p:cNvSpPr/>
            <p:nvPr/>
          </p:nvSpPr>
          <p:spPr>
            <a:xfrm flipH="1">
              <a:off x="6563431" y="4351284"/>
              <a:ext cx="90223" cy="156685"/>
            </a:xfrm>
            <a:custGeom>
              <a:avLst/>
              <a:gdLst/>
              <a:ahLst/>
              <a:cxnLst/>
              <a:rect l="l" t="t" r="r" b="b"/>
              <a:pathLst>
                <a:path w="213850" h="371379" extrusionOk="0">
                  <a:moveTo>
                    <a:pt x="213851" y="247555"/>
                  </a:moveTo>
                  <a:lnTo>
                    <a:pt x="0" y="371380"/>
                  </a:lnTo>
                  <a:lnTo>
                    <a:pt x="0" y="123825"/>
                  </a:lnTo>
                  <a:lnTo>
                    <a:pt x="213851" y="0"/>
                  </a:lnTo>
                  <a:lnTo>
                    <a:pt x="213851" y="247555"/>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5" name="Google Shape;2049;p33">
              <a:extLst>
                <a:ext uri="{FF2B5EF4-FFF2-40B4-BE49-F238E27FC236}">
                  <a16:creationId xmlns:a16="http://schemas.microsoft.com/office/drawing/2014/main" id="{A83C062B-4E63-DC69-FACC-AC7828EB6DDD}"/>
                </a:ext>
              </a:extLst>
            </p:cNvPr>
            <p:cNvSpPr/>
            <p:nvPr/>
          </p:nvSpPr>
          <p:spPr>
            <a:xfrm>
              <a:off x="6631565" y="4127172"/>
              <a:ext cx="91680" cy="134039"/>
            </a:xfrm>
            <a:custGeom>
              <a:avLst/>
              <a:gdLst/>
              <a:ahLst/>
              <a:cxnLst/>
              <a:rect l="l" t="t" r="r" b="b"/>
              <a:pathLst>
                <a:path w="205002" h="299719" extrusionOk="0">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6" name="Google Shape;2050;p33">
              <a:extLst>
                <a:ext uri="{FF2B5EF4-FFF2-40B4-BE49-F238E27FC236}">
                  <a16:creationId xmlns:a16="http://schemas.microsoft.com/office/drawing/2014/main" id="{F59372D4-CD9F-06BC-8524-468A4A24E0EF}"/>
                </a:ext>
              </a:extLst>
            </p:cNvPr>
            <p:cNvSpPr/>
            <p:nvPr/>
          </p:nvSpPr>
          <p:spPr>
            <a:xfrm>
              <a:off x="6638516" y="4126007"/>
              <a:ext cx="43914" cy="54116"/>
            </a:xfrm>
            <a:custGeom>
              <a:avLst/>
              <a:gdLst/>
              <a:ahLst/>
              <a:cxnLst/>
              <a:rect l="l" t="t" r="r" b="b"/>
              <a:pathLst>
                <a:path w="98194" h="121006" extrusionOk="0">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7" name="Google Shape;2051;p33">
              <a:extLst>
                <a:ext uri="{FF2B5EF4-FFF2-40B4-BE49-F238E27FC236}">
                  <a16:creationId xmlns:a16="http://schemas.microsoft.com/office/drawing/2014/main" id="{E26DFF90-99E6-7F65-299D-75B61F9AE19C}"/>
                </a:ext>
              </a:extLst>
            </p:cNvPr>
            <p:cNvSpPr/>
            <p:nvPr/>
          </p:nvSpPr>
          <p:spPr>
            <a:xfrm>
              <a:off x="6647100" y="4184749"/>
              <a:ext cx="54168" cy="60624"/>
            </a:xfrm>
            <a:custGeom>
              <a:avLst/>
              <a:gdLst/>
              <a:ahLst/>
              <a:cxnLst/>
              <a:rect l="l" t="t" r="r" b="b"/>
              <a:pathLst>
                <a:path w="121123" h="135560" extrusionOk="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8" name="Google Shape;2052;p33">
              <a:extLst>
                <a:ext uri="{FF2B5EF4-FFF2-40B4-BE49-F238E27FC236}">
                  <a16:creationId xmlns:a16="http://schemas.microsoft.com/office/drawing/2014/main" id="{B007099B-ECBC-1503-EB2D-CF123C3E1EAB}"/>
                </a:ext>
              </a:extLst>
            </p:cNvPr>
            <p:cNvSpPr/>
            <p:nvPr/>
          </p:nvSpPr>
          <p:spPr>
            <a:xfrm>
              <a:off x="6554604" y="4208935"/>
              <a:ext cx="102224" cy="145520"/>
            </a:xfrm>
            <a:custGeom>
              <a:avLst/>
              <a:gdLst/>
              <a:ahLst/>
              <a:cxnLst/>
              <a:rect l="l" t="t" r="r" b="b"/>
              <a:pathLst>
                <a:path w="228579" h="325392" extrusionOk="0">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9" name="Google Shape;2053;p33">
              <a:extLst>
                <a:ext uri="{FF2B5EF4-FFF2-40B4-BE49-F238E27FC236}">
                  <a16:creationId xmlns:a16="http://schemas.microsoft.com/office/drawing/2014/main" id="{E62D13F1-37EE-5B28-C316-836C6EA27B01}"/>
                </a:ext>
              </a:extLst>
            </p:cNvPr>
            <p:cNvSpPr/>
            <p:nvPr/>
          </p:nvSpPr>
          <p:spPr>
            <a:xfrm>
              <a:off x="6631332" y="4204595"/>
              <a:ext cx="78964" cy="104158"/>
            </a:xfrm>
            <a:custGeom>
              <a:avLst/>
              <a:gdLst/>
              <a:ahLst/>
              <a:cxnLst/>
              <a:rect l="l" t="t" r="r" b="b"/>
              <a:pathLst>
                <a:path w="176568" h="232904" extrusionOk="0">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chemeClr val="accent2">
                <a:lumMod val="60000"/>
                <a:lumOff val="4000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0" name="Google Shape;2054;p33">
              <a:extLst>
                <a:ext uri="{FF2B5EF4-FFF2-40B4-BE49-F238E27FC236}">
                  <a16:creationId xmlns:a16="http://schemas.microsoft.com/office/drawing/2014/main" id="{91066792-8198-EEAE-F49A-191176A1D1F2}"/>
                </a:ext>
              </a:extLst>
            </p:cNvPr>
            <p:cNvSpPr/>
            <p:nvPr/>
          </p:nvSpPr>
          <p:spPr>
            <a:xfrm>
              <a:off x="6645396" y="4130153"/>
              <a:ext cx="58090" cy="71561"/>
            </a:xfrm>
            <a:custGeom>
              <a:avLst/>
              <a:gdLst/>
              <a:ahLst/>
              <a:cxnLst/>
              <a:rect l="l" t="t" r="r" b="b"/>
              <a:pathLst>
                <a:path w="129892" h="160015" extrusionOk="0">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1" name="Google Shape;2055;p33">
              <a:extLst>
                <a:ext uri="{FF2B5EF4-FFF2-40B4-BE49-F238E27FC236}">
                  <a16:creationId xmlns:a16="http://schemas.microsoft.com/office/drawing/2014/main" id="{6147EE40-317F-FFD8-E0E4-26D8B4C39D37}"/>
                </a:ext>
              </a:extLst>
            </p:cNvPr>
            <p:cNvSpPr/>
            <p:nvPr/>
          </p:nvSpPr>
          <p:spPr>
            <a:xfrm>
              <a:off x="6647754" y="4129873"/>
              <a:ext cx="58319" cy="54888"/>
            </a:xfrm>
            <a:custGeom>
              <a:avLst/>
              <a:gdLst/>
              <a:ahLst/>
              <a:cxnLst/>
              <a:rect l="l" t="t" r="r" b="b"/>
              <a:pathLst>
                <a:path w="130406" h="122734" extrusionOk="0">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2" name="Google Shape;2056;p33">
              <a:extLst>
                <a:ext uri="{FF2B5EF4-FFF2-40B4-BE49-F238E27FC236}">
                  <a16:creationId xmlns:a16="http://schemas.microsoft.com/office/drawing/2014/main" id="{2B1C6EE5-A32D-D5C5-4D27-1061E6E36F31}"/>
                </a:ext>
              </a:extLst>
            </p:cNvPr>
            <p:cNvSpPr/>
            <p:nvPr/>
          </p:nvSpPr>
          <p:spPr>
            <a:xfrm>
              <a:off x="6577749" y="4490229"/>
              <a:ext cx="45861" cy="34982"/>
            </a:xfrm>
            <a:custGeom>
              <a:avLst/>
              <a:gdLst/>
              <a:ahLst/>
              <a:cxnLst/>
              <a:rect l="l" t="t" r="r" b="b"/>
              <a:pathLst>
                <a:path w="102549" h="78223" extrusionOk="0">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4" name="Google Shape;2057;p33">
              <a:extLst>
                <a:ext uri="{FF2B5EF4-FFF2-40B4-BE49-F238E27FC236}">
                  <a16:creationId xmlns:a16="http://schemas.microsoft.com/office/drawing/2014/main" id="{F1AB7E0E-85BA-50FE-7320-C242716F11E3}"/>
                </a:ext>
              </a:extLst>
            </p:cNvPr>
            <p:cNvSpPr/>
            <p:nvPr/>
          </p:nvSpPr>
          <p:spPr>
            <a:xfrm>
              <a:off x="6577951" y="4501389"/>
              <a:ext cx="45653" cy="23835"/>
            </a:xfrm>
            <a:custGeom>
              <a:avLst/>
              <a:gdLst/>
              <a:ahLst/>
              <a:cxnLst/>
              <a:rect l="l" t="t" r="r" b="b"/>
              <a:pathLst>
                <a:path w="102084" h="53297" extrusionOk="0">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6" name="Google Shape;2058;p33">
              <a:extLst>
                <a:ext uri="{FF2B5EF4-FFF2-40B4-BE49-F238E27FC236}">
                  <a16:creationId xmlns:a16="http://schemas.microsoft.com/office/drawing/2014/main" id="{50980C0A-4993-76F3-E023-144651471604}"/>
                </a:ext>
              </a:extLst>
            </p:cNvPr>
            <p:cNvSpPr/>
            <p:nvPr/>
          </p:nvSpPr>
          <p:spPr>
            <a:xfrm>
              <a:off x="6554804" y="4475155"/>
              <a:ext cx="41980" cy="32521"/>
            </a:xfrm>
            <a:custGeom>
              <a:avLst/>
              <a:gdLst/>
              <a:ahLst/>
              <a:cxnLst/>
              <a:rect l="l" t="t" r="r" b="b"/>
              <a:pathLst>
                <a:path w="93870" h="72719" extrusionOk="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8" name="Google Shape;2059;p33">
              <a:extLst>
                <a:ext uri="{FF2B5EF4-FFF2-40B4-BE49-F238E27FC236}">
                  <a16:creationId xmlns:a16="http://schemas.microsoft.com/office/drawing/2014/main" id="{41B5A9F8-A010-0FCA-4264-2330B7452D0D}"/>
                </a:ext>
              </a:extLst>
            </p:cNvPr>
            <p:cNvSpPr/>
            <p:nvPr/>
          </p:nvSpPr>
          <p:spPr>
            <a:xfrm>
              <a:off x="6554997" y="4485886"/>
              <a:ext cx="41814" cy="21828"/>
            </a:xfrm>
            <a:custGeom>
              <a:avLst/>
              <a:gdLst/>
              <a:ahLst/>
              <a:cxnLst/>
              <a:rect l="l" t="t" r="r" b="b"/>
              <a:pathLst>
                <a:path w="93498" h="48808" extrusionOk="0">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9" name="Google Shape;2060;p33">
              <a:extLst>
                <a:ext uri="{FF2B5EF4-FFF2-40B4-BE49-F238E27FC236}">
                  <a16:creationId xmlns:a16="http://schemas.microsoft.com/office/drawing/2014/main" id="{71587FD1-76A0-1DED-21F9-39787C4F3DD1}"/>
                </a:ext>
              </a:extLst>
            </p:cNvPr>
            <p:cNvSpPr/>
            <p:nvPr/>
          </p:nvSpPr>
          <p:spPr>
            <a:xfrm>
              <a:off x="6570371" y="4307401"/>
              <a:ext cx="99964" cy="172414"/>
            </a:xfrm>
            <a:custGeom>
              <a:avLst/>
              <a:gdLst/>
              <a:ahLst/>
              <a:cxnLst/>
              <a:rect l="l" t="t" r="r" b="b"/>
              <a:pathLst>
                <a:path w="223526" h="385528" extrusionOk="0">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0" name="Google Shape;2061;p33">
              <a:extLst>
                <a:ext uri="{FF2B5EF4-FFF2-40B4-BE49-F238E27FC236}">
                  <a16:creationId xmlns:a16="http://schemas.microsoft.com/office/drawing/2014/main" id="{2C0C3C29-301B-DC1B-A94C-5075268F219C}"/>
                </a:ext>
              </a:extLst>
            </p:cNvPr>
            <p:cNvSpPr/>
            <p:nvPr/>
          </p:nvSpPr>
          <p:spPr>
            <a:xfrm>
              <a:off x="6597627" y="4307742"/>
              <a:ext cx="99521" cy="186686"/>
            </a:xfrm>
            <a:custGeom>
              <a:avLst/>
              <a:gdLst/>
              <a:ahLst/>
              <a:cxnLst/>
              <a:rect l="l" t="t" r="r" b="b"/>
              <a:pathLst>
                <a:path w="222535" h="417442" extrusionOk="0">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1" name="Google Shape;2062;p33">
              <a:extLst>
                <a:ext uri="{FF2B5EF4-FFF2-40B4-BE49-F238E27FC236}">
                  <a16:creationId xmlns:a16="http://schemas.microsoft.com/office/drawing/2014/main" id="{01037C35-FB1E-F929-337B-0C564DCBDD8E}"/>
                </a:ext>
              </a:extLst>
            </p:cNvPr>
            <p:cNvSpPr/>
            <p:nvPr/>
          </p:nvSpPr>
          <p:spPr>
            <a:xfrm>
              <a:off x="6560564" y="4295988"/>
              <a:ext cx="148825" cy="136991"/>
            </a:xfrm>
            <a:custGeom>
              <a:avLst/>
              <a:gdLst/>
              <a:ahLst/>
              <a:cxnLst/>
              <a:rect l="l" t="t" r="r" b="b"/>
              <a:pathLst>
                <a:path w="332782" h="306321" extrusionOk="0">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2" name="Google Shape;2063;p33">
              <a:extLst>
                <a:ext uri="{FF2B5EF4-FFF2-40B4-BE49-F238E27FC236}">
                  <a16:creationId xmlns:a16="http://schemas.microsoft.com/office/drawing/2014/main" id="{670EC1EF-4CF6-30B9-0F2A-BBEBDEA08932}"/>
                </a:ext>
              </a:extLst>
            </p:cNvPr>
            <p:cNvSpPr/>
            <p:nvPr/>
          </p:nvSpPr>
          <p:spPr>
            <a:xfrm>
              <a:off x="6680201" y="4215053"/>
              <a:ext cx="51721" cy="181324"/>
            </a:xfrm>
            <a:custGeom>
              <a:avLst/>
              <a:gdLst/>
              <a:ahLst/>
              <a:cxnLst/>
              <a:rect l="l" t="t" r="r" b="b"/>
              <a:pathLst>
                <a:path w="115651" h="405453" extrusionOk="0">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 name="Google Shape;2064;p33">
              <a:extLst>
                <a:ext uri="{FF2B5EF4-FFF2-40B4-BE49-F238E27FC236}">
                  <a16:creationId xmlns:a16="http://schemas.microsoft.com/office/drawing/2014/main" id="{C15F9654-F4B5-7DA5-B150-CD7DAEF71991}"/>
                </a:ext>
              </a:extLst>
            </p:cNvPr>
            <p:cNvSpPr/>
            <p:nvPr/>
          </p:nvSpPr>
          <p:spPr>
            <a:xfrm>
              <a:off x="6690335" y="4212768"/>
              <a:ext cx="31273" cy="39773"/>
            </a:xfrm>
            <a:custGeom>
              <a:avLst/>
              <a:gdLst/>
              <a:ahLst/>
              <a:cxnLst/>
              <a:rect l="l" t="t" r="r" b="b"/>
              <a:pathLst>
                <a:path w="69928" h="88934" extrusionOk="0">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chemeClr val="accent1">
                <a:lumMod val="7500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4" name="Google Shape;2065;p33">
              <a:extLst>
                <a:ext uri="{FF2B5EF4-FFF2-40B4-BE49-F238E27FC236}">
                  <a16:creationId xmlns:a16="http://schemas.microsoft.com/office/drawing/2014/main" id="{CB933A26-319D-6113-C880-24D549623C83}"/>
                </a:ext>
              </a:extLst>
            </p:cNvPr>
            <p:cNvSpPr/>
            <p:nvPr/>
          </p:nvSpPr>
          <p:spPr>
            <a:xfrm>
              <a:off x="6629015" y="4204538"/>
              <a:ext cx="26751" cy="28086"/>
            </a:xfrm>
            <a:custGeom>
              <a:avLst/>
              <a:gdLst/>
              <a:ahLst/>
              <a:cxnLst/>
              <a:rect l="l" t="t" r="r" b="b"/>
              <a:pathLst>
                <a:path w="59816" h="62802" extrusionOk="0">
                  <a:moveTo>
                    <a:pt x="59817" y="413"/>
                  </a:moveTo>
                  <a:cubicBezTo>
                    <a:pt x="59817" y="413"/>
                    <a:pt x="30766" y="-8445"/>
                    <a:pt x="0" y="55849"/>
                  </a:cubicBezTo>
                  <a:lnTo>
                    <a:pt x="11525" y="62802"/>
                  </a:lnTo>
                  <a:cubicBezTo>
                    <a:pt x="25917" y="40743"/>
                    <a:pt x="42072" y="19879"/>
                    <a:pt x="59817" y="413"/>
                  </a:cubicBezTo>
                  <a:close/>
                </a:path>
              </a:pathLst>
            </a:custGeom>
            <a:solidFill>
              <a:schemeClr val="accent1">
                <a:lumMod val="7500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55" name="Google Shape;2066;p33">
              <a:extLst>
                <a:ext uri="{FF2B5EF4-FFF2-40B4-BE49-F238E27FC236}">
                  <a16:creationId xmlns:a16="http://schemas.microsoft.com/office/drawing/2014/main" id="{179A202E-6C02-0FF5-2E93-86959909A369}"/>
                </a:ext>
              </a:extLst>
            </p:cNvPr>
            <p:cNvGrpSpPr/>
            <p:nvPr/>
          </p:nvGrpSpPr>
          <p:grpSpPr>
            <a:xfrm>
              <a:off x="6551528" y="4270928"/>
              <a:ext cx="147953" cy="112133"/>
              <a:chOff x="6621095" y="1452181"/>
              <a:chExt cx="330894" cy="250785"/>
            </a:xfrm>
          </p:grpSpPr>
          <p:sp>
            <p:nvSpPr>
              <p:cNvPr id="356" name="Google Shape;2067;p33">
                <a:extLst>
                  <a:ext uri="{FF2B5EF4-FFF2-40B4-BE49-F238E27FC236}">
                    <a16:creationId xmlns:a16="http://schemas.microsoft.com/office/drawing/2014/main" id="{C796A0DC-C959-259B-7E93-2DABC0473D19}"/>
                  </a:ext>
                </a:extLst>
              </p:cNvPr>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7" name="Google Shape;2068;p33">
                <a:extLst>
                  <a:ext uri="{FF2B5EF4-FFF2-40B4-BE49-F238E27FC236}">
                    <a16:creationId xmlns:a16="http://schemas.microsoft.com/office/drawing/2014/main" id="{CAD0E336-4926-5364-14E7-319AAE17D828}"/>
                  </a:ext>
                </a:extLst>
              </p:cNvPr>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 name="Google Shape;2069;p33">
                <a:extLst>
                  <a:ext uri="{FF2B5EF4-FFF2-40B4-BE49-F238E27FC236}">
                    <a16:creationId xmlns:a16="http://schemas.microsoft.com/office/drawing/2014/main" id="{F229B3B4-C1DD-4E99-680C-84A2A86A5008}"/>
                  </a:ext>
                </a:extLst>
              </p:cNvPr>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 name="Google Shape;2070;p33">
                <a:extLst>
                  <a:ext uri="{FF2B5EF4-FFF2-40B4-BE49-F238E27FC236}">
                    <a16:creationId xmlns:a16="http://schemas.microsoft.com/office/drawing/2014/main" id="{D9E99F0B-455D-AA49-4570-2DB204D0FE04}"/>
                  </a:ext>
                </a:extLst>
              </p:cNvPr>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0" name="Google Shape;2071;p33">
                <a:extLst>
                  <a:ext uri="{FF2B5EF4-FFF2-40B4-BE49-F238E27FC236}">
                    <a16:creationId xmlns:a16="http://schemas.microsoft.com/office/drawing/2014/main" id="{B376AFE5-E361-4A3D-2E17-6A40D771B61B}"/>
                  </a:ext>
                </a:extLst>
              </p:cNvPr>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extLst>
      <p:ext uri="{BB962C8B-B14F-4D97-AF65-F5344CB8AC3E}">
        <p14:creationId xmlns:p14="http://schemas.microsoft.com/office/powerpoint/2010/main" val="168640040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3"/>
          <p:cNvSpPr txBox="1">
            <a:spLocks noGrp="1"/>
          </p:cNvSpPr>
          <p:nvPr>
            <p:ph type="title"/>
          </p:nvPr>
        </p:nvSpPr>
        <p:spPr>
          <a:xfrm>
            <a:off x="457199" y="605600"/>
            <a:ext cx="8686801" cy="1082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4400">
                <a:latin typeface="Barlow SemiBold"/>
                <a:ea typeface="Barlow SemiBold"/>
                <a:cs typeface="Barlow SemiBold"/>
                <a:sym typeface="Barlow SemiBold"/>
              </a:rPr>
              <a:t>2.3 Cách hoạt động của RESTful API</a:t>
            </a:r>
            <a:endParaRPr sz="4400"/>
          </a:p>
        </p:txBody>
      </p:sp>
      <p:sp>
        <p:nvSpPr>
          <p:cNvPr id="347" name="Google Shape;347;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12</a:t>
            </a:fld>
            <a:endParaRPr/>
          </a:p>
        </p:txBody>
      </p:sp>
      <p:pic>
        <p:nvPicPr>
          <p:cNvPr id="3" name="Picture 2">
            <a:extLst>
              <a:ext uri="{FF2B5EF4-FFF2-40B4-BE49-F238E27FC236}">
                <a16:creationId xmlns:a16="http://schemas.microsoft.com/office/drawing/2014/main" id="{C3A9C2E1-488E-5768-7BBC-AFCA7B2C1FE7}"/>
              </a:ext>
            </a:extLst>
          </p:cNvPr>
          <p:cNvPicPr>
            <a:picLocks noChangeAspect="1"/>
          </p:cNvPicPr>
          <p:nvPr/>
        </p:nvPicPr>
        <p:blipFill>
          <a:blip r:embed="rId3"/>
          <a:stretch>
            <a:fillRect/>
          </a:stretch>
        </p:blipFill>
        <p:spPr>
          <a:xfrm>
            <a:off x="1778793" y="1688300"/>
            <a:ext cx="6043612" cy="2936973"/>
          </a:xfrm>
          <a:prstGeom prst="rect">
            <a:avLst/>
          </a:prstGeom>
          <a:ln>
            <a:solidFill>
              <a:schemeClr val="accent1"/>
            </a:solidFill>
          </a:ln>
        </p:spPr>
      </p:pic>
    </p:spTree>
    <p:extLst>
      <p:ext uri="{BB962C8B-B14F-4D97-AF65-F5344CB8AC3E}">
        <p14:creationId xmlns:p14="http://schemas.microsoft.com/office/powerpoint/2010/main" val="420691647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3"/>
          <p:cNvSpPr txBox="1">
            <a:spLocks noGrp="1"/>
          </p:cNvSpPr>
          <p:nvPr>
            <p:ph type="title"/>
          </p:nvPr>
        </p:nvSpPr>
        <p:spPr>
          <a:xfrm>
            <a:off x="457199" y="605600"/>
            <a:ext cx="7536657" cy="1082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4400">
                <a:latin typeface="Barlow SemiBold"/>
                <a:ea typeface="Barlow SemiBold"/>
                <a:cs typeface="Barlow SemiBold"/>
                <a:sym typeface="Barlow SemiBold"/>
              </a:rPr>
              <a:t>2.4 Các phương thức xác thực</a:t>
            </a:r>
            <a:endParaRPr sz="4400"/>
          </a:p>
        </p:txBody>
      </p:sp>
      <p:sp>
        <p:nvSpPr>
          <p:cNvPr id="345" name="Google Shape;345;p13"/>
          <p:cNvSpPr txBox="1">
            <a:spLocks noGrp="1"/>
          </p:cNvSpPr>
          <p:nvPr>
            <p:ph type="body" idx="1"/>
          </p:nvPr>
        </p:nvSpPr>
        <p:spPr>
          <a:xfrm>
            <a:off x="457199" y="1498495"/>
            <a:ext cx="3645706" cy="2446822"/>
          </a:xfrm>
          <a:prstGeom prst="rect">
            <a:avLst/>
          </a:prstGeom>
        </p:spPr>
        <p:txBody>
          <a:bodyPr spcFirstLastPara="1" wrap="square" lIns="0" tIns="0" rIns="0" bIns="0" anchor="t" anchorCtr="0">
            <a:noAutofit/>
          </a:bodyPr>
          <a:lstStyle/>
          <a:p>
            <a:r>
              <a:rPr lang="en-US" sz="1800">
                <a:effectLst/>
                <a:latin typeface="Times New Roman" panose="02020603050405020304" pitchFamily="18" charset="0"/>
                <a:ea typeface="Calibri" panose="020F0502020204030204" pitchFamily="34" charset="0"/>
              </a:rPr>
              <a:t>API Key</a:t>
            </a:r>
          </a:p>
          <a:p>
            <a:r>
              <a:rPr lang="en-US" sz="1800">
                <a:effectLst/>
                <a:latin typeface="Times New Roman" panose="02020603050405020304" pitchFamily="18" charset="0"/>
                <a:ea typeface="Calibri" panose="020F0502020204030204" pitchFamily="34" charset="0"/>
              </a:rPr>
              <a:t>Basic Authentication</a:t>
            </a:r>
          </a:p>
          <a:p>
            <a:r>
              <a:rPr lang="en-US" sz="1800">
                <a:effectLst/>
                <a:latin typeface="Times New Roman" panose="02020603050405020304" pitchFamily="18" charset="0"/>
                <a:ea typeface="Calibri" panose="020F0502020204030204" pitchFamily="34" charset="0"/>
              </a:rPr>
              <a:t>OAuth (Open Authorization</a:t>
            </a:r>
            <a:r>
              <a:rPr lang="en-US" sz="1800">
                <a:latin typeface="Times New Roman" panose="02020603050405020304" pitchFamily="18" charset="0"/>
                <a:ea typeface="Calibri" panose="020F0502020204030204" pitchFamily="34" charset="0"/>
              </a:rPr>
              <a:t>)</a:t>
            </a:r>
          </a:p>
          <a:p>
            <a:r>
              <a:rPr lang="en-US" sz="1800">
                <a:effectLst/>
                <a:latin typeface="Times New Roman" panose="02020603050405020304" pitchFamily="18" charset="0"/>
                <a:ea typeface="Calibri" panose="020F0502020204030204" pitchFamily="34" charset="0"/>
              </a:rPr>
              <a:t>Bearer Token</a:t>
            </a:r>
          </a:p>
          <a:p>
            <a:r>
              <a:rPr lang="en-US" sz="1800">
                <a:effectLst/>
                <a:latin typeface="Times New Roman" panose="02020603050405020304" pitchFamily="18" charset="0"/>
                <a:ea typeface="Calibri" panose="020F0502020204030204" pitchFamily="34" charset="0"/>
              </a:rPr>
              <a:t>JWT (JSON Web Tokens)</a:t>
            </a:r>
            <a:endParaRPr lang="en-US" sz="1800">
              <a:solidFill>
                <a:srgbClr val="000000"/>
              </a:solidFill>
              <a:effectLst/>
              <a:latin typeface="Times New Roman" panose="02020603050405020304" pitchFamily="18" charset="0"/>
              <a:ea typeface="Calibri" panose="020F0502020204030204" pitchFamily="34" charset="0"/>
            </a:endParaRPr>
          </a:p>
          <a:p>
            <a:pPr marL="114300" indent="0">
              <a:buNone/>
            </a:pPr>
            <a:endParaRPr lang="en-US" sz="18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347" name="Google Shape;347;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13</a:t>
            </a:fld>
            <a:endParaRPr/>
          </a:p>
        </p:txBody>
      </p:sp>
      <p:grpSp>
        <p:nvGrpSpPr>
          <p:cNvPr id="2" name="Google Shape;520;p16">
            <a:extLst>
              <a:ext uri="{FF2B5EF4-FFF2-40B4-BE49-F238E27FC236}">
                <a16:creationId xmlns:a16="http://schemas.microsoft.com/office/drawing/2014/main" id="{057E6021-4F7A-D021-0EBF-D56BA0E6BCF1}"/>
              </a:ext>
            </a:extLst>
          </p:cNvPr>
          <p:cNvGrpSpPr/>
          <p:nvPr/>
        </p:nvGrpSpPr>
        <p:grpSpPr>
          <a:xfrm>
            <a:off x="4789885" y="1250425"/>
            <a:ext cx="2516990" cy="3549187"/>
            <a:chOff x="6661328" y="2103554"/>
            <a:chExt cx="850574" cy="1325340"/>
          </a:xfrm>
        </p:grpSpPr>
        <p:sp>
          <p:nvSpPr>
            <p:cNvPr id="3" name="Google Shape;521;p16">
              <a:extLst>
                <a:ext uri="{FF2B5EF4-FFF2-40B4-BE49-F238E27FC236}">
                  <a16:creationId xmlns:a16="http://schemas.microsoft.com/office/drawing/2014/main" id="{C1528D18-78CC-1A70-5788-5FF2342F0E1E}"/>
                </a:ext>
              </a:extLst>
            </p:cNvPr>
            <p:cNvSpPr/>
            <p:nvPr/>
          </p:nvSpPr>
          <p:spPr>
            <a:xfrm>
              <a:off x="7216759" y="3070053"/>
              <a:ext cx="247057" cy="142875"/>
            </a:xfrm>
            <a:custGeom>
              <a:avLst/>
              <a:gdLst/>
              <a:ahLst/>
              <a:cxnLst/>
              <a:rect l="l" t="t" r="r" b="b"/>
              <a:pathLst>
                <a:path w="658819" h="381000" extrusionOk="0">
                  <a:moveTo>
                    <a:pt x="658819" y="190500"/>
                  </a:moveTo>
                  <a:cubicBezTo>
                    <a:pt x="658819" y="295710"/>
                    <a:pt x="511337" y="381000"/>
                    <a:pt x="329409" y="381000"/>
                  </a:cubicBezTo>
                  <a:cubicBezTo>
                    <a:pt x="147482" y="381000"/>
                    <a:pt x="0" y="295710"/>
                    <a:pt x="0" y="190500"/>
                  </a:cubicBezTo>
                  <a:cubicBezTo>
                    <a:pt x="0" y="85290"/>
                    <a:pt x="147481" y="0"/>
                    <a:pt x="329409" y="0"/>
                  </a:cubicBezTo>
                  <a:cubicBezTo>
                    <a:pt x="511337" y="0"/>
                    <a:pt x="658819" y="85290"/>
                    <a:pt x="658819" y="190500"/>
                  </a:cubicBezTo>
                  <a:close/>
                </a:path>
              </a:pathLst>
            </a:custGeom>
            <a:solidFill>
              <a:srgbClr val="000000">
                <a:alpha val="9800"/>
              </a:srgbClr>
            </a:solidFill>
            <a:ln>
              <a:solidFill>
                <a:schemeClr val="tx2">
                  <a:lumMod val="50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 name="Google Shape;522;p16">
              <a:extLst>
                <a:ext uri="{FF2B5EF4-FFF2-40B4-BE49-F238E27FC236}">
                  <a16:creationId xmlns:a16="http://schemas.microsoft.com/office/drawing/2014/main" id="{EFAD3D4F-55F4-229D-DDF5-8CFDE398AF46}"/>
                </a:ext>
              </a:extLst>
            </p:cNvPr>
            <p:cNvSpPr/>
            <p:nvPr/>
          </p:nvSpPr>
          <p:spPr>
            <a:xfrm>
              <a:off x="7342016" y="3123138"/>
              <a:ext cx="71660" cy="55453"/>
            </a:xfrm>
            <a:custGeom>
              <a:avLst/>
              <a:gdLst/>
              <a:ahLst/>
              <a:cxnLst/>
              <a:rect l="l" t="t" r="r" b="b"/>
              <a:pathLst>
                <a:path w="191092" h="147874" extrusionOk="0">
                  <a:moveTo>
                    <a:pt x="175923" y="5"/>
                  </a:moveTo>
                  <a:cubicBezTo>
                    <a:pt x="153005" y="19055"/>
                    <a:pt x="118866" y="1625"/>
                    <a:pt x="117534" y="3339"/>
                  </a:cubicBezTo>
                  <a:cubicBezTo>
                    <a:pt x="90651" y="28352"/>
                    <a:pt x="62427" y="51879"/>
                    <a:pt x="32995" y="73824"/>
                  </a:cubicBezTo>
                  <a:cubicBezTo>
                    <a:pt x="18731" y="85064"/>
                    <a:pt x="-3522" y="100113"/>
                    <a:pt x="472" y="121449"/>
                  </a:cubicBezTo>
                  <a:cubicBezTo>
                    <a:pt x="7699" y="160121"/>
                    <a:pt x="69511" y="148214"/>
                    <a:pt x="92810" y="136403"/>
                  </a:cubicBezTo>
                  <a:cubicBezTo>
                    <a:pt x="116108" y="124592"/>
                    <a:pt x="135127" y="104971"/>
                    <a:pt x="157189" y="91255"/>
                  </a:cubicBezTo>
                  <a:cubicBezTo>
                    <a:pt x="172975" y="81730"/>
                    <a:pt x="188475" y="76396"/>
                    <a:pt x="190948" y="56489"/>
                  </a:cubicBezTo>
                  <a:cubicBezTo>
                    <a:pt x="192564" y="44678"/>
                    <a:pt x="180202" y="-566"/>
                    <a:pt x="175923" y="5"/>
                  </a:cubicBezTo>
                  <a:close/>
                </a:path>
              </a:pathLst>
            </a:custGeom>
            <a:solidFill>
              <a:srgbClr val="38226D"/>
            </a:solidFill>
            <a:ln>
              <a:solidFill>
                <a:schemeClr val="tx2">
                  <a:lumMod val="50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 name="Google Shape;523;p16">
              <a:extLst>
                <a:ext uri="{FF2B5EF4-FFF2-40B4-BE49-F238E27FC236}">
                  <a16:creationId xmlns:a16="http://schemas.microsoft.com/office/drawing/2014/main" id="{EB493FF6-099C-2606-5C3E-0AFD53212C30}"/>
                </a:ext>
              </a:extLst>
            </p:cNvPr>
            <p:cNvSpPr/>
            <p:nvPr/>
          </p:nvSpPr>
          <p:spPr>
            <a:xfrm>
              <a:off x="7342406" y="3141358"/>
              <a:ext cx="71304" cy="37263"/>
            </a:xfrm>
            <a:custGeom>
              <a:avLst/>
              <a:gdLst/>
              <a:ahLst/>
              <a:cxnLst/>
              <a:rect l="l" t="t" r="r" b="b"/>
              <a:pathLst>
                <a:path w="190145" h="99367" extrusionOk="0">
                  <a:moveTo>
                    <a:pt x="189715" y="0"/>
                  </a:moveTo>
                  <a:cubicBezTo>
                    <a:pt x="186767" y="19050"/>
                    <a:pt x="171457" y="24289"/>
                    <a:pt x="155861" y="34004"/>
                  </a:cubicBezTo>
                  <a:cubicBezTo>
                    <a:pt x="133419" y="47911"/>
                    <a:pt x="113639" y="68104"/>
                    <a:pt x="90340" y="79915"/>
                  </a:cubicBezTo>
                  <a:cubicBezTo>
                    <a:pt x="68849" y="90774"/>
                    <a:pt x="15120" y="101632"/>
                    <a:pt x="0" y="74009"/>
                  </a:cubicBezTo>
                  <a:cubicBezTo>
                    <a:pt x="8178" y="111347"/>
                    <a:pt x="68849" y="99632"/>
                    <a:pt x="91957" y="87916"/>
                  </a:cubicBezTo>
                  <a:cubicBezTo>
                    <a:pt x="115065" y="76200"/>
                    <a:pt x="134275" y="56483"/>
                    <a:pt x="156336" y="42767"/>
                  </a:cubicBezTo>
                  <a:cubicBezTo>
                    <a:pt x="172122" y="33242"/>
                    <a:pt x="187623" y="27908"/>
                    <a:pt x="190095" y="8001"/>
                  </a:cubicBezTo>
                  <a:cubicBezTo>
                    <a:pt x="190229" y="5325"/>
                    <a:pt x="190095" y="2648"/>
                    <a:pt x="189715" y="0"/>
                  </a:cubicBezTo>
                  <a:close/>
                </a:path>
              </a:pathLst>
            </a:custGeom>
            <a:solidFill>
              <a:srgbClr val="757B89"/>
            </a:solidFill>
            <a:ln>
              <a:solidFill>
                <a:schemeClr val="tx2">
                  <a:lumMod val="50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 name="Google Shape;524;p16">
              <a:extLst>
                <a:ext uri="{FF2B5EF4-FFF2-40B4-BE49-F238E27FC236}">
                  <a16:creationId xmlns:a16="http://schemas.microsoft.com/office/drawing/2014/main" id="{065F07C2-38E5-2E29-0416-0F493A957489}"/>
                </a:ext>
              </a:extLst>
            </p:cNvPr>
            <p:cNvSpPr/>
            <p:nvPr/>
          </p:nvSpPr>
          <p:spPr>
            <a:xfrm>
              <a:off x="7268719" y="3095364"/>
              <a:ext cx="71613" cy="53417"/>
            </a:xfrm>
            <a:custGeom>
              <a:avLst/>
              <a:gdLst/>
              <a:ahLst/>
              <a:cxnLst/>
              <a:rect l="l" t="t" r="r" b="b"/>
              <a:pathLst>
                <a:path w="190969" h="142446" extrusionOk="0">
                  <a:moveTo>
                    <a:pt x="173186" y="102"/>
                  </a:moveTo>
                  <a:cubicBezTo>
                    <a:pt x="150268" y="19152"/>
                    <a:pt x="110138" y="-1613"/>
                    <a:pt x="108522" y="102"/>
                  </a:cubicBezTo>
                  <a:cubicBezTo>
                    <a:pt x="84624" y="24276"/>
                    <a:pt x="59386" y="47079"/>
                    <a:pt x="32921" y="68396"/>
                  </a:cubicBezTo>
                  <a:cubicBezTo>
                    <a:pt x="18657" y="79636"/>
                    <a:pt x="-3596" y="94685"/>
                    <a:pt x="493" y="116021"/>
                  </a:cubicBezTo>
                  <a:cubicBezTo>
                    <a:pt x="7626" y="154693"/>
                    <a:pt x="69437" y="142786"/>
                    <a:pt x="92736" y="130975"/>
                  </a:cubicBezTo>
                  <a:cubicBezTo>
                    <a:pt x="116034" y="119164"/>
                    <a:pt x="135148" y="99543"/>
                    <a:pt x="157210" y="85827"/>
                  </a:cubicBezTo>
                  <a:cubicBezTo>
                    <a:pt x="172901" y="76302"/>
                    <a:pt x="188402" y="70968"/>
                    <a:pt x="190874" y="51061"/>
                  </a:cubicBezTo>
                  <a:cubicBezTo>
                    <a:pt x="192300" y="39249"/>
                    <a:pt x="177275" y="-374"/>
                    <a:pt x="173186" y="102"/>
                  </a:cubicBezTo>
                  <a:close/>
                </a:path>
              </a:pathLst>
            </a:custGeom>
            <a:solidFill>
              <a:srgbClr val="38226D"/>
            </a:solidFill>
            <a:ln>
              <a:solidFill>
                <a:schemeClr val="tx2">
                  <a:lumMod val="50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 name="Google Shape;525;p16">
              <a:extLst>
                <a:ext uri="{FF2B5EF4-FFF2-40B4-BE49-F238E27FC236}">
                  <a16:creationId xmlns:a16="http://schemas.microsoft.com/office/drawing/2014/main" id="{63F76D5B-7080-3600-CCCE-0245E2B62717}"/>
                </a:ext>
              </a:extLst>
            </p:cNvPr>
            <p:cNvSpPr/>
            <p:nvPr/>
          </p:nvSpPr>
          <p:spPr>
            <a:xfrm>
              <a:off x="7268869" y="3112444"/>
              <a:ext cx="71304" cy="37267"/>
            </a:xfrm>
            <a:custGeom>
              <a:avLst/>
              <a:gdLst/>
              <a:ahLst/>
              <a:cxnLst/>
              <a:rect l="l" t="t" r="r" b="b"/>
              <a:pathLst>
                <a:path w="190145" h="99378" extrusionOk="0">
                  <a:moveTo>
                    <a:pt x="189715" y="0"/>
                  </a:moveTo>
                  <a:cubicBezTo>
                    <a:pt x="186767" y="19050"/>
                    <a:pt x="171457" y="24289"/>
                    <a:pt x="155861" y="34004"/>
                  </a:cubicBezTo>
                  <a:cubicBezTo>
                    <a:pt x="133418" y="48006"/>
                    <a:pt x="113639" y="68104"/>
                    <a:pt x="90340" y="79915"/>
                  </a:cubicBezTo>
                  <a:cubicBezTo>
                    <a:pt x="68849" y="90869"/>
                    <a:pt x="15120" y="101727"/>
                    <a:pt x="0" y="74104"/>
                  </a:cubicBezTo>
                  <a:cubicBezTo>
                    <a:pt x="8178" y="111347"/>
                    <a:pt x="68944" y="99631"/>
                    <a:pt x="91957" y="87916"/>
                  </a:cubicBezTo>
                  <a:cubicBezTo>
                    <a:pt x="114970" y="76200"/>
                    <a:pt x="134274" y="56579"/>
                    <a:pt x="156431" y="42767"/>
                  </a:cubicBezTo>
                  <a:cubicBezTo>
                    <a:pt x="172122" y="33242"/>
                    <a:pt x="187622" y="27908"/>
                    <a:pt x="190095" y="8001"/>
                  </a:cubicBezTo>
                  <a:cubicBezTo>
                    <a:pt x="190228" y="5324"/>
                    <a:pt x="190095" y="2648"/>
                    <a:pt x="189715" y="0"/>
                  </a:cubicBezTo>
                  <a:close/>
                </a:path>
              </a:pathLst>
            </a:custGeom>
            <a:solidFill>
              <a:srgbClr val="757B89"/>
            </a:solidFill>
            <a:ln>
              <a:solidFill>
                <a:schemeClr val="tx2">
                  <a:lumMod val="50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 name="Google Shape;526;p16">
              <a:extLst>
                <a:ext uri="{FF2B5EF4-FFF2-40B4-BE49-F238E27FC236}">
                  <a16:creationId xmlns:a16="http://schemas.microsoft.com/office/drawing/2014/main" id="{93B1D42F-042E-625F-A975-2D6D632D9DA7}"/>
                </a:ext>
              </a:extLst>
            </p:cNvPr>
            <p:cNvSpPr/>
            <p:nvPr/>
          </p:nvSpPr>
          <p:spPr>
            <a:xfrm>
              <a:off x="7286737" y="2775175"/>
              <a:ext cx="123184" cy="353826"/>
            </a:xfrm>
            <a:custGeom>
              <a:avLst/>
              <a:gdLst/>
              <a:ahLst/>
              <a:cxnLst/>
              <a:rect l="l" t="t" r="r" b="b"/>
              <a:pathLst>
                <a:path w="328490" h="943536" extrusionOk="0">
                  <a:moveTo>
                    <a:pt x="324560" y="81915"/>
                  </a:moveTo>
                  <a:cubicBezTo>
                    <a:pt x="323514" y="116681"/>
                    <a:pt x="312673" y="267367"/>
                    <a:pt x="307918" y="347091"/>
                  </a:cubicBezTo>
                  <a:cubicBezTo>
                    <a:pt x="303163" y="426815"/>
                    <a:pt x="301927" y="524637"/>
                    <a:pt x="301927" y="524637"/>
                  </a:cubicBezTo>
                  <a:cubicBezTo>
                    <a:pt x="301927" y="524637"/>
                    <a:pt x="315716" y="582740"/>
                    <a:pt x="324560" y="651034"/>
                  </a:cubicBezTo>
                  <a:cubicBezTo>
                    <a:pt x="333403" y="719328"/>
                    <a:pt x="324560" y="934879"/>
                    <a:pt x="324560" y="934879"/>
                  </a:cubicBezTo>
                  <a:cubicBezTo>
                    <a:pt x="306701" y="946423"/>
                    <a:pt x="283745" y="946423"/>
                    <a:pt x="265886" y="934879"/>
                  </a:cubicBezTo>
                  <a:cubicBezTo>
                    <a:pt x="265886" y="934879"/>
                    <a:pt x="229274" y="762381"/>
                    <a:pt x="212252" y="684657"/>
                  </a:cubicBezTo>
                  <a:cubicBezTo>
                    <a:pt x="195230" y="606933"/>
                    <a:pt x="192378" y="562166"/>
                    <a:pt x="183724" y="513969"/>
                  </a:cubicBezTo>
                  <a:cubicBezTo>
                    <a:pt x="173073" y="455676"/>
                    <a:pt x="150060" y="183642"/>
                    <a:pt x="150060" y="183642"/>
                  </a:cubicBezTo>
                  <a:lnTo>
                    <a:pt x="140551" y="184214"/>
                  </a:lnTo>
                  <a:lnTo>
                    <a:pt x="116206" y="491490"/>
                  </a:lnTo>
                  <a:cubicBezTo>
                    <a:pt x="123766" y="514131"/>
                    <a:pt x="128959" y="537496"/>
                    <a:pt x="131707" y="561213"/>
                  </a:cubicBezTo>
                  <a:cubicBezTo>
                    <a:pt x="138363" y="611219"/>
                    <a:pt x="124670" y="862870"/>
                    <a:pt x="124670" y="862870"/>
                  </a:cubicBezTo>
                  <a:cubicBezTo>
                    <a:pt x="104700" y="873966"/>
                    <a:pt x="80213" y="872938"/>
                    <a:pt x="61241" y="860203"/>
                  </a:cubicBezTo>
                  <a:cubicBezTo>
                    <a:pt x="61241" y="860203"/>
                    <a:pt x="0" y="526828"/>
                    <a:pt x="0" y="476250"/>
                  </a:cubicBezTo>
                  <a:cubicBezTo>
                    <a:pt x="0" y="442722"/>
                    <a:pt x="5706" y="0"/>
                    <a:pt x="5706" y="0"/>
                  </a:cubicBezTo>
                  <a:close/>
                </a:path>
              </a:pathLst>
            </a:custGeom>
            <a:solidFill>
              <a:srgbClr val="2B2A30"/>
            </a:solidFill>
            <a:ln>
              <a:solidFill>
                <a:schemeClr val="tx2">
                  <a:lumMod val="50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 name="Google Shape;527;p16">
              <a:extLst>
                <a:ext uri="{FF2B5EF4-FFF2-40B4-BE49-F238E27FC236}">
                  <a16:creationId xmlns:a16="http://schemas.microsoft.com/office/drawing/2014/main" id="{FB1E39F6-C679-9D64-2640-3BFC12854321}"/>
                </a:ext>
              </a:extLst>
            </p:cNvPr>
            <p:cNvSpPr/>
            <p:nvPr/>
          </p:nvSpPr>
          <p:spPr>
            <a:xfrm>
              <a:off x="7314533" y="2554952"/>
              <a:ext cx="78868" cy="76871"/>
            </a:xfrm>
            <a:custGeom>
              <a:avLst/>
              <a:gdLst/>
              <a:ahLst/>
              <a:cxnLst/>
              <a:rect l="l" t="t" r="r" b="b"/>
              <a:pathLst>
                <a:path w="210314" h="204988" extrusionOk="0">
                  <a:moveTo>
                    <a:pt x="167279" y="0"/>
                  </a:moveTo>
                  <a:cubicBezTo>
                    <a:pt x="167279" y="0"/>
                    <a:pt x="163380" y="75629"/>
                    <a:pt x="165092" y="82391"/>
                  </a:cubicBezTo>
                  <a:cubicBezTo>
                    <a:pt x="166804" y="89154"/>
                    <a:pt x="199707" y="110966"/>
                    <a:pt x="209312" y="119158"/>
                  </a:cubicBezTo>
                  <a:cubicBezTo>
                    <a:pt x="218916" y="127349"/>
                    <a:pt x="157104" y="188214"/>
                    <a:pt x="127054" y="202025"/>
                  </a:cubicBezTo>
                  <a:cubicBezTo>
                    <a:pt x="97004" y="215836"/>
                    <a:pt x="1719" y="179451"/>
                    <a:pt x="102" y="132588"/>
                  </a:cubicBezTo>
                  <a:cubicBezTo>
                    <a:pt x="-1515" y="85725"/>
                    <a:pt x="16363" y="46387"/>
                    <a:pt x="31008" y="44291"/>
                  </a:cubicBezTo>
                  <a:cubicBezTo>
                    <a:pt x="45653" y="42196"/>
                    <a:pt x="167279" y="0"/>
                    <a:pt x="167279" y="0"/>
                  </a:cubicBezTo>
                  <a:close/>
                </a:path>
              </a:pathLst>
            </a:custGeom>
            <a:solidFill>
              <a:srgbClr val="9C6448"/>
            </a:solidFill>
            <a:ln>
              <a:solidFill>
                <a:schemeClr val="tx2">
                  <a:lumMod val="50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 name="Google Shape;528;p16">
              <a:extLst>
                <a:ext uri="{FF2B5EF4-FFF2-40B4-BE49-F238E27FC236}">
                  <a16:creationId xmlns:a16="http://schemas.microsoft.com/office/drawing/2014/main" id="{010E0827-E5AE-CBE2-995A-58D38BB2C8C5}"/>
                </a:ext>
              </a:extLst>
            </p:cNvPr>
            <p:cNvSpPr/>
            <p:nvPr/>
          </p:nvSpPr>
          <p:spPr>
            <a:xfrm>
              <a:off x="7190170" y="2579409"/>
              <a:ext cx="118999" cy="169986"/>
            </a:xfrm>
            <a:custGeom>
              <a:avLst/>
              <a:gdLst/>
              <a:ahLst/>
              <a:cxnLst/>
              <a:rect l="l" t="t" r="r" b="b"/>
              <a:pathLst>
                <a:path w="317332" h="453297" extrusionOk="0">
                  <a:moveTo>
                    <a:pt x="317332" y="2194"/>
                  </a:moveTo>
                  <a:cubicBezTo>
                    <a:pt x="317332" y="2194"/>
                    <a:pt x="296887" y="-29144"/>
                    <a:pt x="222237" y="145069"/>
                  </a:cubicBezTo>
                  <a:cubicBezTo>
                    <a:pt x="147588" y="319281"/>
                    <a:pt x="101562" y="365001"/>
                    <a:pt x="68088" y="408340"/>
                  </a:cubicBezTo>
                  <a:cubicBezTo>
                    <a:pt x="37848" y="447773"/>
                    <a:pt x="22918" y="385099"/>
                    <a:pt x="22918" y="385099"/>
                  </a:cubicBezTo>
                  <a:cubicBezTo>
                    <a:pt x="22918" y="385099"/>
                    <a:pt x="46977" y="354714"/>
                    <a:pt x="26912" y="354714"/>
                  </a:cubicBezTo>
                  <a:cubicBezTo>
                    <a:pt x="15691" y="355381"/>
                    <a:pt x="0" y="378526"/>
                    <a:pt x="0" y="378526"/>
                  </a:cubicBezTo>
                  <a:lnTo>
                    <a:pt x="25581" y="419484"/>
                  </a:lnTo>
                  <a:lnTo>
                    <a:pt x="92147" y="453298"/>
                  </a:lnTo>
                  <a:cubicBezTo>
                    <a:pt x="92147" y="453298"/>
                    <a:pt x="173644" y="378241"/>
                    <a:pt x="199985" y="331949"/>
                  </a:cubicBezTo>
                  <a:cubicBezTo>
                    <a:pt x="228514" y="295468"/>
                    <a:pt x="271211" y="223078"/>
                    <a:pt x="271211" y="223078"/>
                  </a:cubicBezTo>
                  <a:close/>
                </a:path>
              </a:pathLst>
            </a:custGeom>
            <a:solidFill>
              <a:srgbClr val="9C6448"/>
            </a:solidFill>
            <a:ln>
              <a:solidFill>
                <a:schemeClr val="tx2">
                  <a:lumMod val="50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 name="Google Shape;529;p16">
              <a:extLst>
                <a:ext uri="{FF2B5EF4-FFF2-40B4-BE49-F238E27FC236}">
                  <a16:creationId xmlns:a16="http://schemas.microsoft.com/office/drawing/2014/main" id="{E0F6AE77-8EE9-FAA8-B37A-B1D711E1F7AA}"/>
                </a:ext>
              </a:extLst>
            </p:cNvPr>
            <p:cNvSpPr/>
            <p:nvPr/>
          </p:nvSpPr>
          <p:spPr>
            <a:xfrm>
              <a:off x="7180686" y="2720915"/>
              <a:ext cx="56790" cy="37169"/>
            </a:xfrm>
            <a:custGeom>
              <a:avLst/>
              <a:gdLst/>
              <a:ahLst/>
              <a:cxnLst/>
              <a:rect l="l" t="t" r="r" b="b"/>
              <a:pathLst>
                <a:path w="151441" h="99116" extrusionOk="0">
                  <a:moveTo>
                    <a:pt x="25622" y="35807"/>
                  </a:moveTo>
                  <a:cubicBezTo>
                    <a:pt x="24861" y="35236"/>
                    <a:pt x="4986" y="12090"/>
                    <a:pt x="4986" y="12090"/>
                  </a:cubicBezTo>
                  <a:cubicBezTo>
                    <a:pt x="4986" y="12090"/>
                    <a:pt x="-6901" y="1708"/>
                    <a:pt x="6032" y="946"/>
                  </a:cubicBezTo>
                  <a:cubicBezTo>
                    <a:pt x="18965" y="184"/>
                    <a:pt x="65086" y="89"/>
                    <a:pt x="65086" y="89"/>
                  </a:cubicBezTo>
                  <a:cubicBezTo>
                    <a:pt x="69803" y="-369"/>
                    <a:pt x="74510" y="955"/>
                    <a:pt x="78305" y="3803"/>
                  </a:cubicBezTo>
                  <a:cubicBezTo>
                    <a:pt x="84105" y="8375"/>
                    <a:pt x="150957" y="93148"/>
                    <a:pt x="150957" y="93148"/>
                  </a:cubicBezTo>
                  <a:cubicBezTo>
                    <a:pt x="150957" y="93148"/>
                    <a:pt x="153905" y="98291"/>
                    <a:pt x="145252" y="98863"/>
                  </a:cubicBezTo>
                  <a:cubicBezTo>
                    <a:pt x="136598" y="99434"/>
                    <a:pt x="80587" y="98863"/>
                    <a:pt x="80587" y="98863"/>
                  </a:cubicBezTo>
                  <a:close/>
                </a:path>
              </a:pathLst>
            </a:custGeom>
            <a:solidFill>
              <a:srgbClr val="20232D"/>
            </a:solidFill>
            <a:ln>
              <a:solidFill>
                <a:schemeClr val="tx2">
                  <a:lumMod val="50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530;p16">
              <a:extLst>
                <a:ext uri="{FF2B5EF4-FFF2-40B4-BE49-F238E27FC236}">
                  <a16:creationId xmlns:a16="http://schemas.microsoft.com/office/drawing/2014/main" id="{29821EFB-9388-2FEE-1FF7-CC537CE08E44}"/>
                </a:ext>
              </a:extLst>
            </p:cNvPr>
            <p:cNvSpPr/>
            <p:nvPr/>
          </p:nvSpPr>
          <p:spPr>
            <a:xfrm>
              <a:off x="7182331" y="2728860"/>
              <a:ext cx="37082" cy="30910"/>
            </a:xfrm>
            <a:custGeom>
              <a:avLst/>
              <a:gdLst/>
              <a:ahLst/>
              <a:cxnLst/>
              <a:rect l="l" t="t" r="r" b="b"/>
              <a:pathLst>
                <a:path w="98885" h="82426" extrusionOk="0">
                  <a:moveTo>
                    <a:pt x="15807" y="295"/>
                  </a:moveTo>
                  <a:cubicBezTo>
                    <a:pt x="15807" y="295"/>
                    <a:pt x="-3878" y="-3420"/>
                    <a:pt x="687" y="15534"/>
                  </a:cubicBezTo>
                  <a:cubicBezTo>
                    <a:pt x="5251" y="34489"/>
                    <a:pt x="33495" y="54111"/>
                    <a:pt x="33495" y="54111"/>
                  </a:cubicBezTo>
                  <a:lnTo>
                    <a:pt x="62974" y="78876"/>
                  </a:lnTo>
                  <a:cubicBezTo>
                    <a:pt x="70334" y="83610"/>
                    <a:pt x="79768" y="83610"/>
                    <a:pt x="87128" y="78876"/>
                  </a:cubicBezTo>
                  <a:cubicBezTo>
                    <a:pt x="94736" y="74113"/>
                    <a:pt x="105387" y="61159"/>
                    <a:pt x="93690" y="48872"/>
                  </a:cubicBezTo>
                  <a:cubicBezTo>
                    <a:pt x="81993" y="36585"/>
                    <a:pt x="71533" y="9629"/>
                    <a:pt x="41673" y="10772"/>
                  </a:cubicBezTo>
                  <a:cubicBezTo>
                    <a:pt x="41673" y="10772"/>
                    <a:pt x="40056" y="3628"/>
                    <a:pt x="22654" y="1247"/>
                  </a:cubicBezTo>
                </a:path>
              </a:pathLst>
            </a:custGeom>
            <a:solidFill>
              <a:srgbClr val="9C6448"/>
            </a:solidFill>
            <a:ln>
              <a:solidFill>
                <a:schemeClr val="tx2">
                  <a:lumMod val="50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531;p16">
              <a:extLst>
                <a:ext uri="{FF2B5EF4-FFF2-40B4-BE49-F238E27FC236}">
                  <a16:creationId xmlns:a16="http://schemas.microsoft.com/office/drawing/2014/main" id="{45D0EE0E-08B3-915C-66DA-4DBAFF423ABB}"/>
                </a:ext>
              </a:extLst>
            </p:cNvPr>
            <p:cNvSpPr/>
            <p:nvPr/>
          </p:nvSpPr>
          <p:spPr>
            <a:xfrm>
              <a:off x="7286654" y="2565698"/>
              <a:ext cx="128280" cy="258276"/>
            </a:xfrm>
            <a:custGeom>
              <a:avLst/>
              <a:gdLst/>
              <a:ahLst/>
              <a:cxnLst/>
              <a:rect l="l" t="t" r="r" b="b"/>
              <a:pathLst>
                <a:path w="342080" h="688737" extrusionOk="0">
                  <a:moveTo>
                    <a:pt x="250227" y="66733"/>
                  </a:moveTo>
                  <a:cubicBezTo>
                    <a:pt x="250227" y="66733"/>
                    <a:pt x="195357" y="148457"/>
                    <a:pt x="118901" y="156172"/>
                  </a:cubicBezTo>
                  <a:cubicBezTo>
                    <a:pt x="94841" y="132360"/>
                    <a:pt x="92654" y="47683"/>
                    <a:pt x="126033" y="20632"/>
                  </a:cubicBezTo>
                  <a:cubicBezTo>
                    <a:pt x="126033" y="20632"/>
                    <a:pt x="95317" y="-4229"/>
                    <a:pt x="74301" y="629"/>
                  </a:cubicBezTo>
                  <a:cubicBezTo>
                    <a:pt x="49433" y="14088"/>
                    <a:pt x="30395" y="36272"/>
                    <a:pt x="20857" y="62923"/>
                  </a:cubicBezTo>
                  <a:cubicBezTo>
                    <a:pt x="6783" y="106071"/>
                    <a:pt x="-1110" y="155792"/>
                    <a:pt x="126" y="236087"/>
                  </a:cubicBezTo>
                  <a:cubicBezTo>
                    <a:pt x="1363" y="316383"/>
                    <a:pt x="126" y="561557"/>
                    <a:pt x="126" y="561557"/>
                  </a:cubicBezTo>
                  <a:cubicBezTo>
                    <a:pt x="126" y="561557"/>
                    <a:pt x="10967" y="613468"/>
                    <a:pt x="80102" y="652044"/>
                  </a:cubicBezTo>
                  <a:cubicBezTo>
                    <a:pt x="149236" y="690620"/>
                    <a:pt x="200207" y="694335"/>
                    <a:pt x="247754" y="683381"/>
                  </a:cubicBezTo>
                  <a:cubicBezTo>
                    <a:pt x="286458" y="674333"/>
                    <a:pt x="318410" y="660712"/>
                    <a:pt x="331723" y="632613"/>
                  </a:cubicBezTo>
                  <a:cubicBezTo>
                    <a:pt x="328300" y="576320"/>
                    <a:pt x="303195" y="429540"/>
                    <a:pt x="312704" y="358769"/>
                  </a:cubicBezTo>
                  <a:cubicBezTo>
                    <a:pt x="322214" y="287999"/>
                    <a:pt x="336954" y="234944"/>
                    <a:pt x="341233" y="177794"/>
                  </a:cubicBezTo>
                  <a:cubicBezTo>
                    <a:pt x="345512" y="120644"/>
                    <a:pt x="333625" y="121692"/>
                    <a:pt x="305001" y="101594"/>
                  </a:cubicBezTo>
                  <a:cubicBezTo>
                    <a:pt x="287618" y="88650"/>
                    <a:pt x="269312" y="77001"/>
                    <a:pt x="250227" y="66733"/>
                  </a:cubicBezTo>
                  <a:close/>
                </a:path>
              </a:pathLst>
            </a:custGeom>
            <a:solidFill>
              <a:srgbClr val="F4F4F4"/>
            </a:solidFill>
            <a:ln>
              <a:solidFill>
                <a:schemeClr val="tx2">
                  <a:lumMod val="50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532;p16">
              <a:extLst>
                <a:ext uri="{FF2B5EF4-FFF2-40B4-BE49-F238E27FC236}">
                  <a16:creationId xmlns:a16="http://schemas.microsoft.com/office/drawing/2014/main" id="{EB2F7B67-85E4-DDA8-A898-A2D056EFA499}"/>
                </a:ext>
              </a:extLst>
            </p:cNvPr>
            <p:cNvSpPr/>
            <p:nvPr/>
          </p:nvSpPr>
          <p:spPr>
            <a:xfrm>
              <a:off x="7391109" y="2618517"/>
              <a:ext cx="49710" cy="228160"/>
            </a:xfrm>
            <a:custGeom>
              <a:avLst/>
              <a:gdLst/>
              <a:ahLst/>
              <a:cxnLst/>
              <a:rect l="l" t="t" r="r" b="b"/>
              <a:pathLst>
                <a:path w="132559" h="608427" extrusionOk="0">
                  <a:moveTo>
                    <a:pt x="1779" y="533694"/>
                  </a:moveTo>
                  <a:cubicBezTo>
                    <a:pt x="13190" y="520931"/>
                    <a:pt x="32779" y="450160"/>
                    <a:pt x="44001" y="405488"/>
                  </a:cubicBezTo>
                  <a:cubicBezTo>
                    <a:pt x="54832" y="355339"/>
                    <a:pt x="57019" y="303694"/>
                    <a:pt x="50467" y="252802"/>
                  </a:cubicBezTo>
                  <a:cubicBezTo>
                    <a:pt x="40387" y="191842"/>
                    <a:pt x="12429" y="107451"/>
                    <a:pt x="4536" y="72494"/>
                  </a:cubicBezTo>
                  <a:cubicBezTo>
                    <a:pt x="-3357" y="37537"/>
                    <a:pt x="7104" y="22678"/>
                    <a:pt x="22604" y="8581"/>
                  </a:cubicBezTo>
                  <a:cubicBezTo>
                    <a:pt x="40767" y="-7993"/>
                    <a:pt x="67870" y="-3040"/>
                    <a:pt x="85367" y="45538"/>
                  </a:cubicBezTo>
                  <a:cubicBezTo>
                    <a:pt x="108199" y="112727"/>
                    <a:pt x="123538" y="182231"/>
                    <a:pt x="131108" y="252802"/>
                  </a:cubicBezTo>
                  <a:cubicBezTo>
                    <a:pt x="135206" y="305361"/>
                    <a:pt x="130614" y="358234"/>
                    <a:pt x="117509" y="409298"/>
                  </a:cubicBezTo>
                  <a:cubicBezTo>
                    <a:pt x="105813" y="456923"/>
                    <a:pt x="88981" y="491403"/>
                    <a:pt x="66728" y="535028"/>
                  </a:cubicBezTo>
                  <a:cubicBezTo>
                    <a:pt x="60737" y="546839"/>
                    <a:pt x="47044" y="580081"/>
                    <a:pt x="38200" y="604084"/>
                  </a:cubicBezTo>
                  <a:cubicBezTo>
                    <a:pt x="29356" y="628087"/>
                    <a:pt x="-8587" y="545315"/>
                    <a:pt x="1779" y="533694"/>
                  </a:cubicBezTo>
                  <a:close/>
                </a:path>
              </a:pathLst>
            </a:custGeom>
            <a:solidFill>
              <a:srgbClr val="9C6448"/>
            </a:solidFill>
            <a:ln>
              <a:solidFill>
                <a:schemeClr val="tx2">
                  <a:lumMod val="50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533;p16">
              <a:extLst>
                <a:ext uri="{FF2B5EF4-FFF2-40B4-BE49-F238E27FC236}">
                  <a16:creationId xmlns:a16="http://schemas.microsoft.com/office/drawing/2014/main" id="{0A45BDBB-E3BB-91F9-3E06-E8B2E2D930A8}"/>
                </a:ext>
              </a:extLst>
            </p:cNvPr>
            <p:cNvSpPr/>
            <p:nvPr/>
          </p:nvSpPr>
          <p:spPr>
            <a:xfrm>
              <a:off x="7311279" y="2475275"/>
              <a:ext cx="85098" cy="103818"/>
            </a:xfrm>
            <a:custGeom>
              <a:avLst/>
              <a:gdLst/>
              <a:ahLst/>
              <a:cxnLst/>
              <a:rect l="l" t="t" r="r" b="b"/>
              <a:pathLst>
                <a:path w="226927" h="276849" extrusionOk="0">
                  <a:moveTo>
                    <a:pt x="4992" y="100093"/>
                  </a:moveTo>
                  <a:lnTo>
                    <a:pt x="4992" y="100093"/>
                  </a:lnTo>
                  <a:cubicBezTo>
                    <a:pt x="14026" y="41324"/>
                    <a:pt x="56248" y="-3158"/>
                    <a:pt x="116729" y="176"/>
                  </a:cubicBezTo>
                  <a:cubicBezTo>
                    <a:pt x="180871" y="3548"/>
                    <a:pt x="230140" y="58374"/>
                    <a:pt x="226764" y="122620"/>
                  </a:cubicBezTo>
                  <a:cubicBezTo>
                    <a:pt x="224862" y="159005"/>
                    <a:pt x="206061" y="192400"/>
                    <a:pt x="175973" y="212869"/>
                  </a:cubicBezTo>
                  <a:cubicBezTo>
                    <a:pt x="173795" y="221746"/>
                    <a:pt x="170610" y="230347"/>
                    <a:pt x="166464" y="238491"/>
                  </a:cubicBezTo>
                  <a:cubicBezTo>
                    <a:pt x="145067" y="263542"/>
                    <a:pt x="80403" y="279068"/>
                    <a:pt x="61859" y="276591"/>
                  </a:cubicBezTo>
                  <a:cubicBezTo>
                    <a:pt x="37990" y="273162"/>
                    <a:pt x="25152" y="263161"/>
                    <a:pt x="13741" y="237062"/>
                  </a:cubicBezTo>
                  <a:cubicBezTo>
                    <a:pt x="-6229" y="190771"/>
                    <a:pt x="47" y="129144"/>
                    <a:pt x="4992" y="100093"/>
                  </a:cubicBezTo>
                  <a:close/>
                </a:path>
              </a:pathLst>
            </a:custGeom>
            <a:solidFill>
              <a:srgbClr val="9C6448"/>
            </a:solidFill>
            <a:ln>
              <a:solidFill>
                <a:schemeClr val="tx2">
                  <a:lumMod val="50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534;p16">
              <a:extLst>
                <a:ext uri="{FF2B5EF4-FFF2-40B4-BE49-F238E27FC236}">
                  <a16:creationId xmlns:a16="http://schemas.microsoft.com/office/drawing/2014/main" id="{E511C5AC-1C8D-5635-3D55-633AD7121ED4}"/>
                </a:ext>
              </a:extLst>
            </p:cNvPr>
            <p:cNvSpPr/>
            <p:nvPr/>
          </p:nvSpPr>
          <p:spPr>
            <a:xfrm>
              <a:off x="7314515" y="2466234"/>
              <a:ext cx="89964" cy="88884"/>
            </a:xfrm>
            <a:custGeom>
              <a:avLst/>
              <a:gdLst/>
              <a:ahLst/>
              <a:cxnLst/>
              <a:rect l="l" t="t" r="r" b="b"/>
              <a:pathLst>
                <a:path w="239905" h="237025" extrusionOk="0">
                  <a:moveTo>
                    <a:pt x="167327" y="237026"/>
                  </a:moveTo>
                  <a:lnTo>
                    <a:pt x="167327" y="237026"/>
                  </a:lnTo>
                  <a:lnTo>
                    <a:pt x="161811" y="185781"/>
                  </a:lnTo>
                  <a:cubicBezTo>
                    <a:pt x="161811" y="185781"/>
                    <a:pt x="203558" y="77387"/>
                    <a:pt x="104754" y="98151"/>
                  </a:cubicBezTo>
                  <a:cubicBezTo>
                    <a:pt x="39519" y="111962"/>
                    <a:pt x="23163" y="117868"/>
                    <a:pt x="3383" y="74053"/>
                  </a:cubicBezTo>
                  <a:cubicBezTo>
                    <a:pt x="-16397" y="30238"/>
                    <a:pt x="53498" y="-9100"/>
                    <a:pt x="136516" y="1853"/>
                  </a:cubicBezTo>
                  <a:cubicBezTo>
                    <a:pt x="196036" y="7797"/>
                    <a:pt x="241026" y="58537"/>
                    <a:pt x="239884" y="118439"/>
                  </a:cubicBezTo>
                  <a:cubicBezTo>
                    <a:pt x="237222" y="150729"/>
                    <a:pt x="228663" y="215975"/>
                    <a:pt x="167327" y="237026"/>
                  </a:cubicBezTo>
                  <a:close/>
                </a:path>
              </a:pathLst>
            </a:custGeom>
            <a:solidFill>
              <a:srgbClr val="3A2C6D"/>
            </a:solidFill>
            <a:ln>
              <a:solidFill>
                <a:schemeClr val="tx2">
                  <a:lumMod val="50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535;p16">
              <a:extLst>
                <a:ext uri="{FF2B5EF4-FFF2-40B4-BE49-F238E27FC236}">
                  <a16:creationId xmlns:a16="http://schemas.microsoft.com/office/drawing/2014/main" id="{4AD5EF45-8273-FBE1-1C7E-22AF44779831}"/>
                </a:ext>
              </a:extLst>
            </p:cNvPr>
            <p:cNvSpPr/>
            <p:nvPr/>
          </p:nvSpPr>
          <p:spPr>
            <a:xfrm>
              <a:off x="7384763" y="2604603"/>
              <a:ext cx="55737" cy="75876"/>
            </a:xfrm>
            <a:custGeom>
              <a:avLst/>
              <a:gdLst/>
              <a:ahLst/>
              <a:cxnLst/>
              <a:rect l="l" t="t" r="r" b="b"/>
              <a:pathLst>
                <a:path w="148633" h="202336" extrusionOk="0">
                  <a:moveTo>
                    <a:pt x="148634" y="161388"/>
                  </a:moveTo>
                  <a:cubicBezTo>
                    <a:pt x="148634" y="161388"/>
                    <a:pt x="94810" y="215109"/>
                    <a:pt x="31001" y="199488"/>
                  </a:cubicBezTo>
                  <a:cubicBezTo>
                    <a:pt x="21491" y="193297"/>
                    <a:pt x="0" y="67757"/>
                    <a:pt x="0" y="67757"/>
                  </a:cubicBezTo>
                  <a:cubicBezTo>
                    <a:pt x="0" y="67757"/>
                    <a:pt x="0" y="-1775"/>
                    <a:pt x="53253" y="35"/>
                  </a:cubicBezTo>
                  <a:cubicBezTo>
                    <a:pt x="106506" y="1844"/>
                    <a:pt x="148634" y="161388"/>
                    <a:pt x="148634" y="161388"/>
                  </a:cubicBezTo>
                  <a:close/>
                </a:path>
              </a:pathLst>
            </a:custGeom>
            <a:solidFill>
              <a:srgbClr val="EDEDED"/>
            </a:solidFill>
            <a:ln>
              <a:solidFill>
                <a:schemeClr val="tx2">
                  <a:lumMod val="50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536;p16">
              <a:extLst>
                <a:ext uri="{FF2B5EF4-FFF2-40B4-BE49-F238E27FC236}">
                  <a16:creationId xmlns:a16="http://schemas.microsoft.com/office/drawing/2014/main" id="{A2ACE45E-992F-4263-8511-073DC833C7A2}"/>
                </a:ext>
              </a:extLst>
            </p:cNvPr>
            <p:cNvSpPr/>
            <p:nvPr/>
          </p:nvSpPr>
          <p:spPr>
            <a:xfrm>
              <a:off x="7269438" y="2565933"/>
              <a:ext cx="45289" cy="73030"/>
            </a:xfrm>
            <a:custGeom>
              <a:avLst/>
              <a:gdLst/>
              <a:ahLst/>
              <a:cxnLst/>
              <a:rect l="l" t="t" r="r" b="b"/>
              <a:pathLst>
                <a:path w="120770" h="194746" extrusionOk="0">
                  <a:moveTo>
                    <a:pt x="46502" y="194215"/>
                  </a:moveTo>
                  <a:cubicBezTo>
                    <a:pt x="46502" y="194215"/>
                    <a:pt x="11602" y="198596"/>
                    <a:pt x="0" y="182213"/>
                  </a:cubicBezTo>
                  <a:cubicBezTo>
                    <a:pt x="2092" y="153638"/>
                    <a:pt x="48594" y="7906"/>
                    <a:pt x="120771" y="0"/>
                  </a:cubicBezTo>
                  <a:cubicBezTo>
                    <a:pt x="103197" y="15916"/>
                    <a:pt x="88011" y="34300"/>
                    <a:pt x="75696" y="54578"/>
                  </a:cubicBezTo>
                  <a:cubicBezTo>
                    <a:pt x="49925" y="97345"/>
                    <a:pt x="46502" y="194215"/>
                    <a:pt x="46502" y="194215"/>
                  </a:cubicBezTo>
                  <a:close/>
                </a:path>
              </a:pathLst>
            </a:custGeom>
            <a:solidFill>
              <a:srgbClr val="EDEDED"/>
            </a:solidFill>
            <a:ln>
              <a:solidFill>
                <a:schemeClr val="tx2">
                  <a:lumMod val="50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537;p16">
              <a:extLst>
                <a:ext uri="{FF2B5EF4-FFF2-40B4-BE49-F238E27FC236}">
                  <a16:creationId xmlns:a16="http://schemas.microsoft.com/office/drawing/2014/main" id="{A33F8FDE-36A1-46E7-DF8C-E8EA45DCB140}"/>
                </a:ext>
              </a:extLst>
            </p:cNvPr>
            <p:cNvSpPr/>
            <p:nvPr/>
          </p:nvSpPr>
          <p:spPr>
            <a:xfrm>
              <a:off x="6661328" y="3286571"/>
              <a:ext cx="246169" cy="142323"/>
            </a:xfrm>
            <a:custGeom>
              <a:avLst/>
              <a:gdLst/>
              <a:ahLst/>
              <a:cxnLst/>
              <a:rect l="l" t="t" r="r" b="b"/>
              <a:pathLst>
                <a:path w="657677" h="380237" extrusionOk="0">
                  <a:moveTo>
                    <a:pt x="657678" y="190119"/>
                  </a:moveTo>
                  <a:cubicBezTo>
                    <a:pt x="657678" y="295119"/>
                    <a:pt x="510452" y="380238"/>
                    <a:pt x="328839" y="380238"/>
                  </a:cubicBezTo>
                  <a:cubicBezTo>
                    <a:pt x="147226" y="380238"/>
                    <a:pt x="0" y="295119"/>
                    <a:pt x="0" y="190119"/>
                  </a:cubicBezTo>
                  <a:cubicBezTo>
                    <a:pt x="0" y="85119"/>
                    <a:pt x="147226" y="0"/>
                    <a:pt x="328839" y="0"/>
                  </a:cubicBezTo>
                  <a:cubicBezTo>
                    <a:pt x="510452" y="0"/>
                    <a:pt x="657678" y="85119"/>
                    <a:pt x="657678" y="190119"/>
                  </a:cubicBezTo>
                  <a:close/>
                </a:path>
              </a:pathLst>
            </a:custGeom>
            <a:solidFill>
              <a:srgbClr val="000000">
                <a:alpha val="9800"/>
              </a:srgbClr>
            </a:solidFill>
            <a:ln>
              <a:solidFill>
                <a:schemeClr val="tx2">
                  <a:lumMod val="50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538;p16">
              <a:extLst>
                <a:ext uri="{FF2B5EF4-FFF2-40B4-BE49-F238E27FC236}">
                  <a16:creationId xmlns:a16="http://schemas.microsoft.com/office/drawing/2014/main" id="{0C796C7D-470F-82A2-413C-BCC5BB2E1DD7}"/>
                </a:ext>
              </a:extLst>
            </p:cNvPr>
            <p:cNvSpPr/>
            <p:nvPr/>
          </p:nvSpPr>
          <p:spPr>
            <a:xfrm>
              <a:off x="6681151" y="2824698"/>
              <a:ext cx="58982" cy="128668"/>
            </a:xfrm>
            <a:custGeom>
              <a:avLst/>
              <a:gdLst/>
              <a:ahLst/>
              <a:cxnLst/>
              <a:rect l="l" t="t" r="r" b="b"/>
              <a:pathLst>
                <a:path w="157580" h="343757" extrusionOk="0">
                  <a:moveTo>
                    <a:pt x="34717" y="0"/>
                  </a:moveTo>
                  <a:cubicBezTo>
                    <a:pt x="31009" y="32004"/>
                    <a:pt x="-7029" y="170021"/>
                    <a:pt x="1149" y="217361"/>
                  </a:cubicBezTo>
                  <a:cubicBezTo>
                    <a:pt x="9327" y="264700"/>
                    <a:pt x="139512" y="343757"/>
                    <a:pt x="139512" y="343757"/>
                  </a:cubicBezTo>
                  <a:lnTo>
                    <a:pt x="157580" y="262795"/>
                  </a:lnTo>
                  <a:lnTo>
                    <a:pt x="85403" y="192024"/>
                  </a:lnTo>
                  <a:lnTo>
                    <a:pt x="104898" y="57912"/>
                  </a:lnTo>
                  <a:close/>
                </a:path>
              </a:pathLst>
            </a:custGeom>
            <a:solidFill>
              <a:srgbClr val="FFCEA9"/>
            </a:solidFill>
            <a:ln>
              <a:solidFill>
                <a:schemeClr val="tx2">
                  <a:lumMod val="50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 name="Google Shape;539;p16">
              <a:extLst>
                <a:ext uri="{FF2B5EF4-FFF2-40B4-BE49-F238E27FC236}">
                  <a16:creationId xmlns:a16="http://schemas.microsoft.com/office/drawing/2014/main" id="{77D9B567-F177-F3B4-C7EE-00B89575AC90}"/>
                </a:ext>
              </a:extLst>
            </p:cNvPr>
            <p:cNvSpPr/>
            <p:nvPr/>
          </p:nvSpPr>
          <p:spPr>
            <a:xfrm>
              <a:off x="6689412" y="2771791"/>
              <a:ext cx="42428" cy="81725"/>
            </a:xfrm>
            <a:custGeom>
              <a:avLst/>
              <a:gdLst/>
              <a:ahLst/>
              <a:cxnLst/>
              <a:rect l="l" t="t" r="r" b="b"/>
              <a:pathLst>
                <a:path w="113353" h="218341" extrusionOk="0">
                  <a:moveTo>
                    <a:pt x="113353" y="5238"/>
                  </a:moveTo>
                  <a:cubicBezTo>
                    <a:pt x="87120" y="-6849"/>
                    <a:pt x="56006" y="2599"/>
                    <a:pt x="40891" y="27240"/>
                  </a:cubicBezTo>
                  <a:cubicBezTo>
                    <a:pt x="21872" y="59054"/>
                    <a:pt x="1807" y="168020"/>
                    <a:pt x="0" y="186689"/>
                  </a:cubicBezTo>
                  <a:cubicBezTo>
                    <a:pt x="0" y="186689"/>
                    <a:pt x="26912" y="223836"/>
                    <a:pt x="67232" y="217645"/>
                  </a:cubicBezTo>
                  <a:close/>
                </a:path>
              </a:pathLst>
            </a:custGeom>
            <a:solidFill>
              <a:srgbClr val="EDEDED"/>
            </a:solidFill>
            <a:ln>
              <a:solidFill>
                <a:schemeClr val="tx2">
                  <a:lumMod val="50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 name="Google Shape;540;p16">
              <a:extLst>
                <a:ext uri="{FF2B5EF4-FFF2-40B4-BE49-F238E27FC236}">
                  <a16:creationId xmlns:a16="http://schemas.microsoft.com/office/drawing/2014/main" id="{8B2BFC15-23EE-49B8-8A69-40077C9C4783}"/>
                </a:ext>
              </a:extLst>
            </p:cNvPr>
            <p:cNvSpPr/>
            <p:nvPr/>
          </p:nvSpPr>
          <p:spPr>
            <a:xfrm>
              <a:off x="6782889" y="3337575"/>
              <a:ext cx="91454" cy="51556"/>
            </a:xfrm>
            <a:custGeom>
              <a:avLst/>
              <a:gdLst/>
              <a:ahLst/>
              <a:cxnLst/>
              <a:rect l="l" t="t" r="r" b="b"/>
              <a:pathLst>
                <a:path w="244333" h="137739" extrusionOk="0">
                  <a:moveTo>
                    <a:pt x="12344" y="32993"/>
                  </a:moveTo>
                  <a:cubicBezTo>
                    <a:pt x="40672" y="40842"/>
                    <a:pt x="70948" y="37175"/>
                    <a:pt x="96598" y="22802"/>
                  </a:cubicBezTo>
                  <a:cubicBezTo>
                    <a:pt x="116948" y="23468"/>
                    <a:pt x="227163" y="-23775"/>
                    <a:pt x="242093" y="15848"/>
                  </a:cubicBezTo>
                  <a:cubicBezTo>
                    <a:pt x="255216" y="50615"/>
                    <a:pt x="207479" y="82523"/>
                    <a:pt x="181993" y="89001"/>
                  </a:cubicBezTo>
                  <a:cubicBezTo>
                    <a:pt x="126363" y="102431"/>
                    <a:pt x="85186" y="130244"/>
                    <a:pt x="62839" y="135006"/>
                  </a:cubicBezTo>
                  <a:cubicBezTo>
                    <a:pt x="46197" y="138530"/>
                    <a:pt x="24801" y="140817"/>
                    <a:pt x="11297" y="127672"/>
                  </a:cubicBezTo>
                  <a:cubicBezTo>
                    <a:pt x="-4583" y="111956"/>
                    <a:pt x="-3252" y="53472"/>
                    <a:pt x="12344" y="32993"/>
                  </a:cubicBezTo>
                  <a:close/>
                </a:path>
              </a:pathLst>
            </a:custGeom>
            <a:solidFill>
              <a:srgbClr val="2B2A30"/>
            </a:solidFill>
            <a:ln>
              <a:solidFill>
                <a:schemeClr val="tx2">
                  <a:lumMod val="50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541;p16">
              <a:extLst>
                <a:ext uri="{FF2B5EF4-FFF2-40B4-BE49-F238E27FC236}">
                  <a16:creationId xmlns:a16="http://schemas.microsoft.com/office/drawing/2014/main" id="{1C5365A1-B677-7BBB-A3B9-39C0989A60D5}"/>
                </a:ext>
              </a:extLst>
            </p:cNvPr>
            <p:cNvSpPr/>
            <p:nvPr/>
          </p:nvSpPr>
          <p:spPr>
            <a:xfrm>
              <a:off x="6784412" y="3346110"/>
              <a:ext cx="89915" cy="43199"/>
            </a:xfrm>
            <a:custGeom>
              <a:avLst/>
              <a:gdLst/>
              <a:ahLst/>
              <a:cxnLst/>
              <a:rect l="l" t="t" r="r" b="b"/>
              <a:pathLst>
                <a:path w="240222" h="115414" extrusionOk="0">
                  <a:moveTo>
                    <a:pt x="58769" y="102584"/>
                  </a:moveTo>
                  <a:cubicBezTo>
                    <a:pt x="81116" y="97822"/>
                    <a:pt x="122292" y="70009"/>
                    <a:pt x="177923" y="56579"/>
                  </a:cubicBezTo>
                  <a:cubicBezTo>
                    <a:pt x="199319" y="51340"/>
                    <a:pt x="236121" y="28004"/>
                    <a:pt x="239830" y="0"/>
                  </a:cubicBezTo>
                  <a:cubicBezTo>
                    <a:pt x="244775" y="32004"/>
                    <a:pt x="201792" y="60388"/>
                    <a:pt x="177923" y="66675"/>
                  </a:cubicBezTo>
                  <a:cubicBezTo>
                    <a:pt x="122292" y="80105"/>
                    <a:pt x="81116" y="107918"/>
                    <a:pt x="58769" y="112681"/>
                  </a:cubicBezTo>
                  <a:cubicBezTo>
                    <a:pt x="42127" y="116205"/>
                    <a:pt x="20731" y="118491"/>
                    <a:pt x="7227" y="105346"/>
                  </a:cubicBezTo>
                  <a:cubicBezTo>
                    <a:pt x="3793" y="101575"/>
                    <a:pt x="1314" y="97041"/>
                    <a:pt x="0" y="92107"/>
                  </a:cubicBezTo>
                  <a:cubicBezTo>
                    <a:pt x="16840" y="104699"/>
                    <a:pt x="38626" y="108575"/>
                    <a:pt x="58769" y="102584"/>
                  </a:cubicBezTo>
                  <a:close/>
                </a:path>
              </a:pathLst>
            </a:custGeom>
            <a:solidFill>
              <a:srgbClr val="757B89"/>
            </a:solidFill>
            <a:ln>
              <a:solidFill>
                <a:schemeClr val="tx2">
                  <a:lumMod val="50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542;p16">
              <a:extLst>
                <a:ext uri="{FF2B5EF4-FFF2-40B4-BE49-F238E27FC236}">
                  <a16:creationId xmlns:a16="http://schemas.microsoft.com/office/drawing/2014/main" id="{230F044A-7123-9B07-F52D-ACD6755E6A20}"/>
                </a:ext>
              </a:extLst>
            </p:cNvPr>
            <p:cNvSpPr/>
            <p:nvPr/>
          </p:nvSpPr>
          <p:spPr>
            <a:xfrm>
              <a:off x="6715968" y="3307485"/>
              <a:ext cx="91493" cy="51556"/>
            </a:xfrm>
            <a:custGeom>
              <a:avLst/>
              <a:gdLst/>
              <a:ahLst/>
              <a:cxnLst/>
              <a:rect l="l" t="t" r="r" b="b"/>
              <a:pathLst>
                <a:path w="244438" h="137739" extrusionOk="0">
                  <a:moveTo>
                    <a:pt x="12449" y="32993"/>
                  </a:moveTo>
                  <a:cubicBezTo>
                    <a:pt x="40778" y="40842"/>
                    <a:pt x="71053" y="37175"/>
                    <a:pt x="96703" y="22802"/>
                  </a:cubicBezTo>
                  <a:cubicBezTo>
                    <a:pt x="116959" y="23468"/>
                    <a:pt x="227174" y="-23775"/>
                    <a:pt x="242199" y="15848"/>
                  </a:cubicBezTo>
                  <a:cubicBezTo>
                    <a:pt x="255322" y="50615"/>
                    <a:pt x="207584" y="82523"/>
                    <a:pt x="182099" y="89001"/>
                  </a:cubicBezTo>
                  <a:cubicBezTo>
                    <a:pt x="126468" y="102526"/>
                    <a:pt x="85197" y="130244"/>
                    <a:pt x="62849" y="135006"/>
                  </a:cubicBezTo>
                  <a:cubicBezTo>
                    <a:pt x="46208" y="138530"/>
                    <a:pt x="24811" y="140817"/>
                    <a:pt x="11403" y="127672"/>
                  </a:cubicBezTo>
                  <a:cubicBezTo>
                    <a:pt x="-4573" y="111956"/>
                    <a:pt x="-3337" y="53758"/>
                    <a:pt x="12449" y="32993"/>
                  </a:cubicBezTo>
                  <a:close/>
                </a:path>
              </a:pathLst>
            </a:custGeom>
            <a:solidFill>
              <a:srgbClr val="2B2A30"/>
            </a:solidFill>
            <a:ln>
              <a:solidFill>
                <a:schemeClr val="tx2">
                  <a:lumMod val="50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543;p16">
              <a:extLst>
                <a:ext uri="{FF2B5EF4-FFF2-40B4-BE49-F238E27FC236}">
                  <a16:creationId xmlns:a16="http://schemas.microsoft.com/office/drawing/2014/main" id="{82A6A948-F987-C510-B424-AC77C517DC8A}"/>
                </a:ext>
              </a:extLst>
            </p:cNvPr>
            <p:cNvSpPr/>
            <p:nvPr/>
          </p:nvSpPr>
          <p:spPr>
            <a:xfrm>
              <a:off x="6717638" y="3316019"/>
              <a:ext cx="89951" cy="43199"/>
            </a:xfrm>
            <a:custGeom>
              <a:avLst/>
              <a:gdLst/>
              <a:ahLst/>
              <a:cxnLst/>
              <a:rect l="l" t="t" r="r" b="b"/>
              <a:pathLst>
                <a:path w="240317" h="115414" extrusionOk="0">
                  <a:moveTo>
                    <a:pt x="58769" y="102584"/>
                  </a:moveTo>
                  <a:cubicBezTo>
                    <a:pt x="81116" y="97822"/>
                    <a:pt x="122387" y="70009"/>
                    <a:pt x="178018" y="56579"/>
                  </a:cubicBezTo>
                  <a:cubicBezTo>
                    <a:pt x="199319" y="51340"/>
                    <a:pt x="236216" y="28004"/>
                    <a:pt x="239925" y="0"/>
                  </a:cubicBezTo>
                  <a:cubicBezTo>
                    <a:pt x="244870" y="32004"/>
                    <a:pt x="201887" y="60388"/>
                    <a:pt x="178018" y="66675"/>
                  </a:cubicBezTo>
                  <a:cubicBezTo>
                    <a:pt x="122387" y="80201"/>
                    <a:pt x="81116" y="107918"/>
                    <a:pt x="58769" y="112681"/>
                  </a:cubicBezTo>
                  <a:cubicBezTo>
                    <a:pt x="42127" y="116205"/>
                    <a:pt x="20731" y="118491"/>
                    <a:pt x="7322" y="105346"/>
                  </a:cubicBezTo>
                  <a:cubicBezTo>
                    <a:pt x="3892" y="101556"/>
                    <a:pt x="1386" y="97031"/>
                    <a:pt x="0" y="92107"/>
                  </a:cubicBezTo>
                  <a:cubicBezTo>
                    <a:pt x="16840" y="104699"/>
                    <a:pt x="38626" y="108576"/>
                    <a:pt x="58769" y="102584"/>
                  </a:cubicBezTo>
                  <a:close/>
                </a:path>
              </a:pathLst>
            </a:custGeom>
            <a:solidFill>
              <a:srgbClr val="757B89"/>
            </a:solidFill>
            <a:ln>
              <a:solidFill>
                <a:schemeClr val="tx2">
                  <a:lumMod val="50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544;p16">
              <a:extLst>
                <a:ext uri="{FF2B5EF4-FFF2-40B4-BE49-F238E27FC236}">
                  <a16:creationId xmlns:a16="http://schemas.microsoft.com/office/drawing/2014/main" id="{E8CA111D-79EA-820B-541B-0AD3A580F0F2}"/>
                </a:ext>
              </a:extLst>
            </p:cNvPr>
            <p:cNvSpPr/>
            <p:nvPr/>
          </p:nvSpPr>
          <p:spPr>
            <a:xfrm>
              <a:off x="6715994" y="2973759"/>
              <a:ext cx="133983" cy="378277"/>
            </a:xfrm>
            <a:custGeom>
              <a:avLst/>
              <a:gdLst/>
              <a:ahLst/>
              <a:cxnLst/>
              <a:rect l="l" t="t" r="r" b="b"/>
              <a:pathLst>
                <a:path w="357956" h="1010624" extrusionOk="0">
                  <a:moveTo>
                    <a:pt x="10194" y="624745"/>
                  </a:moveTo>
                  <a:cubicBezTo>
                    <a:pt x="14905" y="583749"/>
                    <a:pt x="23405" y="543287"/>
                    <a:pt x="35584" y="503872"/>
                  </a:cubicBezTo>
                  <a:cubicBezTo>
                    <a:pt x="35584" y="503872"/>
                    <a:pt x="28071" y="399574"/>
                    <a:pt x="24268" y="300609"/>
                  </a:cubicBezTo>
                  <a:cubicBezTo>
                    <a:pt x="19893" y="188404"/>
                    <a:pt x="-19001" y="89630"/>
                    <a:pt x="11715" y="0"/>
                  </a:cubicBezTo>
                  <a:lnTo>
                    <a:pt x="357956" y="77057"/>
                  </a:lnTo>
                  <a:cubicBezTo>
                    <a:pt x="357956" y="77057"/>
                    <a:pt x="337035" y="524732"/>
                    <a:pt x="332376" y="578739"/>
                  </a:cubicBezTo>
                  <a:cubicBezTo>
                    <a:pt x="329842" y="620897"/>
                    <a:pt x="324665" y="662864"/>
                    <a:pt x="316875" y="704374"/>
                  </a:cubicBezTo>
                  <a:cubicBezTo>
                    <a:pt x="301090" y="791242"/>
                    <a:pt x="275414" y="997839"/>
                    <a:pt x="275414" y="997839"/>
                  </a:cubicBezTo>
                  <a:cubicBezTo>
                    <a:pt x="238897" y="1019175"/>
                    <a:pt x="190874" y="1007364"/>
                    <a:pt x="190874" y="1007364"/>
                  </a:cubicBezTo>
                  <a:cubicBezTo>
                    <a:pt x="190874" y="1007364"/>
                    <a:pt x="193537" y="745998"/>
                    <a:pt x="195914" y="683514"/>
                  </a:cubicBezTo>
                  <a:cubicBezTo>
                    <a:pt x="198767" y="607314"/>
                    <a:pt x="201049" y="612934"/>
                    <a:pt x="201049" y="612934"/>
                  </a:cubicBezTo>
                  <a:lnTo>
                    <a:pt x="189638" y="422434"/>
                  </a:lnTo>
                  <a:lnTo>
                    <a:pt x="182221" y="327755"/>
                  </a:lnTo>
                  <a:cubicBezTo>
                    <a:pt x="182221" y="327755"/>
                    <a:pt x="172711" y="397288"/>
                    <a:pt x="166435" y="459391"/>
                  </a:cubicBezTo>
                  <a:cubicBezTo>
                    <a:pt x="160919" y="513493"/>
                    <a:pt x="147416" y="562451"/>
                    <a:pt x="133342" y="663226"/>
                  </a:cubicBezTo>
                  <a:cubicBezTo>
                    <a:pt x="120694" y="750665"/>
                    <a:pt x="100154" y="926306"/>
                    <a:pt x="100154" y="926306"/>
                  </a:cubicBezTo>
                  <a:cubicBezTo>
                    <a:pt x="63637" y="947547"/>
                    <a:pt x="13997" y="929926"/>
                    <a:pt x="13997" y="929926"/>
                  </a:cubicBezTo>
                  <a:cubicBezTo>
                    <a:pt x="13997" y="929926"/>
                    <a:pt x="304" y="700564"/>
                    <a:pt x="10194" y="624745"/>
                  </a:cubicBezTo>
                  <a:close/>
                </a:path>
              </a:pathLst>
            </a:custGeom>
            <a:solidFill>
              <a:srgbClr val="E26161"/>
            </a:solidFill>
            <a:ln>
              <a:solidFill>
                <a:schemeClr val="tx2">
                  <a:lumMod val="50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545;p16">
              <a:extLst>
                <a:ext uri="{FF2B5EF4-FFF2-40B4-BE49-F238E27FC236}">
                  <a16:creationId xmlns:a16="http://schemas.microsoft.com/office/drawing/2014/main" id="{0A0E2300-9AA8-1809-4B00-ACC2222CB0E4}"/>
                </a:ext>
              </a:extLst>
            </p:cNvPr>
            <p:cNvSpPr/>
            <p:nvPr/>
          </p:nvSpPr>
          <p:spPr>
            <a:xfrm>
              <a:off x="6733197" y="2663396"/>
              <a:ext cx="97219" cy="155678"/>
            </a:xfrm>
            <a:custGeom>
              <a:avLst/>
              <a:gdLst/>
              <a:ahLst/>
              <a:cxnLst/>
              <a:rect l="l" t="t" r="r" b="b"/>
              <a:pathLst>
                <a:path w="259735" h="415919" extrusionOk="0">
                  <a:moveTo>
                    <a:pt x="14728" y="296735"/>
                  </a:moveTo>
                  <a:cubicBezTo>
                    <a:pt x="41069" y="298068"/>
                    <a:pt x="60659" y="304831"/>
                    <a:pt x="63892" y="296735"/>
                  </a:cubicBezTo>
                  <a:cubicBezTo>
                    <a:pt x="66746" y="283124"/>
                    <a:pt x="68778" y="269351"/>
                    <a:pt x="69978" y="255492"/>
                  </a:cubicBezTo>
                  <a:cubicBezTo>
                    <a:pt x="66935" y="247776"/>
                    <a:pt x="64272" y="239585"/>
                    <a:pt x="64272" y="239585"/>
                  </a:cubicBezTo>
                  <a:cubicBezTo>
                    <a:pt x="31274" y="219201"/>
                    <a:pt x="20814" y="183388"/>
                    <a:pt x="16725" y="141763"/>
                  </a:cubicBezTo>
                  <a:cubicBezTo>
                    <a:pt x="9307" y="70516"/>
                    <a:pt x="47726" y="8413"/>
                    <a:pt x="118857" y="698"/>
                  </a:cubicBezTo>
                  <a:cubicBezTo>
                    <a:pt x="185424" y="-6350"/>
                    <a:pt x="234968" y="40798"/>
                    <a:pt x="248091" y="105473"/>
                  </a:cubicBezTo>
                  <a:cubicBezTo>
                    <a:pt x="255128" y="137382"/>
                    <a:pt x="269202" y="197675"/>
                    <a:pt x="250183" y="250158"/>
                  </a:cubicBezTo>
                  <a:cubicBezTo>
                    <a:pt x="239533" y="279495"/>
                    <a:pt x="225839" y="302831"/>
                    <a:pt x="212145" y="307308"/>
                  </a:cubicBezTo>
                  <a:cubicBezTo>
                    <a:pt x="198902" y="306889"/>
                    <a:pt x="185695" y="305708"/>
                    <a:pt x="172586" y="303784"/>
                  </a:cubicBezTo>
                  <a:lnTo>
                    <a:pt x="172586" y="303784"/>
                  </a:lnTo>
                  <a:cubicBezTo>
                    <a:pt x="172586" y="303784"/>
                    <a:pt x="169067" y="323500"/>
                    <a:pt x="166595" y="336264"/>
                  </a:cubicBezTo>
                  <a:cubicBezTo>
                    <a:pt x="164122" y="349027"/>
                    <a:pt x="165168" y="355314"/>
                    <a:pt x="190368" y="371221"/>
                  </a:cubicBezTo>
                  <a:cubicBezTo>
                    <a:pt x="215569" y="387127"/>
                    <a:pt x="152330" y="418846"/>
                    <a:pt x="110774" y="415702"/>
                  </a:cubicBezTo>
                  <a:cubicBezTo>
                    <a:pt x="69217" y="412559"/>
                    <a:pt x="22716" y="387127"/>
                    <a:pt x="9878" y="360648"/>
                  </a:cubicBezTo>
                  <a:cubicBezTo>
                    <a:pt x="-4577" y="331120"/>
                    <a:pt x="-3340" y="295878"/>
                    <a:pt x="14728" y="296735"/>
                  </a:cubicBezTo>
                  <a:close/>
                </a:path>
              </a:pathLst>
            </a:custGeom>
            <a:solidFill>
              <a:srgbClr val="FFCEA9"/>
            </a:solidFill>
            <a:ln>
              <a:solidFill>
                <a:schemeClr val="tx2">
                  <a:lumMod val="50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546;p16">
              <a:extLst>
                <a:ext uri="{FF2B5EF4-FFF2-40B4-BE49-F238E27FC236}">
                  <a16:creationId xmlns:a16="http://schemas.microsoft.com/office/drawing/2014/main" id="{9B9FA5C6-A984-169D-A106-5DED59B60561}"/>
                </a:ext>
              </a:extLst>
            </p:cNvPr>
            <p:cNvSpPr/>
            <p:nvPr/>
          </p:nvSpPr>
          <p:spPr>
            <a:xfrm>
              <a:off x="6701449" y="2773633"/>
              <a:ext cx="149347" cy="247668"/>
            </a:xfrm>
            <a:custGeom>
              <a:avLst/>
              <a:gdLst/>
              <a:ahLst/>
              <a:cxnLst/>
              <a:rect l="l" t="t" r="r" b="b"/>
              <a:pathLst>
                <a:path w="399004" h="661684" extrusionOk="0">
                  <a:moveTo>
                    <a:pt x="137586" y="6128"/>
                  </a:moveTo>
                  <a:cubicBezTo>
                    <a:pt x="130359" y="24416"/>
                    <a:pt x="148903" y="46704"/>
                    <a:pt x="198352" y="62230"/>
                  </a:cubicBezTo>
                  <a:cubicBezTo>
                    <a:pt x="247801" y="77756"/>
                    <a:pt x="252271" y="57753"/>
                    <a:pt x="252271" y="57753"/>
                  </a:cubicBezTo>
                  <a:cubicBezTo>
                    <a:pt x="252271" y="57753"/>
                    <a:pt x="324733" y="90900"/>
                    <a:pt x="348317" y="107379"/>
                  </a:cubicBezTo>
                  <a:cubicBezTo>
                    <a:pt x="378082" y="128143"/>
                    <a:pt x="391205" y="188341"/>
                    <a:pt x="395199" y="289878"/>
                  </a:cubicBezTo>
                  <a:cubicBezTo>
                    <a:pt x="399859" y="407321"/>
                    <a:pt x="400239" y="581628"/>
                    <a:pt x="396340" y="611727"/>
                  </a:cubicBezTo>
                  <a:cubicBezTo>
                    <a:pt x="396340" y="611727"/>
                    <a:pt x="340900" y="667068"/>
                    <a:pt x="269864" y="661257"/>
                  </a:cubicBezTo>
                  <a:cubicBezTo>
                    <a:pt x="198827" y="655447"/>
                    <a:pt x="79673" y="592487"/>
                    <a:pt x="50479" y="543909"/>
                  </a:cubicBezTo>
                  <a:cubicBezTo>
                    <a:pt x="51240" y="440849"/>
                    <a:pt x="63317" y="424085"/>
                    <a:pt x="46675" y="364744"/>
                  </a:cubicBezTo>
                  <a:cubicBezTo>
                    <a:pt x="8637" y="228918"/>
                    <a:pt x="-11523" y="173292"/>
                    <a:pt x="6925" y="82995"/>
                  </a:cubicBezTo>
                  <a:cubicBezTo>
                    <a:pt x="22236" y="8604"/>
                    <a:pt x="43632" y="-635"/>
                    <a:pt x="73492" y="32"/>
                  </a:cubicBezTo>
                  <a:cubicBezTo>
                    <a:pt x="94947" y="956"/>
                    <a:pt x="116341" y="2985"/>
                    <a:pt x="137586" y="6128"/>
                  </a:cubicBezTo>
                  <a:close/>
                </a:path>
              </a:pathLst>
            </a:custGeom>
            <a:solidFill>
              <a:srgbClr val="F4F4F4"/>
            </a:solidFill>
            <a:ln>
              <a:solidFill>
                <a:schemeClr val="tx2">
                  <a:lumMod val="50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547;p16">
              <a:extLst>
                <a:ext uri="{FF2B5EF4-FFF2-40B4-BE49-F238E27FC236}">
                  <a16:creationId xmlns:a16="http://schemas.microsoft.com/office/drawing/2014/main" id="{B94F7F16-CB85-E095-28AA-DFB03F7830D7}"/>
                </a:ext>
              </a:extLst>
            </p:cNvPr>
            <p:cNvSpPr/>
            <p:nvPr/>
          </p:nvSpPr>
          <p:spPr>
            <a:xfrm>
              <a:off x="6807278" y="2804619"/>
              <a:ext cx="188299" cy="147777"/>
            </a:xfrm>
            <a:custGeom>
              <a:avLst/>
              <a:gdLst/>
              <a:ahLst/>
              <a:cxnLst/>
              <a:rect l="l" t="t" r="r" b="b"/>
              <a:pathLst>
                <a:path w="503069" h="394810" extrusionOk="0">
                  <a:moveTo>
                    <a:pt x="224008" y="304248"/>
                  </a:moveTo>
                  <a:cubicBezTo>
                    <a:pt x="165809" y="318917"/>
                    <a:pt x="152116" y="282150"/>
                    <a:pt x="144413" y="251670"/>
                  </a:cubicBezTo>
                  <a:cubicBezTo>
                    <a:pt x="125965" y="177852"/>
                    <a:pt x="115884" y="111272"/>
                    <a:pt x="102096" y="69362"/>
                  </a:cubicBezTo>
                  <a:cubicBezTo>
                    <a:pt x="85834" y="20022"/>
                    <a:pt x="68812" y="12212"/>
                    <a:pt x="45039" y="2687"/>
                  </a:cubicBezTo>
                  <a:cubicBezTo>
                    <a:pt x="16510" y="-8553"/>
                    <a:pt x="-7264" y="15260"/>
                    <a:pt x="2056" y="78125"/>
                  </a:cubicBezTo>
                  <a:cubicBezTo>
                    <a:pt x="13182" y="152420"/>
                    <a:pt x="27731" y="204617"/>
                    <a:pt x="55404" y="292628"/>
                  </a:cubicBezTo>
                  <a:cubicBezTo>
                    <a:pt x="62726" y="315583"/>
                    <a:pt x="78988" y="356350"/>
                    <a:pt x="102952" y="376067"/>
                  </a:cubicBezTo>
                  <a:cubicBezTo>
                    <a:pt x="133002" y="400451"/>
                    <a:pt x="178267" y="399403"/>
                    <a:pt x="246735" y="382353"/>
                  </a:cubicBezTo>
                  <a:cubicBezTo>
                    <a:pt x="275929" y="375019"/>
                    <a:pt x="307977" y="357588"/>
                    <a:pt x="363227" y="331776"/>
                  </a:cubicBezTo>
                  <a:cubicBezTo>
                    <a:pt x="378252" y="324822"/>
                    <a:pt x="389853" y="320060"/>
                    <a:pt x="418382" y="306725"/>
                  </a:cubicBezTo>
                  <a:cubicBezTo>
                    <a:pt x="446972" y="293856"/>
                    <a:pt x="472030" y="274245"/>
                    <a:pt x="491415" y="249575"/>
                  </a:cubicBezTo>
                  <a:cubicBezTo>
                    <a:pt x="506345" y="227953"/>
                    <a:pt x="503682" y="214142"/>
                    <a:pt x="500925" y="209284"/>
                  </a:cubicBezTo>
                  <a:cubicBezTo>
                    <a:pt x="498167" y="204426"/>
                    <a:pt x="494934" y="208046"/>
                    <a:pt x="486946" y="217095"/>
                  </a:cubicBezTo>
                  <a:cubicBezTo>
                    <a:pt x="475446" y="232497"/>
                    <a:pt x="461234" y="245670"/>
                    <a:pt x="445009" y="255956"/>
                  </a:cubicBezTo>
                  <a:cubicBezTo>
                    <a:pt x="445009" y="255956"/>
                    <a:pt x="463457" y="236906"/>
                    <a:pt x="473537" y="224524"/>
                  </a:cubicBezTo>
                  <a:cubicBezTo>
                    <a:pt x="482455" y="213561"/>
                    <a:pt x="489875" y="201445"/>
                    <a:pt x="495599" y="188520"/>
                  </a:cubicBezTo>
                  <a:cubicBezTo>
                    <a:pt x="500829" y="175851"/>
                    <a:pt x="489989" y="158706"/>
                    <a:pt x="481715" y="167755"/>
                  </a:cubicBezTo>
                  <a:cubicBezTo>
                    <a:pt x="473442" y="176804"/>
                    <a:pt x="469543" y="185853"/>
                    <a:pt x="454518" y="203950"/>
                  </a:cubicBezTo>
                  <a:cubicBezTo>
                    <a:pt x="446394" y="213542"/>
                    <a:pt x="437170" y="222143"/>
                    <a:pt x="427036" y="229572"/>
                  </a:cubicBezTo>
                  <a:cubicBezTo>
                    <a:pt x="436376" y="216895"/>
                    <a:pt x="444676" y="203483"/>
                    <a:pt x="451855" y="189472"/>
                  </a:cubicBezTo>
                  <a:cubicBezTo>
                    <a:pt x="461365" y="169946"/>
                    <a:pt x="429508" y="179947"/>
                    <a:pt x="411250" y="198997"/>
                  </a:cubicBezTo>
                  <a:cubicBezTo>
                    <a:pt x="397937" y="212808"/>
                    <a:pt x="386620" y="220809"/>
                    <a:pt x="386240" y="216999"/>
                  </a:cubicBezTo>
                  <a:cubicBezTo>
                    <a:pt x="385860" y="213189"/>
                    <a:pt x="359994" y="241097"/>
                    <a:pt x="346775" y="255099"/>
                  </a:cubicBezTo>
                  <a:cubicBezTo>
                    <a:pt x="333557" y="269101"/>
                    <a:pt x="279448" y="290246"/>
                    <a:pt x="224008" y="304248"/>
                  </a:cubicBezTo>
                  <a:close/>
                </a:path>
              </a:pathLst>
            </a:custGeom>
            <a:solidFill>
              <a:srgbClr val="FFCEA9"/>
            </a:solidFill>
            <a:ln>
              <a:solidFill>
                <a:schemeClr val="tx2">
                  <a:lumMod val="50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548;p16">
              <a:extLst>
                <a:ext uri="{FF2B5EF4-FFF2-40B4-BE49-F238E27FC236}">
                  <a16:creationId xmlns:a16="http://schemas.microsoft.com/office/drawing/2014/main" id="{2E1ED434-BDD0-8491-018E-537DBB967E1D}"/>
                </a:ext>
              </a:extLst>
            </p:cNvPr>
            <p:cNvSpPr/>
            <p:nvPr/>
          </p:nvSpPr>
          <p:spPr>
            <a:xfrm>
              <a:off x="6800502" y="2801416"/>
              <a:ext cx="57697" cy="84545"/>
            </a:xfrm>
            <a:custGeom>
              <a:avLst/>
              <a:gdLst/>
              <a:ahLst/>
              <a:cxnLst/>
              <a:rect l="l" t="t" r="r" b="b"/>
              <a:pathLst>
                <a:path w="154147" h="225876" extrusionOk="0">
                  <a:moveTo>
                    <a:pt x="41365" y="1052"/>
                  </a:moveTo>
                  <a:cubicBezTo>
                    <a:pt x="80259" y="-4758"/>
                    <a:pt x="107931" y="12768"/>
                    <a:pt x="124954" y="71823"/>
                  </a:cubicBezTo>
                  <a:cubicBezTo>
                    <a:pt x="141976" y="130878"/>
                    <a:pt x="154148" y="179360"/>
                    <a:pt x="154148" y="179360"/>
                  </a:cubicBezTo>
                  <a:cubicBezTo>
                    <a:pt x="138761" y="201611"/>
                    <a:pt x="115453" y="217117"/>
                    <a:pt x="89008" y="222699"/>
                  </a:cubicBezTo>
                  <a:cubicBezTo>
                    <a:pt x="42411" y="233939"/>
                    <a:pt x="25674" y="211745"/>
                    <a:pt x="25674" y="211745"/>
                  </a:cubicBezTo>
                  <a:cubicBezTo>
                    <a:pt x="25674" y="211745"/>
                    <a:pt x="12741" y="149833"/>
                    <a:pt x="4753" y="107732"/>
                  </a:cubicBezTo>
                  <a:cubicBezTo>
                    <a:pt x="-3235" y="65632"/>
                    <a:pt x="-6753" y="8101"/>
                    <a:pt x="41365" y="1052"/>
                  </a:cubicBezTo>
                  <a:close/>
                </a:path>
              </a:pathLst>
            </a:custGeom>
            <a:solidFill>
              <a:srgbClr val="EDEDED"/>
            </a:solidFill>
            <a:ln>
              <a:solidFill>
                <a:schemeClr val="tx2">
                  <a:lumMod val="50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549;p16">
              <a:extLst>
                <a:ext uri="{FF2B5EF4-FFF2-40B4-BE49-F238E27FC236}">
                  <a16:creationId xmlns:a16="http://schemas.microsoft.com/office/drawing/2014/main" id="{EAFC1A7D-575A-D863-419F-9E192A952083}"/>
                </a:ext>
              </a:extLst>
            </p:cNvPr>
            <p:cNvSpPr/>
            <p:nvPr/>
          </p:nvSpPr>
          <p:spPr>
            <a:xfrm>
              <a:off x="6736209" y="2656556"/>
              <a:ext cx="94148" cy="104017"/>
            </a:xfrm>
            <a:custGeom>
              <a:avLst/>
              <a:gdLst/>
              <a:ahLst/>
              <a:cxnLst/>
              <a:rect l="l" t="t" r="r" b="b"/>
              <a:pathLst>
                <a:path w="251532" h="277898" extrusionOk="0">
                  <a:moveTo>
                    <a:pt x="237382" y="114605"/>
                  </a:moveTo>
                  <a:cubicBezTo>
                    <a:pt x="237382" y="114605"/>
                    <a:pt x="298814" y="20974"/>
                    <a:pt x="165681" y="1924"/>
                  </a:cubicBezTo>
                  <a:cubicBezTo>
                    <a:pt x="69635" y="-11792"/>
                    <a:pt x="7918" y="50025"/>
                    <a:pt x="786" y="117081"/>
                  </a:cubicBezTo>
                  <a:cubicBezTo>
                    <a:pt x="-6061" y="181185"/>
                    <a:pt x="33308" y="247669"/>
                    <a:pt x="61837" y="274149"/>
                  </a:cubicBezTo>
                  <a:cubicBezTo>
                    <a:pt x="75721" y="279102"/>
                    <a:pt x="105581" y="281959"/>
                    <a:pt x="144855" y="264052"/>
                  </a:cubicBezTo>
                  <a:cubicBezTo>
                    <a:pt x="146420" y="246602"/>
                    <a:pt x="147024" y="229086"/>
                    <a:pt x="146662" y="211569"/>
                  </a:cubicBezTo>
                  <a:cubicBezTo>
                    <a:pt x="146662" y="211569"/>
                    <a:pt x="99875" y="112890"/>
                    <a:pt x="237382" y="114605"/>
                  </a:cubicBezTo>
                  <a:close/>
                </a:path>
              </a:pathLst>
            </a:custGeom>
            <a:solidFill>
              <a:srgbClr val="CC8B09"/>
            </a:solidFill>
            <a:ln>
              <a:solidFill>
                <a:schemeClr val="tx2">
                  <a:lumMod val="50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550;p16">
              <a:extLst>
                <a:ext uri="{FF2B5EF4-FFF2-40B4-BE49-F238E27FC236}">
                  <a16:creationId xmlns:a16="http://schemas.microsoft.com/office/drawing/2014/main" id="{C69078EA-D1AD-99FA-E79D-EAB24AA1361A}"/>
                </a:ext>
              </a:extLst>
            </p:cNvPr>
            <p:cNvSpPr/>
            <p:nvPr/>
          </p:nvSpPr>
          <p:spPr>
            <a:xfrm>
              <a:off x="6938621" y="2869615"/>
              <a:ext cx="28491" cy="25068"/>
            </a:xfrm>
            <a:custGeom>
              <a:avLst/>
              <a:gdLst/>
              <a:ahLst/>
              <a:cxnLst/>
              <a:rect l="l" t="t" r="r" b="b"/>
              <a:pathLst>
                <a:path w="76119" h="66973" extrusionOk="0">
                  <a:moveTo>
                    <a:pt x="8709" y="56972"/>
                  </a:moveTo>
                  <a:cubicBezTo>
                    <a:pt x="8709" y="56972"/>
                    <a:pt x="-6411" y="29445"/>
                    <a:pt x="3194" y="22587"/>
                  </a:cubicBezTo>
                  <a:cubicBezTo>
                    <a:pt x="12798" y="15729"/>
                    <a:pt x="26492" y="41637"/>
                    <a:pt x="29250" y="51638"/>
                  </a:cubicBezTo>
                  <a:cubicBezTo>
                    <a:pt x="32008" y="61639"/>
                    <a:pt x="28204" y="48590"/>
                    <a:pt x="28204" y="48590"/>
                  </a:cubicBezTo>
                  <a:cubicBezTo>
                    <a:pt x="28204" y="48590"/>
                    <a:pt x="17838" y="17443"/>
                    <a:pt x="24590" y="11442"/>
                  </a:cubicBezTo>
                  <a:cubicBezTo>
                    <a:pt x="31342" y="5442"/>
                    <a:pt x="40376" y="18777"/>
                    <a:pt x="49410" y="38303"/>
                  </a:cubicBezTo>
                  <a:cubicBezTo>
                    <a:pt x="58444" y="57829"/>
                    <a:pt x="51597" y="36684"/>
                    <a:pt x="51597" y="36684"/>
                  </a:cubicBezTo>
                  <a:cubicBezTo>
                    <a:pt x="51597" y="36684"/>
                    <a:pt x="36667" y="5442"/>
                    <a:pt x="43039" y="1060"/>
                  </a:cubicBezTo>
                  <a:cubicBezTo>
                    <a:pt x="51597" y="-4655"/>
                    <a:pt x="65671" y="13823"/>
                    <a:pt x="74040" y="30492"/>
                  </a:cubicBezTo>
                  <a:cubicBezTo>
                    <a:pt x="82408" y="47161"/>
                    <a:pt x="62818" y="66973"/>
                    <a:pt x="62818" y="66973"/>
                  </a:cubicBezTo>
                  <a:close/>
                </a:path>
              </a:pathLst>
            </a:custGeom>
            <a:solidFill>
              <a:srgbClr val="FFCEA9"/>
            </a:solidFill>
            <a:ln>
              <a:solidFill>
                <a:schemeClr val="tx2">
                  <a:lumMod val="50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3" name="Google Shape;551;p16">
              <a:extLst>
                <a:ext uri="{FF2B5EF4-FFF2-40B4-BE49-F238E27FC236}">
                  <a16:creationId xmlns:a16="http://schemas.microsoft.com/office/drawing/2014/main" id="{7C1E8938-0801-1681-D138-966184FD8C9E}"/>
                </a:ext>
              </a:extLst>
            </p:cNvPr>
            <p:cNvGrpSpPr/>
            <p:nvPr/>
          </p:nvGrpSpPr>
          <p:grpSpPr>
            <a:xfrm>
              <a:off x="6930455" y="2860622"/>
              <a:ext cx="82395" cy="49453"/>
              <a:chOff x="4865564" y="4292025"/>
              <a:chExt cx="220130" cy="132120"/>
            </a:xfrm>
          </p:grpSpPr>
          <p:sp>
            <p:nvSpPr>
              <p:cNvPr id="42" name="Google Shape;552;p16">
                <a:extLst>
                  <a:ext uri="{FF2B5EF4-FFF2-40B4-BE49-F238E27FC236}">
                    <a16:creationId xmlns:a16="http://schemas.microsoft.com/office/drawing/2014/main" id="{ABA3DB5C-69E5-1810-F0BE-1800299A1EA7}"/>
                  </a:ext>
                </a:extLst>
              </p:cNvPr>
              <p:cNvSpPr/>
              <p:nvPr/>
            </p:nvSpPr>
            <p:spPr>
              <a:xfrm>
                <a:off x="4866015" y="4297264"/>
                <a:ext cx="219679" cy="126881"/>
              </a:xfrm>
              <a:custGeom>
                <a:avLst/>
                <a:gdLst/>
                <a:ahLst/>
                <a:cxnLst/>
                <a:rect l="l" t="t" r="r" b="b"/>
                <a:pathLst>
                  <a:path w="219679" h="126881" extrusionOk="0">
                    <a:moveTo>
                      <a:pt x="59268" y="125002"/>
                    </a:moveTo>
                    <a:lnTo>
                      <a:pt x="3257" y="92332"/>
                    </a:lnTo>
                    <a:cubicBezTo>
                      <a:pt x="-1593" y="89569"/>
                      <a:pt x="-927" y="84807"/>
                      <a:pt x="4589" y="81568"/>
                    </a:cubicBezTo>
                    <a:lnTo>
                      <a:pt x="140955" y="2701"/>
                    </a:lnTo>
                    <a:cubicBezTo>
                      <a:pt x="146802" y="-613"/>
                      <a:pt x="153882" y="-890"/>
                      <a:pt x="159974" y="1939"/>
                    </a:cubicBezTo>
                    <a:lnTo>
                      <a:pt x="216461" y="34610"/>
                    </a:lnTo>
                    <a:cubicBezTo>
                      <a:pt x="221215" y="37372"/>
                      <a:pt x="220645" y="42230"/>
                      <a:pt x="215129" y="45373"/>
                    </a:cubicBezTo>
                    <a:lnTo>
                      <a:pt x="77907" y="124240"/>
                    </a:lnTo>
                    <a:cubicBezTo>
                      <a:pt x="72174" y="127469"/>
                      <a:pt x="65245" y="127755"/>
                      <a:pt x="59268" y="125002"/>
                    </a:cubicBezTo>
                    <a:close/>
                  </a:path>
                </a:pathLst>
              </a:custGeom>
              <a:solidFill>
                <a:srgbClr val="B1B4C4"/>
              </a:solidFill>
              <a:ln>
                <a:solidFill>
                  <a:schemeClr val="tx2">
                    <a:lumMod val="50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 name="Google Shape;553;p16">
                <a:extLst>
                  <a:ext uri="{FF2B5EF4-FFF2-40B4-BE49-F238E27FC236}">
                    <a16:creationId xmlns:a16="http://schemas.microsoft.com/office/drawing/2014/main" id="{1922A220-5705-1D84-C38D-E3EA070521AD}"/>
                  </a:ext>
                </a:extLst>
              </p:cNvPr>
              <p:cNvSpPr/>
              <p:nvPr/>
            </p:nvSpPr>
            <p:spPr>
              <a:xfrm>
                <a:off x="4865564" y="4379690"/>
                <a:ext cx="6086" cy="5238"/>
              </a:xfrm>
              <a:custGeom>
                <a:avLst/>
                <a:gdLst/>
                <a:ahLst/>
                <a:cxnLst/>
                <a:rect l="l" t="t" r="r" b="b"/>
                <a:pathLst>
                  <a:path w="6086" h="5238" extrusionOk="0">
                    <a:moveTo>
                      <a:pt x="0" y="5239"/>
                    </a:moveTo>
                    <a:lnTo>
                      <a:pt x="0" y="0"/>
                    </a:lnTo>
                    <a:lnTo>
                      <a:pt x="6086" y="2286"/>
                    </a:lnTo>
                    <a:lnTo>
                      <a:pt x="0" y="5239"/>
                    </a:lnTo>
                    <a:close/>
                  </a:path>
                </a:pathLst>
              </a:custGeom>
              <a:solidFill>
                <a:srgbClr val="B1B4C4"/>
              </a:solidFill>
              <a:ln>
                <a:solidFill>
                  <a:schemeClr val="tx2">
                    <a:lumMod val="50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 name="Google Shape;554;p16">
                <a:extLst>
                  <a:ext uri="{FF2B5EF4-FFF2-40B4-BE49-F238E27FC236}">
                    <a16:creationId xmlns:a16="http://schemas.microsoft.com/office/drawing/2014/main" id="{81359F1E-C246-C3DF-AC95-DD2497EE1067}"/>
                  </a:ext>
                </a:extLst>
              </p:cNvPr>
              <p:cNvSpPr/>
              <p:nvPr/>
            </p:nvSpPr>
            <p:spPr>
              <a:xfrm>
                <a:off x="5080003" y="4331398"/>
                <a:ext cx="4849" cy="4953"/>
              </a:xfrm>
              <a:custGeom>
                <a:avLst/>
                <a:gdLst/>
                <a:ahLst/>
                <a:cxnLst/>
                <a:rect l="l" t="t" r="r" b="b"/>
                <a:pathLst>
                  <a:path w="4849" h="4953" extrusionOk="0">
                    <a:moveTo>
                      <a:pt x="4850" y="4953"/>
                    </a:moveTo>
                    <a:lnTo>
                      <a:pt x="4850" y="0"/>
                    </a:lnTo>
                    <a:lnTo>
                      <a:pt x="0" y="3048"/>
                    </a:lnTo>
                    <a:lnTo>
                      <a:pt x="4850" y="4953"/>
                    </a:lnTo>
                    <a:close/>
                  </a:path>
                </a:pathLst>
              </a:custGeom>
              <a:solidFill>
                <a:srgbClr val="B1B4C4"/>
              </a:solidFill>
              <a:ln>
                <a:solidFill>
                  <a:schemeClr val="tx2">
                    <a:lumMod val="50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 name="Google Shape;555;p16">
                <a:extLst>
                  <a:ext uri="{FF2B5EF4-FFF2-40B4-BE49-F238E27FC236}">
                    <a16:creationId xmlns:a16="http://schemas.microsoft.com/office/drawing/2014/main" id="{C5ECE4FD-C6BC-A916-9AFC-39697A01D81B}"/>
                  </a:ext>
                </a:extLst>
              </p:cNvPr>
              <p:cNvSpPr/>
              <p:nvPr/>
            </p:nvSpPr>
            <p:spPr>
              <a:xfrm>
                <a:off x="4866015" y="4293038"/>
                <a:ext cx="219203" cy="126874"/>
              </a:xfrm>
              <a:custGeom>
                <a:avLst/>
                <a:gdLst/>
                <a:ahLst/>
                <a:cxnLst/>
                <a:rect l="l" t="t" r="r" b="b"/>
                <a:pathLst>
                  <a:path w="219203" h="126874" extrusionOk="0">
                    <a:moveTo>
                      <a:pt x="59268" y="124847"/>
                    </a:moveTo>
                    <a:lnTo>
                      <a:pt x="3257" y="92177"/>
                    </a:lnTo>
                    <a:cubicBezTo>
                      <a:pt x="-1593" y="89414"/>
                      <a:pt x="-927" y="84556"/>
                      <a:pt x="4589" y="81413"/>
                    </a:cubicBezTo>
                    <a:lnTo>
                      <a:pt x="140480" y="2737"/>
                    </a:lnTo>
                    <a:cubicBezTo>
                      <a:pt x="146312" y="-626"/>
                      <a:pt x="153417" y="-902"/>
                      <a:pt x="159499" y="1975"/>
                    </a:cubicBezTo>
                    <a:lnTo>
                      <a:pt x="215985" y="34646"/>
                    </a:lnTo>
                    <a:cubicBezTo>
                      <a:pt x="220740" y="37408"/>
                      <a:pt x="220169" y="42170"/>
                      <a:pt x="214654" y="45409"/>
                    </a:cubicBezTo>
                    <a:lnTo>
                      <a:pt x="78287" y="124276"/>
                    </a:lnTo>
                    <a:cubicBezTo>
                      <a:pt x="72411" y="127524"/>
                      <a:pt x="65330" y="127743"/>
                      <a:pt x="59268" y="124847"/>
                    </a:cubicBezTo>
                    <a:close/>
                  </a:path>
                </a:pathLst>
              </a:custGeom>
              <a:solidFill>
                <a:srgbClr val="616E84"/>
              </a:solidFill>
              <a:ln>
                <a:solidFill>
                  <a:schemeClr val="tx2">
                    <a:lumMod val="50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 name="Google Shape;556;p16">
                <a:extLst>
                  <a:ext uri="{FF2B5EF4-FFF2-40B4-BE49-F238E27FC236}">
                    <a16:creationId xmlns:a16="http://schemas.microsoft.com/office/drawing/2014/main" id="{8D0E5BD3-8E0E-13C3-2013-B211D40D4E4C}"/>
                  </a:ext>
                </a:extLst>
              </p:cNvPr>
              <p:cNvSpPr/>
              <p:nvPr/>
            </p:nvSpPr>
            <p:spPr>
              <a:xfrm rot="-1790023">
                <a:off x="4877359" y="4403357"/>
                <a:ext cx="1145" cy="2102"/>
              </a:xfrm>
              <a:custGeom>
                <a:avLst/>
                <a:gdLst/>
                <a:ahLst/>
                <a:cxnLst/>
                <a:rect l="l" t="t" r="r" b="b"/>
                <a:pathLst>
                  <a:path w="1145" h="2102" extrusionOk="0">
                    <a:moveTo>
                      <a:pt x="1145" y="1053"/>
                    </a:moveTo>
                    <a:cubicBezTo>
                      <a:pt x="1145" y="1634"/>
                      <a:pt x="889" y="2104"/>
                      <a:pt x="573" y="2104"/>
                    </a:cubicBezTo>
                    <a:cubicBezTo>
                      <a:pt x="257" y="2104"/>
                      <a:pt x="0" y="1633"/>
                      <a:pt x="0" y="1053"/>
                    </a:cubicBezTo>
                    <a:cubicBezTo>
                      <a:pt x="0" y="472"/>
                      <a:pt x="257" y="2"/>
                      <a:pt x="573" y="2"/>
                    </a:cubicBezTo>
                    <a:cubicBezTo>
                      <a:pt x="889" y="2"/>
                      <a:pt x="1145" y="472"/>
                      <a:pt x="1145" y="1053"/>
                    </a:cubicBezTo>
                    <a:close/>
                  </a:path>
                </a:pathLst>
              </a:custGeom>
              <a:solidFill>
                <a:srgbClr val="757B89"/>
              </a:solidFill>
              <a:ln>
                <a:solidFill>
                  <a:schemeClr val="tx2">
                    <a:lumMod val="50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 name="Google Shape;557;p16">
                <a:extLst>
                  <a:ext uri="{FF2B5EF4-FFF2-40B4-BE49-F238E27FC236}">
                    <a16:creationId xmlns:a16="http://schemas.microsoft.com/office/drawing/2014/main" id="{772EB9A7-3A2F-711B-4068-9984D27D367F}"/>
                  </a:ext>
                </a:extLst>
              </p:cNvPr>
              <p:cNvSpPr/>
              <p:nvPr/>
            </p:nvSpPr>
            <p:spPr>
              <a:xfrm rot="-1801764">
                <a:off x="4877140" y="4391533"/>
                <a:ext cx="1140" cy="2093"/>
              </a:xfrm>
              <a:custGeom>
                <a:avLst/>
                <a:gdLst/>
                <a:ahLst/>
                <a:cxnLst/>
                <a:rect l="l" t="t" r="r" b="b"/>
                <a:pathLst>
                  <a:path w="1141" h="2095" extrusionOk="0">
                    <a:moveTo>
                      <a:pt x="1141" y="1048"/>
                    </a:moveTo>
                    <a:cubicBezTo>
                      <a:pt x="1141" y="1627"/>
                      <a:pt x="886" y="2095"/>
                      <a:pt x="571" y="2095"/>
                    </a:cubicBezTo>
                    <a:cubicBezTo>
                      <a:pt x="255" y="2095"/>
                      <a:pt x="0" y="1626"/>
                      <a:pt x="0" y="1048"/>
                    </a:cubicBezTo>
                    <a:cubicBezTo>
                      <a:pt x="0" y="469"/>
                      <a:pt x="255" y="0"/>
                      <a:pt x="571" y="0"/>
                    </a:cubicBezTo>
                    <a:cubicBezTo>
                      <a:pt x="886" y="0"/>
                      <a:pt x="1141" y="469"/>
                      <a:pt x="1141" y="1048"/>
                    </a:cubicBezTo>
                    <a:close/>
                  </a:path>
                </a:pathLst>
              </a:custGeom>
              <a:solidFill>
                <a:srgbClr val="757B89"/>
              </a:solidFill>
              <a:ln>
                <a:solidFill>
                  <a:schemeClr val="tx2">
                    <a:lumMod val="50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 name="Google Shape;558;p16">
                <a:extLst>
                  <a:ext uri="{FF2B5EF4-FFF2-40B4-BE49-F238E27FC236}">
                    <a16:creationId xmlns:a16="http://schemas.microsoft.com/office/drawing/2014/main" id="{76268388-8D1E-CC89-DC13-C387FF1BF534}"/>
                  </a:ext>
                </a:extLst>
              </p:cNvPr>
              <p:cNvSpPr/>
              <p:nvPr/>
            </p:nvSpPr>
            <p:spPr>
              <a:xfrm rot="-1801764">
                <a:off x="4879874" y="4393221"/>
                <a:ext cx="1140" cy="2093"/>
              </a:xfrm>
              <a:custGeom>
                <a:avLst/>
                <a:gdLst/>
                <a:ahLst/>
                <a:cxnLst/>
                <a:rect l="l" t="t" r="r" b="b"/>
                <a:pathLst>
                  <a:path w="1141" h="2095" extrusionOk="0">
                    <a:moveTo>
                      <a:pt x="1141" y="1048"/>
                    </a:moveTo>
                    <a:cubicBezTo>
                      <a:pt x="1141" y="1626"/>
                      <a:pt x="886" y="2095"/>
                      <a:pt x="571" y="2095"/>
                    </a:cubicBezTo>
                    <a:cubicBezTo>
                      <a:pt x="255" y="2095"/>
                      <a:pt x="0" y="1626"/>
                      <a:pt x="0" y="1048"/>
                    </a:cubicBezTo>
                    <a:cubicBezTo>
                      <a:pt x="0" y="469"/>
                      <a:pt x="255" y="0"/>
                      <a:pt x="571" y="0"/>
                    </a:cubicBezTo>
                    <a:cubicBezTo>
                      <a:pt x="886" y="0"/>
                      <a:pt x="1141" y="469"/>
                      <a:pt x="1141" y="1048"/>
                    </a:cubicBezTo>
                    <a:close/>
                  </a:path>
                </a:pathLst>
              </a:custGeom>
              <a:solidFill>
                <a:srgbClr val="757B89"/>
              </a:solidFill>
              <a:ln>
                <a:solidFill>
                  <a:schemeClr val="tx2">
                    <a:lumMod val="50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 name="Google Shape;559;p16">
                <a:extLst>
                  <a:ext uri="{FF2B5EF4-FFF2-40B4-BE49-F238E27FC236}">
                    <a16:creationId xmlns:a16="http://schemas.microsoft.com/office/drawing/2014/main" id="{46ACB4A7-D6B2-06ED-2E32-693A54525024}"/>
                  </a:ext>
                </a:extLst>
              </p:cNvPr>
              <p:cNvSpPr/>
              <p:nvPr/>
            </p:nvSpPr>
            <p:spPr>
              <a:xfrm rot="-1801764">
                <a:off x="4882642" y="4394683"/>
                <a:ext cx="1140" cy="2093"/>
              </a:xfrm>
              <a:custGeom>
                <a:avLst/>
                <a:gdLst/>
                <a:ahLst/>
                <a:cxnLst/>
                <a:rect l="l" t="t" r="r" b="b"/>
                <a:pathLst>
                  <a:path w="1141" h="2095" extrusionOk="0">
                    <a:moveTo>
                      <a:pt x="1141" y="1048"/>
                    </a:moveTo>
                    <a:cubicBezTo>
                      <a:pt x="1141" y="1626"/>
                      <a:pt x="886" y="2095"/>
                      <a:pt x="571" y="2095"/>
                    </a:cubicBezTo>
                    <a:cubicBezTo>
                      <a:pt x="255" y="2095"/>
                      <a:pt x="0" y="1626"/>
                      <a:pt x="0" y="1048"/>
                    </a:cubicBezTo>
                    <a:cubicBezTo>
                      <a:pt x="0" y="469"/>
                      <a:pt x="255" y="0"/>
                      <a:pt x="571" y="0"/>
                    </a:cubicBezTo>
                    <a:cubicBezTo>
                      <a:pt x="886" y="0"/>
                      <a:pt x="1141" y="469"/>
                      <a:pt x="1141" y="1048"/>
                    </a:cubicBezTo>
                    <a:close/>
                  </a:path>
                </a:pathLst>
              </a:custGeom>
              <a:solidFill>
                <a:srgbClr val="757B89"/>
              </a:solidFill>
              <a:ln>
                <a:solidFill>
                  <a:schemeClr val="tx2">
                    <a:lumMod val="50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 name="Google Shape;560;p16">
                <a:extLst>
                  <a:ext uri="{FF2B5EF4-FFF2-40B4-BE49-F238E27FC236}">
                    <a16:creationId xmlns:a16="http://schemas.microsoft.com/office/drawing/2014/main" id="{E2972547-38B2-C1F7-4D88-1A683B662A88}"/>
                  </a:ext>
                </a:extLst>
              </p:cNvPr>
              <p:cNvSpPr/>
              <p:nvPr/>
            </p:nvSpPr>
            <p:spPr>
              <a:xfrm rot="-1801764">
                <a:off x="4905957" y="4408254"/>
                <a:ext cx="1140" cy="2093"/>
              </a:xfrm>
              <a:custGeom>
                <a:avLst/>
                <a:gdLst/>
                <a:ahLst/>
                <a:cxnLst/>
                <a:rect l="l" t="t" r="r" b="b"/>
                <a:pathLst>
                  <a:path w="1141" h="2095" extrusionOk="0">
                    <a:moveTo>
                      <a:pt x="1141" y="1048"/>
                    </a:moveTo>
                    <a:cubicBezTo>
                      <a:pt x="1141" y="1627"/>
                      <a:pt x="886" y="2095"/>
                      <a:pt x="571" y="2095"/>
                    </a:cubicBezTo>
                    <a:cubicBezTo>
                      <a:pt x="256" y="2095"/>
                      <a:pt x="0" y="1626"/>
                      <a:pt x="0" y="1048"/>
                    </a:cubicBezTo>
                    <a:cubicBezTo>
                      <a:pt x="0" y="469"/>
                      <a:pt x="256" y="0"/>
                      <a:pt x="571" y="0"/>
                    </a:cubicBezTo>
                    <a:cubicBezTo>
                      <a:pt x="886" y="0"/>
                      <a:pt x="1141" y="469"/>
                      <a:pt x="1141" y="1048"/>
                    </a:cubicBezTo>
                    <a:close/>
                  </a:path>
                </a:pathLst>
              </a:custGeom>
              <a:solidFill>
                <a:srgbClr val="757B89"/>
              </a:solidFill>
              <a:ln>
                <a:solidFill>
                  <a:schemeClr val="tx2">
                    <a:lumMod val="50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 name="Google Shape;561;p16">
                <a:extLst>
                  <a:ext uri="{FF2B5EF4-FFF2-40B4-BE49-F238E27FC236}">
                    <a16:creationId xmlns:a16="http://schemas.microsoft.com/office/drawing/2014/main" id="{B1603D3E-6656-970A-BDB1-1E3E8FA124F4}"/>
                  </a:ext>
                </a:extLst>
              </p:cNvPr>
              <p:cNvSpPr/>
              <p:nvPr/>
            </p:nvSpPr>
            <p:spPr>
              <a:xfrm rot="-1801764">
                <a:off x="4908679" y="4409799"/>
                <a:ext cx="1140" cy="2093"/>
              </a:xfrm>
              <a:custGeom>
                <a:avLst/>
                <a:gdLst/>
                <a:ahLst/>
                <a:cxnLst/>
                <a:rect l="l" t="t" r="r" b="b"/>
                <a:pathLst>
                  <a:path w="1141" h="2095" extrusionOk="0">
                    <a:moveTo>
                      <a:pt x="1141" y="1048"/>
                    </a:moveTo>
                    <a:cubicBezTo>
                      <a:pt x="1141" y="1626"/>
                      <a:pt x="886" y="2095"/>
                      <a:pt x="571" y="2095"/>
                    </a:cubicBezTo>
                    <a:cubicBezTo>
                      <a:pt x="255" y="2095"/>
                      <a:pt x="0" y="1626"/>
                      <a:pt x="0" y="1048"/>
                    </a:cubicBezTo>
                    <a:cubicBezTo>
                      <a:pt x="0" y="469"/>
                      <a:pt x="255" y="0"/>
                      <a:pt x="571" y="0"/>
                    </a:cubicBezTo>
                    <a:cubicBezTo>
                      <a:pt x="886" y="0"/>
                      <a:pt x="1141" y="469"/>
                      <a:pt x="1141" y="1048"/>
                    </a:cubicBezTo>
                    <a:close/>
                  </a:path>
                </a:pathLst>
              </a:custGeom>
              <a:solidFill>
                <a:srgbClr val="757B89"/>
              </a:solidFill>
              <a:ln>
                <a:solidFill>
                  <a:schemeClr val="tx2">
                    <a:lumMod val="50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 name="Google Shape;562;p16">
                <a:extLst>
                  <a:ext uri="{FF2B5EF4-FFF2-40B4-BE49-F238E27FC236}">
                    <a16:creationId xmlns:a16="http://schemas.microsoft.com/office/drawing/2014/main" id="{52629636-91E5-6349-F0A0-8108598AFC78}"/>
                  </a:ext>
                </a:extLst>
              </p:cNvPr>
              <p:cNvSpPr/>
              <p:nvPr/>
            </p:nvSpPr>
            <p:spPr>
              <a:xfrm rot="-1801764">
                <a:off x="4911365" y="4411405"/>
                <a:ext cx="1140" cy="2093"/>
              </a:xfrm>
              <a:custGeom>
                <a:avLst/>
                <a:gdLst/>
                <a:ahLst/>
                <a:cxnLst/>
                <a:rect l="l" t="t" r="r" b="b"/>
                <a:pathLst>
                  <a:path w="1141" h="2095" extrusionOk="0">
                    <a:moveTo>
                      <a:pt x="1141" y="1048"/>
                    </a:moveTo>
                    <a:cubicBezTo>
                      <a:pt x="1141" y="1626"/>
                      <a:pt x="886" y="2095"/>
                      <a:pt x="571" y="2095"/>
                    </a:cubicBezTo>
                    <a:cubicBezTo>
                      <a:pt x="256" y="2095"/>
                      <a:pt x="0" y="1626"/>
                      <a:pt x="0" y="1048"/>
                    </a:cubicBezTo>
                    <a:cubicBezTo>
                      <a:pt x="0" y="469"/>
                      <a:pt x="256" y="0"/>
                      <a:pt x="571" y="0"/>
                    </a:cubicBezTo>
                    <a:cubicBezTo>
                      <a:pt x="886" y="0"/>
                      <a:pt x="1141" y="469"/>
                      <a:pt x="1141" y="1048"/>
                    </a:cubicBezTo>
                    <a:close/>
                  </a:path>
                </a:pathLst>
              </a:custGeom>
              <a:solidFill>
                <a:srgbClr val="757B89"/>
              </a:solidFill>
              <a:ln>
                <a:solidFill>
                  <a:schemeClr val="tx2">
                    <a:lumMod val="50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563;p16">
                <a:extLst>
                  <a:ext uri="{FF2B5EF4-FFF2-40B4-BE49-F238E27FC236}">
                    <a16:creationId xmlns:a16="http://schemas.microsoft.com/office/drawing/2014/main" id="{9930BC28-8ED5-F79C-AE77-933A8872D2F8}"/>
                  </a:ext>
                </a:extLst>
              </p:cNvPr>
              <p:cNvSpPr/>
              <p:nvPr/>
            </p:nvSpPr>
            <p:spPr>
              <a:xfrm rot="-1801764">
                <a:off x="4914086" y="4412950"/>
                <a:ext cx="1140" cy="2093"/>
              </a:xfrm>
              <a:custGeom>
                <a:avLst/>
                <a:gdLst/>
                <a:ahLst/>
                <a:cxnLst/>
                <a:rect l="l" t="t" r="r" b="b"/>
                <a:pathLst>
                  <a:path w="1141" h="2095" extrusionOk="0">
                    <a:moveTo>
                      <a:pt x="1141" y="1048"/>
                    </a:moveTo>
                    <a:cubicBezTo>
                      <a:pt x="1141" y="1627"/>
                      <a:pt x="886" y="2095"/>
                      <a:pt x="571" y="2095"/>
                    </a:cubicBezTo>
                    <a:cubicBezTo>
                      <a:pt x="255" y="2095"/>
                      <a:pt x="0" y="1626"/>
                      <a:pt x="0" y="1048"/>
                    </a:cubicBezTo>
                    <a:cubicBezTo>
                      <a:pt x="0" y="469"/>
                      <a:pt x="255" y="0"/>
                      <a:pt x="571" y="0"/>
                    </a:cubicBezTo>
                    <a:cubicBezTo>
                      <a:pt x="886" y="0"/>
                      <a:pt x="1141" y="469"/>
                      <a:pt x="1141" y="1048"/>
                    </a:cubicBezTo>
                    <a:close/>
                  </a:path>
                </a:pathLst>
              </a:custGeom>
              <a:solidFill>
                <a:srgbClr val="757B89"/>
              </a:solidFill>
              <a:ln>
                <a:solidFill>
                  <a:schemeClr val="tx2">
                    <a:lumMod val="50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564;p16">
                <a:extLst>
                  <a:ext uri="{FF2B5EF4-FFF2-40B4-BE49-F238E27FC236}">
                    <a16:creationId xmlns:a16="http://schemas.microsoft.com/office/drawing/2014/main" id="{06590048-1546-3B7F-7EC4-64057BE08640}"/>
                  </a:ext>
                </a:extLst>
              </p:cNvPr>
              <p:cNvSpPr/>
              <p:nvPr/>
            </p:nvSpPr>
            <p:spPr>
              <a:xfrm>
                <a:off x="4890288" y="4399104"/>
                <a:ext cx="9224" cy="6794"/>
              </a:xfrm>
              <a:custGeom>
                <a:avLst/>
                <a:gdLst/>
                <a:ahLst/>
                <a:cxnLst/>
                <a:rect l="l" t="t" r="r" b="b"/>
                <a:pathLst>
                  <a:path w="9224" h="6794" extrusionOk="0">
                    <a:moveTo>
                      <a:pt x="8368" y="6684"/>
                    </a:moveTo>
                    <a:lnTo>
                      <a:pt x="856" y="2398"/>
                    </a:lnTo>
                    <a:cubicBezTo>
                      <a:pt x="322" y="1989"/>
                      <a:pt x="8" y="1360"/>
                      <a:pt x="0" y="684"/>
                    </a:cubicBezTo>
                    <a:lnTo>
                      <a:pt x="0" y="684"/>
                    </a:lnTo>
                    <a:cubicBezTo>
                      <a:pt x="0" y="112"/>
                      <a:pt x="0" y="-174"/>
                      <a:pt x="856" y="112"/>
                    </a:cubicBezTo>
                    <a:lnTo>
                      <a:pt x="8368" y="4398"/>
                    </a:lnTo>
                    <a:cubicBezTo>
                      <a:pt x="8898" y="4770"/>
                      <a:pt x="9217" y="5370"/>
                      <a:pt x="9224" y="6018"/>
                    </a:cubicBezTo>
                    <a:lnTo>
                      <a:pt x="9224" y="6018"/>
                    </a:lnTo>
                    <a:cubicBezTo>
                      <a:pt x="9224" y="6684"/>
                      <a:pt x="8844" y="6970"/>
                      <a:pt x="8368" y="6684"/>
                    </a:cubicBezTo>
                    <a:close/>
                  </a:path>
                </a:pathLst>
              </a:custGeom>
              <a:solidFill>
                <a:srgbClr val="757B89"/>
              </a:solidFill>
              <a:ln>
                <a:solidFill>
                  <a:schemeClr val="tx2">
                    <a:lumMod val="50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 name="Google Shape;565;p16">
                <a:extLst>
                  <a:ext uri="{FF2B5EF4-FFF2-40B4-BE49-F238E27FC236}">
                    <a16:creationId xmlns:a16="http://schemas.microsoft.com/office/drawing/2014/main" id="{7EE1E05F-8212-6894-2EDF-425BA64EA3FE}"/>
                  </a:ext>
                </a:extLst>
              </p:cNvPr>
              <p:cNvSpPr/>
              <p:nvPr/>
            </p:nvSpPr>
            <p:spPr>
              <a:xfrm>
                <a:off x="5060033" y="4346638"/>
                <a:ext cx="8558" cy="6096"/>
              </a:xfrm>
              <a:custGeom>
                <a:avLst/>
                <a:gdLst/>
                <a:ahLst/>
                <a:cxnLst/>
                <a:rect l="l" t="t" r="r" b="b"/>
                <a:pathLst>
                  <a:path w="8558" h="6096" extrusionOk="0">
                    <a:moveTo>
                      <a:pt x="7703" y="2096"/>
                    </a:moveTo>
                    <a:lnTo>
                      <a:pt x="761" y="6096"/>
                    </a:lnTo>
                    <a:cubicBezTo>
                      <a:pt x="761" y="6096"/>
                      <a:pt x="0" y="6096"/>
                      <a:pt x="0" y="5525"/>
                    </a:cubicBezTo>
                    <a:lnTo>
                      <a:pt x="0" y="5525"/>
                    </a:lnTo>
                    <a:cubicBezTo>
                      <a:pt x="38" y="4934"/>
                      <a:pt x="312" y="4381"/>
                      <a:pt x="761" y="4001"/>
                    </a:cubicBezTo>
                    <a:lnTo>
                      <a:pt x="7703" y="0"/>
                    </a:lnTo>
                    <a:cubicBezTo>
                      <a:pt x="7703" y="0"/>
                      <a:pt x="8559" y="0"/>
                      <a:pt x="8559" y="571"/>
                    </a:cubicBezTo>
                    <a:lnTo>
                      <a:pt x="8559" y="571"/>
                    </a:lnTo>
                    <a:cubicBezTo>
                      <a:pt x="8554" y="1191"/>
                      <a:pt x="8230" y="1772"/>
                      <a:pt x="7703" y="2096"/>
                    </a:cubicBezTo>
                    <a:close/>
                  </a:path>
                </a:pathLst>
              </a:custGeom>
              <a:solidFill>
                <a:srgbClr val="757B89"/>
              </a:solidFill>
              <a:ln>
                <a:solidFill>
                  <a:schemeClr val="tx2">
                    <a:lumMod val="50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 name="Google Shape;566;p16">
                <a:extLst>
                  <a:ext uri="{FF2B5EF4-FFF2-40B4-BE49-F238E27FC236}">
                    <a16:creationId xmlns:a16="http://schemas.microsoft.com/office/drawing/2014/main" id="{5EE81C63-7741-641E-B050-FDC7E73DE5D9}"/>
                  </a:ext>
                </a:extLst>
              </p:cNvPr>
              <p:cNvSpPr/>
              <p:nvPr/>
            </p:nvSpPr>
            <p:spPr>
              <a:xfrm>
                <a:off x="5049382" y="4352829"/>
                <a:ext cx="8559" cy="6096"/>
              </a:xfrm>
              <a:custGeom>
                <a:avLst/>
                <a:gdLst/>
                <a:ahLst/>
                <a:cxnLst/>
                <a:rect l="l" t="t" r="r" b="b"/>
                <a:pathLst>
                  <a:path w="8559" h="6096" extrusionOk="0">
                    <a:moveTo>
                      <a:pt x="7703" y="2096"/>
                    </a:moveTo>
                    <a:lnTo>
                      <a:pt x="761" y="6096"/>
                    </a:lnTo>
                    <a:cubicBezTo>
                      <a:pt x="761" y="6096"/>
                      <a:pt x="1" y="6096"/>
                      <a:pt x="1" y="5525"/>
                    </a:cubicBezTo>
                    <a:lnTo>
                      <a:pt x="1" y="5525"/>
                    </a:lnTo>
                    <a:cubicBezTo>
                      <a:pt x="-16" y="4924"/>
                      <a:pt x="270" y="4353"/>
                      <a:pt x="761" y="4001"/>
                    </a:cubicBezTo>
                    <a:lnTo>
                      <a:pt x="7703" y="0"/>
                    </a:lnTo>
                    <a:cubicBezTo>
                      <a:pt x="7703" y="0"/>
                      <a:pt x="8559" y="0"/>
                      <a:pt x="8559" y="571"/>
                    </a:cubicBezTo>
                    <a:lnTo>
                      <a:pt x="8559" y="571"/>
                    </a:lnTo>
                    <a:cubicBezTo>
                      <a:pt x="8537" y="1191"/>
                      <a:pt x="8218" y="1753"/>
                      <a:pt x="7703" y="2096"/>
                    </a:cubicBezTo>
                    <a:close/>
                  </a:path>
                </a:pathLst>
              </a:custGeom>
              <a:solidFill>
                <a:srgbClr val="757B89"/>
              </a:solidFill>
              <a:ln>
                <a:solidFill>
                  <a:schemeClr val="tx2">
                    <a:lumMod val="50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 name="Google Shape;567;p16">
                <a:extLst>
                  <a:ext uri="{FF2B5EF4-FFF2-40B4-BE49-F238E27FC236}">
                    <a16:creationId xmlns:a16="http://schemas.microsoft.com/office/drawing/2014/main" id="{05342D7C-785D-E635-D9EC-A4CC1C90CFE2}"/>
                  </a:ext>
                </a:extLst>
              </p:cNvPr>
              <p:cNvSpPr/>
              <p:nvPr/>
            </p:nvSpPr>
            <p:spPr>
              <a:xfrm>
                <a:off x="4866015" y="4292025"/>
                <a:ext cx="219679" cy="127142"/>
              </a:xfrm>
              <a:custGeom>
                <a:avLst/>
                <a:gdLst/>
                <a:ahLst/>
                <a:cxnLst/>
                <a:rect l="l" t="t" r="r" b="b"/>
                <a:pathLst>
                  <a:path w="219679" h="127142" extrusionOk="0">
                    <a:moveTo>
                      <a:pt x="59268" y="125097"/>
                    </a:moveTo>
                    <a:lnTo>
                      <a:pt x="3257" y="92427"/>
                    </a:lnTo>
                    <a:cubicBezTo>
                      <a:pt x="-1593" y="89664"/>
                      <a:pt x="-927" y="84807"/>
                      <a:pt x="4589" y="81568"/>
                    </a:cubicBezTo>
                    <a:lnTo>
                      <a:pt x="140955" y="2701"/>
                    </a:lnTo>
                    <a:cubicBezTo>
                      <a:pt x="146802" y="-613"/>
                      <a:pt x="153882" y="-890"/>
                      <a:pt x="159974" y="1939"/>
                    </a:cubicBezTo>
                    <a:lnTo>
                      <a:pt x="216461" y="34610"/>
                    </a:lnTo>
                    <a:cubicBezTo>
                      <a:pt x="221215" y="37372"/>
                      <a:pt x="220645" y="42230"/>
                      <a:pt x="215129" y="45373"/>
                    </a:cubicBezTo>
                    <a:lnTo>
                      <a:pt x="78763" y="124240"/>
                    </a:lnTo>
                    <a:cubicBezTo>
                      <a:pt x="72819" y="127784"/>
                      <a:pt x="65499" y="128098"/>
                      <a:pt x="59268" y="125097"/>
                    </a:cubicBezTo>
                    <a:close/>
                  </a:path>
                </a:pathLst>
              </a:custGeom>
              <a:solidFill>
                <a:srgbClr val="20232D"/>
              </a:solidFill>
              <a:ln>
                <a:solidFill>
                  <a:schemeClr val="tx2">
                    <a:lumMod val="50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 name="Google Shape;568;p16">
                <a:extLst>
                  <a:ext uri="{FF2B5EF4-FFF2-40B4-BE49-F238E27FC236}">
                    <a16:creationId xmlns:a16="http://schemas.microsoft.com/office/drawing/2014/main" id="{F902A913-6A6A-F2E8-6113-66FE8CB90C16}"/>
                  </a:ext>
                </a:extLst>
              </p:cNvPr>
              <p:cNvSpPr/>
              <p:nvPr/>
            </p:nvSpPr>
            <p:spPr>
              <a:xfrm>
                <a:off x="4874289" y="4295203"/>
                <a:ext cx="203812" cy="117633"/>
              </a:xfrm>
              <a:custGeom>
                <a:avLst/>
                <a:gdLst/>
                <a:ahLst/>
                <a:cxnLst/>
                <a:rect l="l" t="t" r="r" b="b"/>
                <a:pathLst>
                  <a:path w="203812" h="117633" extrusionOk="0">
                    <a:moveTo>
                      <a:pt x="201245" y="32766"/>
                    </a:moveTo>
                    <a:lnTo>
                      <a:pt x="179278" y="19621"/>
                    </a:lnTo>
                    <a:lnTo>
                      <a:pt x="179278" y="19621"/>
                    </a:lnTo>
                    <a:cubicBezTo>
                      <a:pt x="176299" y="21184"/>
                      <a:pt x="172748" y="21184"/>
                      <a:pt x="169769" y="19621"/>
                    </a:cubicBezTo>
                    <a:cubicBezTo>
                      <a:pt x="167106" y="18097"/>
                      <a:pt x="167106" y="15716"/>
                      <a:pt x="169769" y="14192"/>
                    </a:cubicBezTo>
                    <a:lnTo>
                      <a:pt x="169769" y="14192"/>
                    </a:lnTo>
                    <a:lnTo>
                      <a:pt x="147802" y="1429"/>
                    </a:lnTo>
                    <a:cubicBezTo>
                      <a:pt x="143967" y="-476"/>
                      <a:pt x="139464" y="-476"/>
                      <a:pt x="135629" y="1429"/>
                    </a:cubicBezTo>
                    <a:lnTo>
                      <a:pt x="2496" y="78200"/>
                    </a:lnTo>
                    <a:cubicBezTo>
                      <a:pt x="-832" y="80200"/>
                      <a:pt x="-832" y="83344"/>
                      <a:pt x="2496" y="85249"/>
                    </a:cubicBezTo>
                    <a:lnTo>
                      <a:pt x="56035" y="116205"/>
                    </a:lnTo>
                    <a:cubicBezTo>
                      <a:pt x="59836" y="118110"/>
                      <a:pt x="64311" y="118110"/>
                      <a:pt x="68112" y="116205"/>
                    </a:cubicBezTo>
                    <a:lnTo>
                      <a:pt x="201245" y="39338"/>
                    </a:lnTo>
                    <a:cubicBezTo>
                      <a:pt x="204668" y="37814"/>
                      <a:pt x="204668" y="34671"/>
                      <a:pt x="201245" y="32766"/>
                    </a:cubicBezTo>
                    <a:close/>
                  </a:path>
                </a:pathLst>
              </a:custGeom>
              <a:solidFill>
                <a:srgbClr val="2B303F"/>
              </a:solidFill>
              <a:ln>
                <a:solidFill>
                  <a:schemeClr val="tx2">
                    <a:lumMod val="50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 name="Google Shape;569;p16">
                <a:extLst>
                  <a:ext uri="{FF2B5EF4-FFF2-40B4-BE49-F238E27FC236}">
                    <a16:creationId xmlns:a16="http://schemas.microsoft.com/office/drawing/2014/main" id="{BA218DA3-CC20-9441-0F6A-1032EAE97469}"/>
                  </a:ext>
                </a:extLst>
              </p:cNvPr>
              <p:cNvSpPr/>
              <p:nvPr/>
            </p:nvSpPr>
            <p:spPr>
              <a:xfrm>
                <a:off x="4874289" y="4295203"/>
                <a:ext cx="203812" cy="117633"/>
              </a:xfrm>
              <a:custGeom>
                <a:avLst/>
                <a:gdLst/>
                <a:ahLst/>
                <a:cxnLst/>
                <a:rect l="l" t="t" r="r" b="b"/>
                <a:pathLst>
                  <a:path w="203812" h="117633" extrusionOk="0">
                    <a:moveTo>
                      <a:pt x="201245" y="32766"/>
                    </a:moveTo>
                    <a:lnTo>
                      <a:pt x="179278" y="19621"/>
                    </a:lnTo>
                    <a:lnTo>
                      <a:pt x="179278" y="19621"/>
                    </a:lnTo>
                    <a:cubicBezTo>
                      <a:pt x="176299" y="21184"/>
                      <a:pt x="172748" y="21184"/>
                      <a:pt x="169769" y="19621"/>
                    </a:cubicBezTo>
                    <a:cubicBezTo>
                      <a:pt x="167106" y="18097"/>
                      <a:pt x="167106" y="15716"/>
                      <a:pt x="169769" y="14192"/>
                    </a:cubicBezTo>
                    <a:lnTo>
                      <a:pt x="169769" y="14192"/>
                    </a:lnTo>
                    <a:lnTo>
                      <a:pt x="147802" y="1429"/>
                    </a:lnTo>
                    <a:cubicBezTo>
                      <a:pt x="143967" y="-476"/>
                      <a:pt x="139464" y="-476"/>
                      <a:pt x="135629" y="1429"/>
                    </a:cubicBezTo>
                    <a:lnTo>
                      <a:pt x="2496" y="78200"/>
                    </a:lnTo>
                    <a:cubicBezTo>
                      <a:pt x="-832" y="80200"/>
                      <a:pt x="-832" y="83344"/>
                      <a:pt x="2496" y="85249"/>
                    </a:cubicBezTo>
                    <a:lnTo>
                      <a:pt x="56035" y="116205"/>
                    </a:lnTo>
                    <a:cubicBezTo>
                      <a:pt x="59836" y="118110"/>
                      <a:pt x="64311" y="118110"/>
                      <a:pt x="68112" y="116205"/>
                    </a:cubicBezTo>
                    <a:lnTo>
                      <a:pt x="201245" y="39338"/>
                    </a:lnTo>
                    <a:cubicBezTo>
                      <a:pt x="204668" y="37814"/>
                      <a:pt x="204668" y="34671"/>
                      <a:pt x="201245" y="32766"/>
                    </a:cubicBezTo>
                    <a:close/>
                  </a:path>
                </a:pathLst>
              </a:custGeom>
              <a:solidFill>
                <a:srgbClr val="000000">
                  <a:alpha val="49800"/>
                </a:srgbClr>
              </a:solidFill>
              <a:ln>
                <a:solidFill>
                  <a:schemeClr val="tx2">
                    <a:lumMod val="50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 name="Google Shape;570;p16">
                <a:extLst>
                  <a:ext uri="{FF2B5EF4-FFF2-40B4-BE49-F238E27FC236}">
                    <a16:creationId xmlns:a16="http://schemas.microsoft.com/office/drawing/2014/main" id="{7BBD3C94-2734-7F88-09FF-C6840BD1928B}"/>
                  </a:ext>
                </a:extLst>
              </p:cNvPr>
              <p:cNvSpPr/>
              <p:nvPr/>
            </p:nvSpPr>
            <p:spPr>
              <a:xfrm>
                <a:off x="5044723" y="4311872"/>
                <a:ext cx="5135" cy="2857"/>
              </a:xfrm>
              <a:custGeom>
                <a:avLst/>
                <a:gdLst/>
                <a:ahLst/>
                <a:cxnLst/>
                <a:rect l="l" t="t" r="r" b="b"/>
                <a:pathLst>
                  <a:path w="5135" h="2857" extrusionOk="0">
                    <a:moveTo>
                      <a:pt x="5135" y="1429"/>
                    </a:moveTo>
                    <a:cubicBezTo>
                      <a:pt x="5135" y="2218"/>
                      <a:pt x="3986" y="2857"/>
                      <a:pt x="2568" y="2857"/>
                    </a:cubicBezTo>
                    <a:cubicBezTo>
                      <a:pt x="1150" y="2857"/>
                      <a:pt x="0" y="2218"/>
                      <a:pt x="0" y="1429"/>
                    </a:cubicBezTo>
                    <a:cubicBezTo>
                      <a:pt x="0" y="640"/>
                      <a:pt x="1150" y="0"/>
                      <a:pt x="2568" y="0"/>
                    </a:cubicBezTo>
                    <a:cubicBezTo>
                      <a:pt x="3986" y="0"/>
                      <a:pt x="5135" y="640"/>
                      <a:pt x="5135" y="1429"/>
                    </a:cubicBezTo>
                    <a:close/>
                  </a:path>
                </a:pathLst>
              </a:custGeom>
              <a:solidFill>
                <a:srgbClr val="2B303F"/>
              </a:solidFill>
              <a:ln>
                <a:solidFill>
                  <a:schemeClr val="tx2">
                    <a:lumMod val="50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 name="Google Shape;571;p16">
                <a:extLst>
                  <a:ext uri="{FF2B5EF4-FFF2-40B4-BE49-F238E27FC236}">
                    <a16:creationId xmlns:a16="http://schemas.microsoft.com/office/drawing/2014/main" id="{2072337B-CEDC-D54B-F095-C4D689892CA5}"/>
                  </a:ext>
                </a:extLst>
              </p:cNvPr>
              <p:cNvSpPr/>
              <p:nvPr/>
            </p:nvSpPr>
            <p:spPr>
              <a:xfrm>
                <a:off x="5046530" y="4312698"/>
                <a:ext cx="1521" cy="1221"/>
              </a:xfrm>
              <a:custGeom>
                <a:avLst/>
                <a:gdLst/>
                <a:ahLst/>
                <a:cxnLst/>
                <a:rect l="l" t="t" r="r" b="b"/>
                <a:pathLst>
                  <a:path w="1521" h="1221" extrusionOk="0">
                    <a:moveTo>
                      <a:pt x="0" y="1079"/>
                    </a:moveTo>
                    <a:cubicBezTo>
                      <a:pt x="0" y="1079"/>
                      <a:pt x="0" y="412"/>
                      <a:pt x="0" y="221"/>
                    </a:cubicBezTo>
                    <a:cubicBezTo>
                      <a:pt x="465" y="-74"/>
                      <a:pt x="1056" y="-74"/>
                      <a:pt x="1522" y="221"/>
                    </a:cubicBezTo>
                    <a:cubicBezTo>
                      <a:pt x="1522" y="221"/>
                      <a:pt x="1522" y="793"/>
                      <a:pt x="1522" y="1079"/>
                    </a:cubicBezTo>
                    <a:cubicBezTo>
                      <a:pt x="1033" y="1269"/>
                      <a:pt x="489" y="1269"/>
                      <a:pt x="0" y="1079"/>
                    </a:cubicBezTo>
                    <a:close/>
                  </a:path>
                </a:pathLst>
              </a:custGeom>
              <a:solidFill>
                <a:srgbClr val="FFFFFF">
                  <a:alpha val="9800"/>
                </a:srgbClr>
              </a:solidFill>
              <a:ln>
                <a:solidFill>
                  <a:schemeClr val="tx2">
                    <a:lumMod val="50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4" name="Google Shape;572;p16">
              <a:extLst>
                <a:ext uri="{FF2B5EF4-FFF2-40B4-BE49-F238E27FC236}">
                  <a16:creationId xmlns:a16="http://schemas.microsoft.com/office/drawing/2014/main" id="{8649A979-88A9-C21B-7E86-744D79DEC794}"/>
                </a:ext>
              </a:extLst>
            </p:cNvPr>
            <p:cNvSpPr/>
            <p:nvPr/>
          </p:nvSpPr>
          <p:spPr>
            <a:xfrm>
              <a:off x="6948039" y="2876090"/>
              <a:ext cx="48317" cy="40269"/>
            </a:xfrm>
            <a:custGeom>
              <a:avLst/>
              <a:gdLst/>
              <a:ahLst/>
              <a:cxnLst/>
              <a:rect l="l" t="t" r="r" b="b"/>
              <a:pathLst>
                <a:path w="129087" h="107584" extrusionOk="0">
                  <a:moveTo>
                    <a:pt x="100516" y="75867"/>
                  </a:moveTo>
                  <a:cubicBezTo>
                    <a:pt x="100516" y="75867"/>
                    <a:pt x="130375" y="48911"/>
                    <a:pt x="129044" y="13192"/>
                  </a:cubicBezTo>
                  <a:cubicBezTo>
                    <a:pt x="127237" y="-11668"/>
                    <a:pt x="112212" y="6239"/>
                    <a:pt x="112212" y="6239"/>
                  </a:cubicBezTo>
                  <a:lnTo>
                    <a:pt x="97092" y="33671"/>
                  </a:lnTo>
                  <a:cubicBezTo>
                    <a:pt x="89594" y="43806"/>
                    <a:pt x="79821" y="52026"/>
                    <a:pt x="68564" y="57674"/>
                  </a:cubicBezTo>
                  <a:cubicBezTo>
                    <a:pt x="57968" y="58693"/>
                    <a:pt x="47431" y="60255"/>
                    <a:pt x="36992" y="62341"/>
                  </a:cubicBezTo>
                  <a:cubicBezTo>
                    <a:pt x="18448" y="65961"/>
                    <a:pt x="0" y="89202"/>
                    <a:pt x="0" y="89202"/>
                  </a:cubicBezTo>
                  <a:lnTo>
                    <a:pt x="23298" y="107585"/>
                  </a:lnTo>
                  <a:close/>
                </a:path>
              </a:pathLst>
            </a:custGeom>
            <a:solidFill>
              <a:srgbClr val="FFCEA9"/>
            </a:solidFill>
            <a:ln>
              <a:solidFill>
                <a:schemeClr val="tx2">
                  <a:lumMod val="50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573;p16">
              <a:extLst>
                <a:ext uri="{FF2B5EF4-FFF2-40B4-BE49-F238E27FC236}">
                  <a16:creationId xmlns:a16="http://schemas.microsoft.com/office/drawing/2014/main" id="{982FB2C5-66A3-4508-53B7-62D6183BAD09}"/>
                </a:ext>
              </a:extLst>
            </p:cNvPr>
            <p:cNvSpPr/>
            <p:nvPr/>
          </p:nvSpPr>
          <p:spPr>
            <a:xfrm>
              <a:off x="6688913" y="2310158"/>
              <a:ext cx="266346" cy="294746"/>
            </a:xfrm>
            <a:custGeom>
              <a:avLst/>
              <a:gdLst/>
              <a:ahLst/>
              <a:cxnLst/>
              <a:rect l="l" t="t" r="r" b="b"/>
              <a:pathLst>
                <a:path w="711585" h="787458" extrusionOk="0">
                  <a:moveTo>
                    <a:pt x="654254" y="325496"/>
                  </a:moveTo>
                  <a:lnTo>
                    <a:pt x="104510" y="7551"/>
                  </a:lnTo>
                  <a:cubicBezTo>
                    <a:pt x="93809" y="169"/>
                    <a:pt x="80334" y="-1936"/>
                    <a:pt x="67898" y="1836"/>
                  </a:cubicBezTo>
                  <a:lnTo>
                    <a:pt x="67898" y="1836"/>
                  </a:lnTo>
                  <a:cubicBezTo>
                    <a:pt x="65551" y="2808"/>
                    <a:pt x="63345" y="4093"/>
                    <a:pt x="61336" y="5646"/>
                  </a:cubicBezTo>
                  <a:lnTo>
                    <a:pt x="0" y="40793"/>
                  </a:lnTo>
                  <a:lnTo>
                    <a:pt x="47548" y="96705"/>
                  </a:lnTo>
                  <a:lnTo>
                    <a:pt x="47548" y="326258"/>
                  </a:lnTo>
                  <a:cubicBezTo>
                    <a:pt x="49713" y="366529"/>
                    <a:pt x="70903" y="403353"/>
                    <a:pt x="104605" y="425413"/>
                  </a:cubicBezTo>
                  <a:lnTo>
                    <a:pt x="275776" y="533140"/>
                  </a:lnTo>
                  <a:lnTo>
                    <a:pt x="322277" y="639916"/>
                  </a:lnTo>
                  <a:lnTo>
                    <a:pt x="273303" y="723069"/>
                  </a:lnTo>
                  <a:lnTo>
                    <a:pt x="341487" y="684016"/>
                  </a:lnTo>
                  <a:lnTo>
                    <a:pt x="406246" y="608674"/>
                  </a:lnTo>
                  <a:lnTo>
                    <a:pt x="612888" y="720783"/>
                  </a:lnTo>
                  <a:lnTo>
                    <a:pt x="624014" y="787458"/>
                  </a:lnTo>
                  <a:lnTo>
                    <a:pt x="693624" y="747644"/>
                  </a:lnTo>
                  <a:lnTo>
                    <a:pt x="695526" y="746500"/>
                  </a:lnTo>
                  <a:lnTo>
                    <a:pt x="696191" y="746500"/>
                  </a:lnTo>
                  <a:lnTo>
                    <a:pt x="696191" y="746500"/>
                  </a:lnTo>
                  <a:cubicBezTo>
                    <a:pt x="706983" y="737785"/>
                    <a:pt x="712695" y="724231"/>
                    <a:pt x="711407" y="710401"/>
                  </a:cubicBezTo>
                  <a:lnTo>
                    <a:pt x="711407" y="424651"/>
                  </a:lnTo>
                  <a:cubicBezTo>
                    <a:pt x="709219" y="384370"/>
                    <a:pt x="687992" y="347536"/>
                    <a:pt x="654254" y="325496"/>
                  </a:cubicBezTo>
                  <a:close/>
                </a:path>
              </a:pathLst>
            </a:custGeom>
            <a:solidFill>
              <a:srgbClr val="FF7B7B"/>
            </a:solidFill>
            <a:ln>
              <a:solidFill>
                <a:schemeClr val="tx2">
                  <a:lumMod val="50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574;p16">
              <a:extLst>
                <a:ext uri="{FF2B5EF4-FFF2-40B4-BE49-F238E27FC236}">
                  <a16:creationId xmlns:a16="http://schemas.microsoft.com/office/drawing/2014/main" id="{5E6C7D69-72BA-F4B4-3194-CA543D41C74B}"/>
                </a:ext>
              </a:extLst>
            </p:cNvPr>
            <p:cNvSpPr/>
            <p:nvPr/>
          </p:nvSpPr>
          <p:spPr>
            <a:xfrm>
              <a:off x="6681190" y="2324699"/>
              <a:ext cx="248446" cy="281264"/>
            </a:xfrm>
            <a:custGeom>
              <a:avLst/>
              <a:gdLst/>
              <a:ahLst/>
              <a:cxnLst/>
              <a:rect l="l" t="t" r="r" b="b"/>
              <a:pathLst>
                <a:path w="663763" h="751441" extrusionOk="0">
                  <a:moveTo>
                    <a:pt x="606802" y="325697"/>
                  </a:moveTo>
                  <a:lnTo>
                    <a:pt x="57057" y="7848"/>
                  </a:lnTo>
                  <a:cubicBezTo>
                    <a:pt x="25485" y="-10440"/>
                    <a:pt x="0" y="4324"/>
                    <a:pt x="0" y="40805"/>
                  </a:cubicBezTo>
                  <a:lnTo>
                    <a:pt x="0" y="326555"/>
                  </a:lnTo>
                  <a:cubicBezTo>
                    <a:pt x="2165" y="366826"/>
                    <a:pt x="23356" y="403650"/>
                    <a:pt x="57057" y="425710"/>
                  </a:cubicBezTo>
                  <a:lnTo>
                    <a:pt x="228228" y="533533"/>
                  </a:lnTo>
                  <a:lnTo>
                    <a:pt x="293939" y="684314"/>
                  </a:lnTo>
                  <a:lnTo>
                    <a:pt x="358699" y="608971"/>
                  </a:lnTo>
                  <a:lnTo>
                    <a:pt x="606707" y="743654"/>
                  </a:lnTo>
                  <a:cubicBezTo>
                    <a:pt x="638278" y="761847"/>
                    <a:pt x="663764" y="747083"/>
                    <a:pt x="663764" y="710603"/>
                  </a:cubicBezTo>
                  <a:lnTo>
                    <a:pt x="663764" y="424853"/>
                  </a:lnTo>
                  <a:cubicBezTo>
                    <a:pt x="661621" y="384600"/>
                    <a:pt x="640468" y="347776"/>
                    <a:pt x="606802" y="325697"/>
                  </a:cubicBezTo>
                  <a:close/>
                </a:path>
              </a:pathLst>
            </a:custGeom>
            <a:solidFill>
              <a:srgbClr val="E26D6D"/>
            </a:solidFill>
            <a:ln>
              <a:solidFill>
                <a:schemeClr val="tx2">
                  <a:lumMod val="50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575;p16">
              <a:extLst>
                <a:ext uri="{FF2B5EF4-FFF2-40B4-BE49-F238E27FC236}">
                  <a16:creationId xmlns:a16="http://schemas.microsoft.com/office/drawing/2014/main" id="{6586C5FE-4388-BFCC-06A3-72CE3328C5DE}"/>
                </a:ext>
              </a:extLst>
            </p:cNvPr>
            <p:cNvSpPr/>
            <p:nvPr/>
          </p:nvSpPr>
          <p:spPr>
            <a:xfrm>
              <a:off x="7244522" y="2103554"/>
              <a:ext cx="267380" cy="295937"/>
            </a:xfrm>
            <a:custGeom>
              <a:avLst/>
              <a:gdLst/>
              <a:ahLst/>
              <a:cxnLst/>
              <a:rect l="l" t="t" r="r" b="b"/>
              <a:pathLst>
                <a:path w="713014" h="789165" extrusionOk="0">
                  <a:moveTo>
                    <a:pt x="655586" y="326155"/>
                  </a:moveTo>
                  <a:lnTo>
                    <a:pt x="104700" y="7639"/>
                  </a:lnTo>
                  <a:cubicBezTo>
                    <a:pt x="93992" y="191"/>
                    <a:pt x="80470" y="-1949"/>
                    <a:pt x="67993" y="1829"/>
                  </a:cubicBezTo>
                  <a:lnTo>
                    <a:pt x="67993" y="1829"/>
                  </a:lnTo>
                  <a:cubicBezTo>
                    <a:pt x="65625" y="2760"/>
                    <a:pt x="63419" y="4045"/>
                    <a:pt x="61432" y="5639"/>
                  </a:cubicBezTo>
                  <a:lnTo>
                    <a:pt x="0" y="40882"/>
                  </a:lnTo>
                  <a:lnTo>
                    <a:pt x="47548" y="96793"/>
                  </a:lnTo>
                  <a:lnTo>
                    <a:pt x="47548" y="326917"/>
                  </a:lnTo>
                  <a:cubicBezTo>
                    <a:pt x="49697" y="367241"/>
                    <a:pt x="70884" y="404130"/>
                    <a:pt x="104605" y="426263"/>
                  </a:cubicBezTo>
                  <a:lnTo>
                    <a:pt x="276252" y="534277"/>
                  </a:lnTo>
                  <a:lnTo>
                    <a:pt x="322848" y="641242"/>
                  </a:lnTo>
                  <a:lnTo>
                    <a:pt x="273874" y="724586"/>
                  </a:lnTo>
                  <a:lnTo>
                    <a:pt x="342248" y="685629"/>
                  </a:lnTo>
                  <a:lnTo>
                    <a:pt x="407102" y="610096"/>
                  </a:lnTo>
                  <a:lnTo>
                    <a:pt x="614029" y="722491"/>
                  </a:lnTo>
                  <a:lnTo>
                    <a:pt x="625250" y="789166"/>
                  </a:lnTo>
                  <a:lnTo>
                    <a:pt x="694955" y="749161"/>
                  </a:lnTo>
                  <a:lnTo>
                    <a:pt x="696857" y="748113"/>
                  </a:lnTo>
                  <a:lnTo>
                    <a:pt x="697523" y="748113"/>
                  </a:lnTo>
                  <a:lnTo>
                    <a:pt x="697523" y="748113"/>
                  </a:lnTo>
                  <a:cubicBezTo>
                    <a:pt x="708373" y="739436"/>
                    <a:pt x="714136" y="725863"/>
                    <a:pt x="712833" y="712013"/>
                  </a:cubicBezTo>
                  <a:lnTo>
                    <a:pt x="712833" y="426263"/>
                  </a:lnTo>
                  <a:cubicBezTo>
                    <a:pt x="710874" y="385631"/>
                    <a:pt x="689592" y="348402"/>
                    <a:pt x="655586" y="326155"/>
                  </a:cubicBezTo>
                  <a:close/>
                </a:path>
              </a:pathLst>
            </a:custGeom>
            <a:solidFill>
              <a:srgbClr val="D6D8E5"/>
            </a:solidFill>
            <a:ln>
              <a:solidFill>
                <a:schemeClr val="tx2">
                  <a:lumMod val="50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576;p16">
              <a:extLst>
                <a:ext uri="{FF2B5EF4-FFF2-40B4-BE49-F238E27FC236}">
                  <a16:creationId xmlns:a16="http://schemas.microsoft.com/office/drawing/2014/main" id="{45028C2F-7D0A-B4D4-EE86-CA249B92F48F}"/>
                </a:ext>
              </a:extLst>
            </p:cNvPr>
            <p:cNvSpPr/>
            <p:nvPr/>
          </p:nvSpPr>
          <p:spPr>
            <a:xfrm>
              <a:off x="7236798" y="2118137"/>
              <a:ext cx="249375" cy="282304"/>
            </a:xfrm>
            <a:custGeom>
              <a:avLst/>
              <a:gdLst/>
              <a:ahLst/>
              <a:cxnLst/>
              <a:rect l="l" t="t" r="r" b="b"/>
              <a:pathLst>
                <a:path w="665000" h="752811" extrusionOk="0">
                  <a:moveTo>
                    <a:pt x="607848" y="326342"/>
                  </a:moveTo>
                  <a:lnTo>
                    <a:pt x="57057" y="7826"/>
                  </a:lnTo>
                  <a:cubicBezTo>
                    <a:pt x="25485" y="-10462"/>
                    <a:pt x="0" y="4397"/>
                    <a:pt x="0" y="40973"/>
                  </a:cubicBezTo>
                  <a:lnTo>
                    <a:pt x="0" y="326723"/>
                  </a:lnTo>
                  <a:cubicBezTo>
                    <a:pt x="2149" y="367046"/>
                    <a:pt x="23336" y="403936"/>
                    <a:pt x="57057" y="426069"/>
                  </a:cubicBezTo>
                  <a:lnTo>
                    <a:pt x="228799" y="534464"/>
                  </a:lnTo>
                  <a:lnTo>
                    <a:pt x="294700" y="685625"/>
                  </a:lnTo>
                  <a:lnTo>
                    <a:pt x="359555" y="610092"/>
                  </a:lnTo>
                  <a:lnTo>
                    <a:pt x="607943" y="744966"/>
                  </a:lnTo>
                  <a:cubicBezTo>
                    <a:pt x="639610" y="763254"/>
                    <a:pt x="665000" y="748490"/>
                    <a:pt x="665000" y="711914"/>
                  </a:cubicBezTo>
                  <a:lnTo>
                    <a:pt x="665000" y="426164"/>
                  </a:lnTo>
                  <a:cubicBezTo>
                    <a:pt x="662994" y="385648"/>
                    <a:pt x="641749" y="348541"/>
                    <a:pt x="607848" y="326342"/>
                  </a:cubicBezTo>
                  <a:close/>
                </a:path>
              </a:pathLst>
            </a:custGeom>
            <a:solidFill>
              <a:srgbClr val="FAFBFF"/>
            </a:solidFill>
            <a:ln>
              <a:solidFill>
                <a:schemeClr val="tx2">
                  <a:lumMod val="50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577;p16">
              <a:extLst>
                <a:ext uri="{FF2B5EF4-FFF2-40B4-BE49-F238E27FC236}">
                  <a16:creationId xmlns:a16="http://schemas.microsoft.com/office/drawing/2014/main" id="{C4E96017-7BA2-9954-9CBB-67549D50BC91}"/>
                </a:ext>
              </a:extLst>
            </p:cNvPr>
            <p:cNvSpPr/>
            <p:nvPr/>
          </p:nvSpPr>
          <p:spPr>
            <a:xfrm rot="-1798898">
              <a:off x="7282126" y="2196393"/>
              <a:ext cx="24191" cy="41957"/>
            </a:xfrm>
            <a:custGeom>
              <a:avLst/>
              <a:gdLst/>
              <a:ahLst/>
              <a:cxnLst/>
              <a:rect l="l" t="t" r="r" b="b"/>
              <a:pathLst>
                <a:path w="64474" h="111823" extrusionOk="0">
                  <a:moveTo>
                    <a:pt x="64475" y="55912"/>
                  </a:moveTo>
                  <a:cubicBezTo>
                    <a:pt x="64475" y="86791"/>
                    <a:pt x="50041" y="111823"/>
                    <a:pt x="32237" y="111823"/>
                  </a:cubicBezTo>
                  <a:cubicBezTo>
                    <a:pt x="14433" y="111823"/>
                    <a:pt x="0" y="86791"/>
                    <a:pt x="0" y="55912"/>
                  </a:cubicBezTo>
                  <a:cubicBezTo>
                    <a:pt x="0" y="25033"/>
                    <a:pt x="14433" y="0"/>
                    <a:pt x="32237" y="0"/>
                  </a:cubicBezTo>
                  <a:cubicBezTo>
                    <a:pt x="50041" y="0"/>
                    <a:pt x="64475" y="25033"/>
                    <a:pt x="64475" y="55912"/>
                  </a:cubicBezTo>
                  <a:close/>
                </a:path>
              </a:pathLst>
            </a:custGeom>
            <a:solidFill>
              <a:schemeClr val="accent1"/>
            </a:solidFill>
            <a:ln>
              <a:solidFill>
                <a:schemeClr val="tx2">
                  <a:lumMod val="50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578;p16">
              <a:extLst>
                <a:ext uri="{FF2B5EF4-FFF2-40B4-BE49-F238E27FC236}">
                  <a16:creationId xmlns:a16="http://schemas.microsoft.com/office/drawing/2014/main" id="{3084FF7E-BE7C-710A-A713-5CA131F05190}"/>
                </a:ext>
              </a:extLst>
            </p:cNvPr>
            <p:cNvSpPr/>
            <p:nvPr/>
          </p:nvSpPr>
          <p:spPr>
            <a:xfrm rot="-1778992">
              <a:off x="7345395" y="2232411"/>
              <a:ext cx="24194" cy="41962"/>
            </a:xfrm>
            <a:custGeom>
              <a:avLst/>
              <a:gdLst/>
              <a:ahLst/>
              <a:cxnLst/>
              <a:rect l="l" t="t" r="r" b="b"/>
              <a:pathLst>
                <a:path w="64696" h="112208" extrusionOk="0">
                  <a:moveTo>
                    <a:pt x="64698" y="56104"/>
                  </a:moveTo>
                  <a:cubicBezTo>
                    <a:pt x="64698" y="87090"/>
                    <a:pt x="50215" y="112209"/>
                    <a:pt x="32350" y="112209"/>
                  </a:cubicBezTo>
                  <a:cubicBezTo>
                    <a:pt x="14484" y="112209"/>
                    <a:pt x="1" y="87090"/>
                    <a:pt x="1" y="56104"/>
                  </a:cubicBezTo>
                  <a:cubicBezTo>
                    <a:pt x="1" y="25119"/>
                    <a:pt x="14484" y="0"/>
                    <a:pt x="32350" y="0"/>
                  </a:cubicBezTo>
                  <a:cubicBezTo>
                    <a:pt x="50215" y="0"/>
                    <a:pt x="64698" y="25119"/>
                    <a:pt x="64698" y="56104"/>
                  </a:cubicBezTo>
                  <a:close/>
                </a:path>
              </a:pathLst>
            </a:custGeom>
            <a:solidFill>
              <a:schemeClr val="accent1"/>
            </a:solidFill>
            <a:ln>
              <a:solidFill>
                <a:schemeClr val="tx2">
                  <a:lumMod val="50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579;p16">
              <a:extLst>
                <a:ext uri="{FF2B5EF4-FFF2-40B4-BE49-F238E27FC236}">
                  <a16:creationId xmlns:a16="http://schemas.microsoft.com/office/drawing/2014/main" id="{54D34FD4-A65D-9A19-5928-7E79E5A8343B}"/>
                </a:ext>
              </a:extLst>
            </p:cNvPr>
            <p:cNvSpPr/>
            <p:nvPr/>
          </p:nvSpPr>
          <p:spPr>
            <a:xfrm rot="-1798898">
              <a:off x="7404420" y="2267151"/>
              <a:ext cx="24191" cy="41957"/>
            </a:xfrm>
            <a:custGeom>
              <a:avLst/>
              <a:gdLst/>
              <a:ahLst/>
              <a:cxnLst/>
              <a:rect l="l" t="t" r="r" b="b"/>
              <a:pathLst>
                <a:path w="64474" h="111823" extrusionOk="0">
                  <a:moveTo>
                    <a:pt x="64474" y="55912"/>
                  </a:moveTo>
                  <a:cubicBezTo>
                    <a:pt x="64474" y="86791"/>
                    <a:pt x="50041" y="111823"/>
                    <a:pt x="32237" y="111823"/>
                  </a:cubicBezTo>
                  <a:cubicBezTo>
                    <a:pt x="14433" y="111823"/>
                    <a:pt x="0" y="86791"/>
                    <a:pt x="0" y="55912"/>
                  </a:cubicBezTo>
                  <a:cubicBezTo>
                    <a:pt x="0" y="25033"/>
                    <a:pt x="14433" y="0"/>
                    <a:pt x="32237" y="0"/>
                  </a:cubicBezTo>
                  <a:cubicBezTo>
                    <a:pt x="50041" y="0"/>
                    <a:pt x="64474" y="25033"/>
                    <a:pt x="64474" y="55912"/>
                  </a:cubicBezTo>
                  <a:close/>
                </a:path>
              </a:pathLst>
            </a:custGeom>
            <a:solidFill>
              <a:schemeClr val="accent1"/>
            </a:solidFill>
            <a:ln>
              <a:solidFill>
                <a:schemeClr val="tx2">
                  <a:lumMod val="50000"/>
                </a:schemeClr>
              </a:solid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10616955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lt1"/>
            </a:gs>
            <a:gs pos="50000">
              <a:schemeClr val="lt1"/>
            </a:gs>
            <a:gs pos="100000">
              <a:schemeClr val="lt2"/>
            </a:gs>
          </a:gsLst>
          <a:lin ang="16200038" scaled="0"/>
        </a:gradFill>
        <a:effectLst/>
      </p:bgPr>
    </p:bg>
    <p:spTree>
      <p:nvGrpSpPr>
        <p:cNvPr id="1" name="Shape 404"/>
        <p:cNvGrpSpPr/>
        <p:nvPr/>
      </p:nvGrpSpPr>
      <p:grpSpPr>
        <a:xfrm>
          <a:off x="0" y="0"/>
          <a:ext cx="0" cy="0"/>
          <a:chOff x="0" y="0"/>
          <a:chExt cx="0" cy="0"/>
        </a:xfrm>
      </p:grpSpPr>
      <p:sp>
        <p:nvSpPr>
          <p:cNvPr id="405" name="Google Shape;405;p15"/>
          <p:cNvSpPr txBox="1">
            <a:spLocks noGrp="1"/>
          </p:cNvSpPr>
          <p:nvPr>
            <p:ph type="ctrTitle"/>
          </p:nvPr>
        </p:nvSpPr>
        <p:spPr>
          <a:xfrm>
            <a:off x="975475" y="1866900"/>
            <a:ext cx="3913614" cy="1188416"/>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4400" b="1">
                <a:latin typeface="Barlow SemiBold" panose="00000700000000000000" pitchFamily="2" charset="0"/>
              </a:rPr>
              <a:t>GIỚI THIỆU VỀ POSTMAN</a:t>
            </a:r>
          </a:p>
        </p:txBody>
      </p:sp>
      <p:sp>
        <p:nvSpPr>
          <p:cNvPr id="407" name="Google Shape;407;p15"/>
          <p:cNvSpPr txBox="1"/>
          <p:nvPr/>
        </p:nvSpPr>
        <p:spPr>
          <a:xfrm>
            <a:off x="0" y="1866900"/>
            <a:ext cx="609600" cy="1420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b="1">
                <a:solidFill>
                  <a:schemeClr val="lt1"/>
                </a:solidFill>
                <a:latin typeface="Barlow"/>
                <a:ea typeface="Barlow"/>
                <a:cs typeface="Barlow"/>
                <a:sym typeface="Barlow"/>
              </a:rPr>
              <a:t>3</a:t>
            </a:r>
            <a:endParaRPr sz="3600" b="1">
              <a:solidFill>
                <a:schemeClr val="lt1"/>
              </a:solidFill>
              <a:latin typeface="Barlow"/>
              <a:ea typeface="Barlow"/>
              <a:cs typeface="Barlow"/>
              <a:sym typeface="Barlow"/>
            </a:endParaRPr>
          </a:p>
        </p:txBody>
      </p:sp>
      <p:pic>
        <p:nvPicPr>
          <p:cNvPr id="3" name="Picture 2">
            <a:extLst>
              <a:ext uri="{FF2B5EF4-FFF2-40B4-BE49-F238E27FC236}">
                <a16:creationId xmlns:a16="http://schemas.microsoft.com/office/drawing/2014/main" id="{38130BB6-5850-64DA-C4EA-413ED3AF4199}"/>
              </a:ext>
            </a:extLst>
          </p:cNvPr>
          <p:cNvPicPr>
            <a:picLocks noChangeAspect="1"/>
          </p:cNvPicPr>
          <p:nvPr/>
        </p:nvPicPr>
        <p:blipFill>
          <a:blip r:embed="rId3"/>
          <a:stretch>
            <a:fillRect/>
          </a:stretch>
        </p:blipFill>
        <p:spPr>
          <a:xfrm>
            <a:off x="4758435" y="418953"/>
            <a:ext cx="3913615" cy="4305594"/>
          </a:xfrm>
          <a:prstGeom prst="rect">
            <a:avLst/>
          </a:prstGeom>
          <a:ln>
            <a:noFill/>
          </a:ln>
        </p:spPr>
      </p:pic>
    </p:spTree>
    <p:extLst>
      <p:ext uri="{BB962C8B-B14F-4D97-AF65-F5344CB8AC3E}">
        <p14:creationId xmlns:p14="http://schemas.microsoft.com/office/powerpoint/2010/main" val="56742570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3"/>
          <p:cNvSpPr txBox="1">
            <a:spLocks noGrp="1"/>
          </p:cNvSpPr>
          <p:nvPr>
            <p:ph type="title"/>
          </p:nvPr>
        </p:nvSpPr>
        <p:spPr>
          <a:xfrm>
            <a:off x="457199" y="605600"/>
            <a:ext cx="7536657" cy="1082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4400">
                <a:latin typeface="Barlow SemiBold"/>
                <a:ea typeface="Barlow SemiBold"/>
                <a:cs typeface="Barlow SemiBold"/>
                <a:sym typeface="Barlow SemiBold"/>
              </a:rPr>
              <a:t>3.1 Giới thiệu về Postman</a:t>
            </a:r>
            <a:endParaRPr sz="4400"/>
          </a:p>
        </p:txBody>
      </p:sp>
      <p:sp>
        <p:nvSpPr>
          <p:cNvPr id="345" name="Google Shape;345;p13"/>
          <p:cNvSpPr txBox="1">
            <a:spLocks noGrp="1"/>
          </p:cNvSpPr>
          <p:nvPr>
            <p:ph type="body" idx="1"/>
          </p:nvPr>
        </p:nvSpPr>
        <p:spPr>
          <a:xfrm>
            <a:off x="-1" y="1214125"/>
            <a:ext cx="8843963" cy="1024208"/>
          </a:xfrm>
          <a:prstGeom prst="rect">
            <a:avLst/>
          </a:prstGeom>
        </p:spPr>
        <p:txBody>
          <a:bodyPr spcFirstLastPara="1" wrap="square" lIns="0" tIns="0" rIns="0" bIns="0" anchor="t" anchorCtr="0">
            <a:noAutofit/>
          </a:bodyPr>
          <a:lstStyle/>
          <a:p>
            <a:r>
              <a:rPr lang="en-US" sz="1800" b="1">
                <a:solidFill>
                  <a:srgbClr val="000000"/>
                </a:solidFill>
                <a:effectLst/>
                <a:latin typeface="Times New Roman" panose="02020603050405020304" pitchFamily="18" charset="0"/>
                <a:ea typeface="Calibri" panose="020F0502020204030204" pitchFamily="34" charset="0"/>
              </a:rPr>
              <a:t>Postman</a:t>
            </a:r>
            <a:r>
              <a:rPr lang="en-US" sz="1800">
                <a:solidFill>
                  <a:srgbClr val="000000"/>
                </a:solidFill>
                <a:effectLst/>
                <a:latin typeface="Times New Roman" panose="02020603050405020304" pitchFamily="18" charset="0"/>
                <a:ea typeface="Calibri" panose="020F0502020204030204" pitchFamily="34" charset="0"/>
              </a:rPr>
              <a:t> là một ứng dụng cho phép người dùng kiểm thử, quản lí và tương tác với API, giúp cho thao tác người dùng với API trở nên dễ dàng hơn.</a:t>
            </a:r>
            <a:r>
              <a:rPr lang="vi-VN" b="1" i="0">
                <a:solidFill>
                  <a:srgbClr val="222222"/>
                </a:solidFill>
                <a:effectLst/>
                <a:latin typeface="Verdana" panose="020B0604030504040204" pitchFamily="34" charset="0"/>
              </a:rPr>
              <a:t> </a:t>
            </a:r>
            <a:endParaRPr lang="en-US" b="1" i="0">
              <a:solidFill>
                <a:srgbClr val="222222"/>
              </a:solidFill>
              <a:effectLst/>
              <a:latin typeface="Verdana" panose="020B0604030504040204" pitchFamily="34" charset="0"/>
            </a:endParaRPr>
          </a:p>
        </p:txBody>
      </p:sp>
      <p:sp>
        <p:nvSpPr>
          <p:cNvPr id="347" name="Google Shape;347;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15</a:t>
            </a:fld>
            <a:endParaRPr/>
          </a:p>
        </p:txBody>
      </p:sp>
      <p:pic>
        <p:nvPicPr>
          <p:cNvPr id="3" name="Picture 2">
            <a:extLst>
              <a:ext uri="{FF2B5EF4-FFF2-40B4-BE49-F238E27FC236}">
                <a16:creationId xmlns:a16="http://schemas.microsoft.com/office/drawing/2014/main" id="{AFAEC3E5-4515-5346-82B9-DB4A916663CC}"/>
              </a:ext>
            </a:extLst>
          </p:cNvPr>
          <p:cNvPicPr>
            <a:picLocks noChangeAspect="1"/>
          </p:cNvPicPr>
          <p:nvPr/>
        </p:nvPicPr>
        <p:blipFill>
          <a:blip r:embed="rId3"/>
          <a:stretch>
            <a:fillRect/>
          </a:stretch>
        </p:blipFill>
        <p:spPr>
          <a:xfrm>
            <a:off x="4772026" y="2034008"/>
            <a:ext cx="3877000" cy="2942627"/>
          </a:xfrm>
          <a:prstGeom prst="rect">
            <a:avLst/>
          </a:prstGeom>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pic>
      <p:sp>
        <p:nvSpPr>
          <p:cNvPr id="7" name="Google Shape;345;p13">
            <a:extLst>
              <a:ext uri="{FF2B5EF4-FFF2-40B4-BE49-F238E27FC236}">
                <a16:creationId xmlns:a16="http://schemas.microsoft.com/office/drawing/2014/main" id="{352701A8-4CCB-BF53-67A2-16F06AD9B0EE}"/>
              </a:ext>
            </a:extLst>
          </p:cNvPr>
          <p:cNvSpPr txBox="1">
            <a:spLocks/>
          </p:cNvSpPr>
          <p:nvPr/>
        </p:nvSpPr>
        <p:spPr>
          <a:xfrm>
            <a:off x="300037" y="2059646"/>
            <a:ext cx="4200525" cy="229804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3pPr>
            <a:lvl4pPr marL="1828800" marR="0" lvl="3"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4pPr>
            <a:lvl5pPr marL="2286000" marR="0" lvl="4"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5pPr>
            <a:lvl6pPr marL="2743200" marR="0" lvl="5"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6pPr>
            <a:lvl7pPr marL="3200400" marR="0" lvl="6"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7pPr>
            <a:lvl8pPr marL="3657600" marR="0" lvl="7"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8pPr>
            <a:lvl9pPr marL="4114800" marR="0" lvl="8"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9pPr>
          </a:lstStyle>
          <a:p>
            <a:r>
              <a:rPr lang="en-US" sz="18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Postman được phát triển bởi công ty Mỹ Postdot Technologies và ra mắt lần đầu vào năm 2012.</a:t>
            </a:r>
            <a:endParaRPr lang="en-US" sz="1800" b="1" i="0">
              <a:solidFill>
                <a:srgbClr val="222222"/>
              </a:solidFill>
              <a:effectLst/>
              <a:latin typeface="Times New Roman" panose="02020603050405020304" pitchFamily="18" charset="0"/>
              <a:cs typeface="Times New Roman" panose="02020603050405020304" pitchFamily="18" charset="0"/>
            </a:endParaRPr>
          </a:p>
          <a:p>
            <a:r>
              <a:rPr lang="vi-VN" sz="1800" i="0">
                <a:solidFill>
                  <a:srgbClr val="222222"/>
                </a:solidFill>
                <a:effectLst/>
                <a:latin typeface="Times New Roman" panose="02020603050405020304" pitchFamily="18" charset="0"/>
                <a:cs typeface="Times New Roman" panose="02020603050405020304" pitchFamily="18" charset="0"/>
              </a:rPr>
              <a:t>Postman</a:t>
            </a:r>
            <a:r>
              <a:rPr lang="vi-VN" sz="1800" b="0" i="0">
                <a:solidFill>
                  <a:srgbClr val="222222"/>
                </a:solidFill>
                <a:effectLst/>
                <a:latin typeface="Times New Roman" panose="02020603050405020304" pitchFamily="18" charset="0"/>
                <a:cs typeface="Times New Roman" panose="02020603050405020304" pitchFamily="18" charset="0"/>
              </a:rPr>
              <a:t> hiện là một trong những </a:t>
            </a:r>
            <a:r>
              <a:rPr lang="vi-VN" sz="1800" i="0">
                <a:solidFill>
                  <a:srgbClr val="222222"/>
                </a:solidFill>
                <a:effectLst/>
                <a:latin typeface="Times New Roman" panose="02020603050405020304" pitchFamily="18" charset="0"/>
                <a:cs typeface="Times New Roman" panose="02020603050405020304" pitchFamily="18" charset="0"/>
              </a:rPr>
              <a:t>công cụ phổ biến nhất </a:t>
            </a:r>
            <a:r>
              <a:rPr lang="vi-VN" sz="1800" b="0" i="0">
                <a:solidFill>
                  <a:srgbClr val="222222"/>
                </a:solidFill>
                <a:effectLst/>
                <a:latin typeface="Times New Roman" panose="02020603050405020304" pitchFamily="18" charset="0"/>
                <a:cs typeface="Times New Roman" panose="02020603050405020304" pitchFamily="18" charset="0"/>
              </a:rPr>
              <a:t>được sử dụng trong thử nghiệm các API</a:t>
            </a:r>
            <a:r>
              <a:rPr lang="en-US" sz="1800" b="0" i="0">
                <a:solidFill>
                  <a:srgbClr val="222222"/>
                </a:solidFill>
                <a:effectLst/>
                <a:latin typeface="Times New Roman" panose="02020603050405020304" pitchFamily="18" charset="0"/>
                <a:cs typeface="Times New Roman" panose="02020603050405020304" pitchFamily="18" charset="0"/>
              </a:rPr>
              <a:t>.</a:t>
            </a:r>
          </a:p>
          <a:p>
            <a:pPr marL="114300" indent="0">
              <a:buNone/>
            </a:pPr>
            <a:endParaRPr lang="en-US" b="1">
              <a:solidFill>
                <a:srgbClr val="222222"/>
              </a:solidFill>
              <a:latin typeface="Verdana" panose="020B0604030504040204" pitchFamily="34" charset="0"/>
            </a:endParaRPr>
          </a:p>
        </p:txBody>
      </p:sp>
    </p:spTree>
    <p:extLst>
      <p:ext uri="{BB962C8B-B14F-4D97-AF65-F5344CB8AC3E}">
        <p14:creationId xmlns:p14="http://schemas.microsoft.com/office/powerpoint/2010/main" val="364600985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3"/>
          <p:cNvSpPr txBox="1">
            <a:spLocks noGrp="1"/>
          </p:cNvSpPr>
          <p:nvPr>
            <p:ph type="title"/>
          </p:nvPr>
        </p:nvSpPr>
        <p:spPr>
          <a:xfrm>
            <a:off x="457199" y="605600"/>
            <a:ext cx="8565357" cy="1082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4400">
                <a:latin typeface="Barlow SemiBold"/>
                <a:ea typeface="Barlow SemiBold"/>
                <a:cs typeface="Barlow SemiBold"/>
                <a:sym typeface="Barlow SemiBold"/>
              </a:rPr>
              <a:t>3.2 Chức năng chính của Postman</a:t>
            </a:r>
            <a:endParaRPr sz="4400"/>
          </a:p>
        </p:txBody>
      </p:sp>
      <p:sp>
        <p:nvSpPr>
          <p:cNvPr id="345" name="Google Shape;345;p13"/>
          <p:cNvSpPr txBox="1">
            <a:spLocks noGrp="1"/>
          </p:cNvSpPr>
          <p:nvPr>
            <p:ph type="body" idx="1"/>
          </p:nvPr>
        </p:nvSpPr>
        <p:spPr>
          <a:xfrm>
            <a:off x="457199" y="1583948"/>
            <a:ext cx="3521870" cy="2241076"/>
          </a:xfrm>
          <a:prstGeom prst="rect">
            <a:avLst/>
          </a:prstGeom>
        </p:spPr>
        <p:txBody>
          <a:bodyPr spcFirstLastPara="1" wrap="square" lIns="0" tIns="0" rIns="0" bIns="0" anchor="t" anchorCtr="0">
            <a:noAutofit/>
          </a:bodyPr>
          <a:lstStyle/>
          <a:p>
            <a:r>
              <a:rPr lang="en-US" i="0">
                <a:solidFill>
                  <a:srgbClr val="000000"/>
                </a:solidFill>
                <a:latin typeface="Times New Roman" panose="02020603050405020304" pitchFamily="18" charset="0"/>
                <a:ea typeface="Calibri" panose="020F0502020204030204" pitchFamily="34" charset="0"/>
              </a:rPr>
              <a:t>Gửi yêu cầu HTTP</a:t>
            </a:r>
          </a:p>
          <a:p>
            <a:r>
              <a:rPr lang="en-US">
                <a:solidFill>
                  <a:srgbClr val="000000"/>
                </a:solidFill>
                <a:effectLst/>
                <a:latin typeface="Times New Roman" panose="02020603050405020304" pitchFamily="18" charset="0"/>
                <a:ea typeface="Calibri" panose="020F0502020204030204" pitchFamily="34" charset="0"/>
              </a:rPr>
              <a:t>Tạo và quản lí môi trường</a:t>
            </a:r>
          </a:p>
          <a:p>
            <a:r>
              <a:rPr lang="en-US" i="0">
                <a:solidFill>
                  <a:srgbClr val="000000"/>
                </a:solidFill>
                <a:latin typeface="Times New Roman" panose="02020603050405020304" pitchFamily="18" charset="0"/>
                <a:ea typeface="Calibri" panose="020F0502020204030204" pitchFamily="34" charset="0"/>
              </a:rPr>
              <a:t>Kiểm </a:t>
            </a:r>
            <a:r>
              <a:rPr lang="en-US">
                <a:solidFill>
                  <a:srgbClr val="000000"/>
                </a:solidFill>
                <a:latin typeface="Times New Roman" panose="02020603050405020304" pitchFamily="18" charset="0"/>
                <a:ea typeface="Calibri" panose="020F0502020204030204" pitchFamily="34" charset="0"/>
              </a:rPr>
              <a:t>thử tự động </a:t>
            </a:r>
          </a:p>
          <a:p>
            <a:r>
              <a:rPr lang="en-US">
                <a:solidFill>
                  <a:srgbClr val="000000"/>
                </a:solidFill>
                <a:latin typeface="Times New Roman" panose="02020603050405020304" pitchFamily="18" charset="0"/>
                <a:ea typeface="Calibri" panose="020F0502020204030204" pitchFamily="34" charset="0"/>
              </a:rPr>
              <a:t>Xác thực và quyền truy cập</a:t>
            </a:r>
          </a:p>
          <a:p>
            <a:r>
              <a:rPr lang="en-US">
                <a:solidFill>
                  <a:srgbClr val="000000"/>
                </a:solidFill>
                <a:latin typeface="Times New Roman" panose="02020603050405020304" pitchFamily="18" charset="0"/>
                <a:ea typeface="Calibri" panose="020F0502020204030204" pitchFamily="34" charset="0"/>
              </a:rPr>
              <a:t>Chia sẻ và hợp tác</a:t>
            </a:r>
          </a:p>
        </p:txBody>
      </p:sp>
      <p:sp>
        <p:nvSpPr>
          <p:cNvPr id="347" name="Google Shape;347;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16</a:t>
            </a:fld>
            <a:endParaRPr/>
          </a:p>
        </p:txBody>
      </p:sp>
      <p:pic>
        <p:nvPicPr>
          <p:cNvPr id="4" name="Picture 3">
            <a:extLst>
              <a:ext uri="{FF2B5EF4-FFF2-40B4-BE49-F238E27FC236}">
                <a16:creationId xmlns:a16="http://schemas.microsoft.com/office/drawing/2014/main" id="{EFE4B805-A657-8AD8-4CED-5F852FFB1C78}"/>
              </a:ext>
            </a:extLst>
          </p:cNvPr>
          <p:cNvPicPr>
            <a:picLocks noChangeAspect="1"/>
          </p:cNvPicPr>
          <p:nvPr/>
        </p:nvPicPr>
        <p:blipFill>
          <a:blip r:embed="rId3"/>
          <a:stretch>
            <a:fillRect/>
          </a:stretch>
        </p:blipFill>
        <p:spPr>
          <a:xfrm>
            <a:off x="4114808" y="1291492"/>
            <a:ext cx="4534217" cy="3579558"/>
          </a:xfrm>
          <a:prstGeom prst="rect">
            <a:avLst/>
          </a:prstGeom>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pic>
    </p:spTree>
    <p:extLst>
      <p:ext uri="{BB962C8B-B14F-4D97-AF65-F5344CB8AC3E}">
        <p14:creationId xmlns:p14="http://schemas.microsoft.com/office/powerpoint/2010/main" val="35030385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3"/>
          <p:cNvSpPr txBox="1">
            <a:spLocks noGrp="1"/>
          </p:cNvSpPr>
          <p:nvPr>
            <p:ph type="title"/>
          </p:nvPr>
        </p:nvSpPr>
        <p:spPr>
          <a:xfrm>
            <a:off x="457199" y="605600"/>
            <a:ext cx="8565357" cy="1082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4400">
                <a:latin typeface="Barlow SemiBold"/>
                <a:ea typeface="Barlow SemiBold"/>
                <a:cs typeface="Barlow SemiBold"/>
                <a:sym typeface="Barlow SemiBold"/>
              </a:rPr>
              <a:t>3.3 Đặc điểm của Postman</a:t>
            </a:r>
            <a:endParaRPr sz="4400"/>
          </a:p>
        </p:txBody>
      </p:sp>
      <p:sp>
        <p:nvSpPr>
          <p:cNvPr id="345" name="Google Shape;345;p13"/>
          <p:cNvSpPr txBox="1">
            <a:spLocks noGrp="1"/>
          </p:cNvSpPr>
          <p:nvPr>
            <p:ph type="body" idx="1"/>
          </p:nvPr>
        </p:nvSpPr>
        <p:spPr>
          <a:xfrm>
            <a:off x="457198" y="1349648"/>
            <a:ext cx="3728884" cy="3521402"/>
          </a:xfrm>
          <a:prstGeom prst="rect">
            <a:avLst/>
          </a:prstGeom>
        </p:spPr>
        <p:txBody>
          <a:bodyPr spcFirstLastPara="1" wrap="square" lIns="0" tIns="0" rIns="0" bIns="0" anchor="t" anchorCtr="0">
            <a:noAutofit/>
          </a:bodyPr>
          <a:lstStyle/>
          <a:p>
            <a:pPr>
              <a:buFont typeface="Wingdings" panose="05000000000000000000" pitchFamily="2" charset="2"/>
              <a:buChar char="q"/>
            </a:pPr>
            <a:r>
              <a:rPr lang="en-US" b="1">
                <a:solidFill>
                  <a:srgbClr val="000000"/>
                </a:solidFill>
                <a:latin typeface="Times New Roman" panose="02020603050405020304" pitchFamily="18" charset="0"/>
                <a:ea typeface="Calibri" panose="020F0502020204030204" pitchFamily="34" charset="0"/>
              </a:rPr>
              <a:t>Ưu điểm</a:t>
            </a:r>
            <a:endParaRPr lang="en-US" b="1" i="0">
              <a:solidFill>
                <a:srgbClr val="000000"/>
              </a:solidFill>
              <a:latin typeface="Times New Roman" panose="02020603050405020304" pitchFamily="18" charset="0"/>
              <a:ea typeface="Calibri" panose="020F0502020204030204" pitchFamily="34" charset="0"/>
            </a:endParaRPr>
          </a:p>
          <a:p>
            <a:r>
              <a:rPr lang="en-US" i="0">
                <a:solidFill>
                  <a:srgbClr val="000000"/>
                </a:solidFill>
                <a:latin typeface="Times New Roman" panose="02020603050405020304" pitchFamily="18" charset="0"/>
                <a:ea typeface="Calibri" panose="020F0502020204030204" pitchFamily="34" charset="0"/>
              </a:rPr>
              <a:t>Giao diện thân thiện, dễ dàng sử dụng.</a:t>
            </a:r>
          </a:p>
          <a:p>
            <a:r>
              <a:rPr lang="en-US">
                <a:solidFill>
                  <a:srgbClr val="000000"/>
                </a:solidFill>
                <a:latin typeface="Times New Roman" panose="02020603050405020304" pitchFamily="18" charset="0"/>
                <a:ea typeface="Calibri" panose="020F0502020204030204" pitchFamily="34" charset="0"/>
              </a:rPr>
              <a:t>Collection giúp dễ dàng quản lí các request.</a:t>
            </a:r>
            <a:endParaRPr lang="en-US">
              <a:solidFill>
                <a:srgbClr val="000000"/>
              </a:solidFill>
              <a:effectLst/>
              <a:latin typeface="Times New Roman" panose="02020603050405020304" pitchFamily="18" charset="0"/>
              <a:ea typeface="Calibri" panose="020F0502020204030204" pitchFamily="34" charset="0"/>
            </a:endParaRPr>
          </a:p>
          <a:p>
            <a:r>
              <a:rPr lang="en-US" b="0" i="0">
                <a:solidFill>
                  <a:schemeClr val="tx1">
                    <a:lumMod val="50000"/>
                  </a:schemeClr>
                </a:solidFill>
                <a:effectLst/>
                <a:latin typeface="Times New Roman" panose="02020603050405020304" pitchFamily="18" charset="0"/>
                <a:cs typeface="Times New Roman" panose="02020603050405020304" pitchFamily="18" charset="0"/>
              </a:rPr>
              <a:t>C</a:t>
            </a:r>
            <a:r>
              <a:rPr lang="vi-VN" b="0" i="0">
                <a:solidFill>
                  <a:schemeClr val="tx1">
                    <a:lumMod val="50000"/>
                  </a:schemeClr>
                </a:solidFill>
                <a:effectLst/>
                <a:latin typeface="Times New Roman" panose="02020603050405020304" pitchFamily="18" charset="0"/>
                <a:cs typeface="Times New Roman" panose="02020603050405020304" pitchFamily="18" charset="0"/>
              </a:rPr>
              <a:t>ó các công cụ đầy đủ nhất cho quá trình thiết kế, thử nghiệm, mô phỏng, lưu trữ đến chia sẻ API của người d</a:t>
            </a:r>
            <a:r>
              <a:rPr lang="en-US">
                <a:solidFill>
                  <a:schemeClr val="tx1">
                    <a:lumMod val="50000"/>
                  </a:schemeClr>
                </a:solidFill>
                <a:latin typeface="Times New Roman" panose="02020603050405020304" pitchFamily="18" charset="0"/>
                <a:cs typeface="Times New Roman" panose="02020603050405020304" pitchFamily="18" charset="0"/>
              </a:rPr>
              <a:t>ù</a:t>
            </a:r>
            <a:r>
              <a:rPr lang="vi-VN" b="0" i="0">
                <a:solidFill>
                  <a:schemeClr val="tx1">
                    <a:lumMod val="50000"/>
                  </a:schemeClr>
                </a:solidFill>
                <a:effectLst/>
                <a:latin typeface="Times New Roman" panose="02020603050405020304" pitchFamily="18" charset="0"/>
                <a:cs typeface="Times New Roman" panose="02020603050405020304" pitchFamily="18" charset="0"/>
              </a:rPr>
              <a:t>ng</a:t>
            </a:r>
            <a:r>
              <a:rPr lang="en-US" b="0" i="0">
                <a:solidFill>
                  <a:schemeClr val="tx1">
                    <a:lumMod val="50000"/>
                  </a:schemeClr>
                </a:solidFill>
                <a:effectLst/>
                <a:latin typeface="Times New Roman" panose="02020603050405020304" pitchFamily="18" charset="0"/>
                <a:cs typeface="Times New Roman" panose="02020603050405020304" pitchFamily="18" charset="0"/>
              </a:rPr>
              <a:t>.</a:t>
            </a:r>
          </a:p>
          <a:p>
            <a:r>
              <a:rPr lang="en-US">
                <a:solidFill>
                  <a:schemeClr val="tx1">
                    <a:lumMod val="50000"/>
                  </a:schemeClr>
                </a:solidFill>
                <a:latin typeface="Times New Roman" panose="02020603050405020304" pitchFamily="18" charset="0"/>
                <a:ea typeface="Calibri" panose="020F0502020204030204" pitchFamily="34" charset="0"/>
                <a:cs typeface="Times New Roman" panose="02020603050405020304" pitchFamily="18" charset="0"/>
              </a:rPr>
              <a:t>Sử dụng được trên nhiều nền tảng.</a:t>
            </a:r>
          </a:p>
        </p:txBody>
      </p:sp>
      <p:sp>
        <p:nvSpPr>
          <p:cNvPr id="347" name="Google Shape;347;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17</a:t>
            </a:fld>
            <a:endParaRPr/>
          </a:p>
        </p:txBody>
      </p:sp>
      <p:sp>
        <p:nvSpPr>
          <p:cNvPr id="5" name="Google Shape;345;p13">
            <a:extLst>
              <a:ext uri="{FF2B5EF4-FFF2-40B4-BE49-F238E27FC236}">
                <a16:creationId xmlns:a16="http://schemas.microsoft.com/office/drawing/2014/main" id="{EAAE086C-3E50-5E1D-D817-09C4E12901EF}"/>
              </a:ext>
            </a:extLst>
          </p:cNvPr>
          <p:cNvSpPr txBox="1">
            <a:spLocks/>
          </p:cNvSpPr>
          <p:nvPr/>
        </p:nvSpPr>
        <p:spPr>
          <a:xfrm>
            <a:off x="4629072" y="1359167"/>
            <a:ext cx="3521870" cy="2241076"/>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3pPr>
            <a:lvl4pPr marL="1828800" marR="0" lvl="3"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4pPr>
            <a:lvl5pPr marL="2286000" marR="0" lvl="4"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5pPr>
            <a:lvl6pPr marL="2743200" marR="0" lvl="5"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6pPr>
            <a:lvl7pPr marL="3200400" marR="0" lvl="6"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7pPr>
            <a:lvl8pPr marL="3657600" marR="0" lvl="7"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8pPr>
            <a:lvl9pPr marL="4114800" marR="0" lvl="8"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9pPr>
          </a:lstStyle>
          <a:p>
            <a:pPr>
              <a:buFont typeface="Wingdings" panose="05000000000000000000" pitchFamily="2" charset="2"/>
              <a:buChar char="q"/>
            </a:pPr>
            <a:r>
              <a:rPr lang="en-US" b="1">
                <a:solidFill>
                  <a:srgbClr val="000000"/>
                </a:solidFill>
                <a:latin typeface="Times New Roman" panose="02020603050405020304" pitchFamily="18" charset="0"/>
                <a:ea typeface="Calibri" panose="020F0502020204030204" pitchFamily="34" charset="0"/>
              </a:rPr>
              <a:t>Nhược điểm</a:t>
            </a:r>
          </a:p>
          <a:p>
            <a:r>
              <a:rPr lang="en-US" sz="1800">
                <a:solidFill>
                  <a:srgbClr val="000000"/>
                </a:solidFill>
                <a:effectLst/>
                <a:latin typeface="Times New Roman" panose="02020603050405020304" pitchFamily="18" charset="0"/>
                <a:ea typeface="Calibri" panose="020F0502020204030204" pitchFamily="34" charset="0"/>
              </a:rPr>
              <a:t>Một số tính năng quan trọng bị giới hạn và chỉ có thể sử dụng khi mua các gói trả phí.</a:t>
            </a:r>
          </a:p>
        </p:txBody>
      </p:sp>
      <p:pic>
        <p:nvPicPr>
          <p:cNvPr id="7" name="Picture 6">
            <a:extLst>
              <a:ext uri="{FF2B5EF4-FFF2-40B4-BE49-F238E27FC236}">
                <a16:creationId xmlns:a16="http://schemas.microsoft.com/office/drawing/2014/main" id="{36176256-1AED-67DA-32B0-AC287AFD6486}"/>
              </a:ext>
            </a:extLst>
          </p:cNvPr>
          <p:cNvPicPr>
            <a:picLocks noChangeAspect="1"/>
          </p:cNvPicPr>
          <p:nvPr/>
        </p:nvPicPr>
        <p:blipFill>
          <a:blip r:embed="rId3"/>
          <a:stretch>
            <a:fillRect/>
          </a:stretch>
        </p:blipFill>
        <p:spPr>
          <a:xfrm>
            <a:off x="4951619" y="2902425"/>
            <a:ext cx="3413636" cy="2241076"/>
          </a:xfrm>
          <a:prstGeom prst="rect">
            <a:avLst/>
          </a:prstGeom>
        </p:spPr>
      </p:pic>
    </p:spTree>
    <p:extLst>
      <p:ext uri="{BB962C8B-B14F-4D97-AF65-F5344CB8AC3E}">
        <p14:creationId xmlns:p14="http://schemas.microsoft.com/office/powerpoint/2010/main" val="67397168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3"/>
          <p:cNvSpPr txBox="1">
            <a:spLocks noGrp="1"/>
          </p:cNvSpPr>
          <p:nvPr>
            <p:ph type="title"/>
          </p:nvPr>
        </p:nvSpPr>
        <p:spPr>
          <a:xfrm>
            <a:off x="457199" y="605600"/>
            <a:ext cx="8565357" cy="1082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4400">
                <a:latin typeface="Barlow SemiBold"/>
                <a:ea typeface="Barlow SemiBold"/>
                <a:cs typeface="Barlow SemiBold"/>
                <a:sym typeface="Barlow SemiBold"/>
              </a:rPr>
              <a:t>3.4 Giao diện của Postman</a:t>
            </a:r>
            <a:endParaRPr sz="4400"/>
          </a:p>
        </p:txBody>
      </p:sp>
      <p:sp>
        <p:nvSpPr>
          <p:cNvPr id="347" name="Google Shape;347;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18</a:t>
            </a:fld>
            <a:endParaRPr/>
          </a:p>
        </p:txBody>
      </p:sp>
      <p:pic>
        <p:nvPicPr>
          <p:cNvPr id="4" name="Picture 3">
            <a:extLst>
              <a:ext uri="{FF2B5EF4-FFF2-40B4-BE49-F238E27FC236}">
                <a16:creationId xmlns:a16="http://schemas.microsoft.com/office/drawing/2014/main" id="{9088D085-9CC0-E672-FBD4-0BCA8402811B}"/>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7206" y="1146950"/>
            <a:ext cx="8293894" cy="3796510"/>
          </a:xfrm>
          <a:prstGeom prst="rect">
            <a:avLst/>
          </a:prstGeom>
          <a:noFill/>
          <a:ln w="9525" cmpd="sng">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miter lim="800000"/>
            <a:headEnd/>
            <a:tailEnd/>
          </a:ln>
          <a:effectLst/>
        </p:spPr>
      </p:pic>
    </p:spTree>
    <p:extLst>
      <p:ext uri="{BB962C8B-B14F-4D97-AF65-F5344CB8AC3E}">
        <p14:creationId xmlns:p14="http://schemas.microsoft.com/office/powerpoint/2010/main" val="292058940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chemeClr val="lt1"/>
            </a:gs>
            <a:gs pos="50000">
              <a:schemeClr val="lt1"/>
            </a:gs>
            <a:gs pos="100000">
              <a:schemeClr val="lt2"/>
            </a:gs>
          </a:gsLst>
          <a:lin ang="16200038" scaled="0"/>
        </a:gradFill>
        <a:effectLst/>
      </p:bgPr>
    </p:bg>
    <p:spTree>
      <p:nvGrpSpPr>
        <p:cNvPr id="1" name="Shape 404"/>
        <p:cNvGrpSpPr/>
        <p:nvPr/>
      </p:nvGrpSpPr>
      <p:grpSpPr>
        <a:xfrm>
          <a:off x="0" y="0"/>
          <a:ext cx="0" cy="0"/>
          <a:chOff x="0" y="0"/>
          <a:chExt cx="0" cy="0"/>
        </a:xfrm>
      </p:grpSpPr>
      <p:sp>
        <p:nvSpPr>
          <p:cNvPr id="405" name="Google Shape;405;p15"/>
          <p:cNvSpPr txBox="1">
            <a:spLocks noGrp="1"/>
          </p:cNvSpPr>
          <p:nvPr>
            <p:ph type="ctrTitle"/>
          </p:nvPr>
        </p:nvSpPr>
        <p:spPr>
          <a:xfrm>
            <a:off x="975475" y="1866900"/>
            <a:ext cx="3913614" cy="1188416"/>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4400" b="1">
                <a:latin typeface="Barlow SemiBold" panose="00000700000000000000" pitchFamily="2" charset="0"/>
              </a:rPr>
              <a:t>THỰC HIỆN CÁC </a:t>
            </a:r>
            <a:br>
              <a:rPr lang="en-US" sz="4400" b="1">
                <a:latin typeface="Barlow SemiBold" panose="00000700000000000000" pitchFamily="2" charset="0"/>
              </a:rPr>
            </a:br>
            <a:r>
              <a:rPr lang="en-US" sz="4400" b="1">
                <a:latin typeface="Barlow SemiBold" panose="00000700000000000000" pitchFamily="2" charset="0"/>
              </a:rPr>
              <a:t>REQUEST</a:t>
            </a:r>
          </a:p>
        </p:txBody>
      </p:sp>
      <p:sp>
        <p:nvSpPr>
          <p:cNvPr id="407" name="Google Shape;407;p15"/>
          <p:cNvSpPr txBox="1"/>
          <p:nvPr/>
        </p:nvSpPr>
        <p:spPr>
          <a:xfrm>
            <a:off x="0" y="1866900"/>
            <a:ext cx="609600" cy="1420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b="1">
                <a:solidFill>
                  <a:schemeClr val="lt1"/>
                </a:solidFill>
                <a:latin typeface="Barlow"/>
                <a:ea typeface="Barlow"/>
                <a:cs typeface="Barlow"/>
                <a:sym typeface="Barlow"/>
              </a:rPr>
              <a:t>4</a:t>
            </a:r>
            <a:endParaRPr sz="3600" b="1">
              <a:solidFill>
                <a:schemeClr val="lt1"/>
              </a:solidFill>
              <a:latin typeface="Barlow"/>
              <a:ea typeface="Barlow"/>
              <a:cs typeface="Barlow"/>
              <a:sym typeface="Barlow"/>
            </a:endParaRPr>
          </a:p>
        </p:txBody>
      </p:sp>
      <p:pic>
        <p:nvPicPr>
          <p:cNvPr id="6" name="Picture 5">
            <a:extLst>
              <a:ext uri="{FF2B5EF4-FFF2-40B4-BE49-F238E27FC236}">
                <a16:creationId xmlns:a16="http://schemas.microsoft.com/office/drawing/2014/main" id="{C8ACDC1D-DFBE-4706-AD2D-D6F672876873}"/>
              </a:ext>
            </a:extLst>
          </p:cNvPr>
          <p:cNvPicPr>
            <a:picLocks noChangeAspect="1"/>
          </p:cNvPicPr>
          <p:nvPr/>
        </p:nvPicPr>
        <p:blipFill>
          <a:blip r:embed="rId3"/>
          <a:stretch>
            <a:fillRect/>
          </a:stretch>
        </p:blipFill>
        <p:spPr>
          <a:xfrm>
            <a:off x="4889089" y="744693"/>
            <a:ext cx="3808443" cy="3654114"/>
          </a:xfrm>
          <a:prstGeom prst="rect">
            <a:avLst/>
          </a:prstGeom>
        </p:spPr>
      </p:pic>
    </p:spTree>
    <p:extLst>
      <p:ext uri="{BB962C8B-B14F-4D97-AF65-F5344CB8AC3E}">
        <p14:creationId xmlns:p14="http://schemas.microsoft.com/office/powerpoint/2010/main" val="360717389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32"/>
        <p:cNvGrpSpPr/>
        <p:nvPr/>
      </p:nvGrpSpPr>
      <p:grpSpPr>
        <a:xfrm>
          <a:off x="0" y="0"/>
          <a:ext cx="0" cy="0"/>
          <a:chOff x="0" y="0"/>
          <a:chExt cx="0" cy="0"/>
        </a:xfrm>
      </p:grpSpPr>
      <p:sp>
        <p:nvSpPr>
          <p:cNvPr id="2333" name="Google Shape;2333;p41"/>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4400"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Lí do chọn đề tài: </a:t>
            </a:r>
            <a:endParaRPr sz="4400"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2334" name="Google Shape;2334;p41"/>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2</a:t>
            </a:fld>
            <a:endParaRPr/>
          </a:p>
        </p:txBody>
      </p:sp>
      <p:sp>
        <p:nvSpPr>
          <p:cNvPr id="2" name="TextBox 1">
            <a:extLst>
              <a:ext uri="{FF2B5EF4-FFF2-40B4-BE49-F238E27FC236}">
                <a16:creationId xmlns:a16="http://schemas.microsoft.com/office/drawing/2014/main" id="{F035ED36-F4EE-7745-FF57-075D9091DA8E}"/>
              </a:ext>
            </a:extLst>
          </p:cNvPr>
          <p:cNvSpPr txBox="1"/>
          <p:nvPr/>
        </p:nvSpPr>
        <p:spPr>
          <a:xfrm>
            <a:off x="457200" y="1235677"/>
            <a:ext cx="8143875" cy="2960875"/>
          </a:xfrm>
          <a:prstGeom prst="rect">
            <a:avLst/>
          </a:prstGeom>
          <a:noFill/>
        </p:spPr>
        <p:txBody>
          <a:bodyPr wrap="square" rtlCol="0">
            <a:spAutoFit/>
          </a:bodyPr>
          <a:lstStyle/>
          <a:p>
            <a:pPr indent="457200" algn="just">
              <a:lnSpc>
                <a:spcPct val="150000"/>
              </a:lnSpc>
              <a:spcBef>
                <a:spcPts val="600"/>
              </a:spcBef>
              <a:spcAft>
                <a:spcPts val="600"/>
              </a:spcAft>
            </a:pPr>
            <a:r>
              <a:rPr lang="en-US" sz="2000">
                <a:solidFill>
                  <a:srgbClr val="000000"/>
                </a:solidFill>
                <a:effectLst/>
                <a:latin typeface="Times New Roman" panose="02020603050405020304" pitchFamily="18" charset="0"/>
                <a:ea typeface="Calibri" panose="020F0502020204030204" pitchFamily="34" charset="0"/>
              </a:rPr>
              <a:t>Với sự phổ biến ngày càng tăng của ứng dụng và dịch vụ sử dụng API, đặt ra thách thức đối với quá trình phát triển khi cần đảm bảo tính ổn định và hiệu suất của các API này. </a:t>
            </a:r>
          </a:p>
          <a:p>
            <a:pPr indent="457200" algn="just">
              <a:lnSpc>
                <a:spcPct val="150000"/>
              </a:lnSpc>
              <a:spcBef>
                <a:spcPts val="600"/>
              </a:spcBef>
              <a:spcAft>
                <a:spcPts val="600"/>
              </a:spcAft>
            </a:pPr>
            <a:r>
              <a:rPr lang="en-US" sz="2000">
                <a:solidFill>
                  <a:srgbClr val="000000"/>
                </a:solidFill>
                <a:effectLst/>
                <a:latin typeface="Times New Roman" panose="02020603050405020304" pitchFamily="18" charset="0"/>
                <a:ea typeface="Calibri" panose="020F0502020204030204" pitchFamily="34" charset="0"/>
              </a:rPr>
              <a:t>Postman, một công cụ mạnh mẽ cho kiểm thử API, đã thu hút sự quan tâm của cộng đồng phát triển, và việc nghiên cứu về cách sử dụng nó có thể mang lại giải pháp hiệu quả cho bài toán trên.</a:t>
            </a:r>
            <a:endParaRPr lang="en-US" sz="2000">
              <a:effectLst/>
              <a:latin typeface="Times New Roman" panose="02020603050405020304" pitchFamily="18" charset="0"/>
              <a:ea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75"/>
        <p:cNvGrpSpPr/>
        <p:nvPr/>
      </p:nvGrpSpPr>
      <p:grpSpPr>
        <a:xfrm>
          <a:off x="0" y="0"/>
          <a:ext cx="0" cy="0"/>
          <a:chOff x="0" y="0"/>
          <a:chExt cx="0" cy="0"/>
        </a:xfrm>
      </p:grpSpPr>
      <p:sp>
        <p:nvSpPr>
          <p:cNvPr id="2076" name="Google Shape;2076;p34"/>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20</a:t>
            </a:fld>
            <a:endParaRPr/>
          </a:p>
        </p:txBody>
      </p:sp>
      <p:sp>
        <p:nvSpPr>
          <p:cNvPr id="2224" name="Google Shape;2224;p34"/>
          <p:cNvSpPr txBox="1">
            <a:spLocks noGrp="1"/>
          </p:cNvSpPr>
          <p:nvPr>
            <p:ph type="subTitle" idx="4294967295"/>
          </p:nvPr>
        </p:nvSpPr>
        <p:spPr>
          <a:xfrm>
            <a:off x="871538" y="1611750"/>
            <a:ext cx="7943850" cy="1920000"/>
          </a:xfrm>
          <a:prstGeom prst="rect">
            <a:avLst/>
          </a:prstGeom>
        </p:spPr>
        <p:txBody>
          <a:bodyPr spcFirstLastPara="1" wrap="square" lIns="0" tIns="0" rIns="0" bIns="0" anchor="t" anchorCtr="0">
            <a:noAutofit/>
          </a:bodyPr>
          <a:lstStyle/>
          <a:p>
            <a:pPr marL="0" lvl="0" indent="0" algn="ctr" rtl="0">
              <a:spcBef>
                <a:spcPts val="600"/>
              </a:spcBef>
              <a:spcAft>
                <a:spcPts val="0"/>
              </a:spcAft>
              <a:buNone/>
            </a:pPr>
            <a:r>
              <a:rPr lang="en" sz="5400" b="1">
                <a:solidFill>
                  <a:schemeClr val="accent1"/>
                </a:solidFill>
                <a:latin typeface="Barlow"/>
                <a:ea typeface="Barlow"/>
                <a:cs typeface="Barlow"/>
                <a:sym typeface="Barlow"/>
              </a:rPr>
              <a:t>Cám ơn thầy cô và các bạn đã lắng nghe!</a:t>
            </a:r>
            <a:endParaRPr sz="54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998"/>
        <p:cNvGrpSpPr/>
        <p:nvPr/>
      </p:nvGrpSpPr>
      <p:grpSpPr>
        <a:xfrm>
          <a:off x="0" y="0"/>
          <a:ext cx="0" cy="0"/>
          <a:chOff x="0" y="0"/>
          <a:chExt cx="0" cy="0"/>
        </a:xfrm>
      </p:grpSpPr>
      <p:grpSp>
        <p:nvGrpSpPr>
          <p:cNvPr id="4999" name="Google Shape;4999;p50"/>
          <p:cNvGrpSpPr/>
          <p:nvPr/>
        </p:nvGrpSpPr>
        <p:grpSpPr>
          <a:xfrm>
            <a:off x="3058888" y="1550127"/>
            <a:ext cx="445718" cy="445753"/>
            <a:chOff x="3706812" y="1035050"/>
            <a:chExt cx="4792662" cy="4787899"/>
          </a:xfrm>
        </p:grpSpPr>
        <p:sp>
          <p:nvSpPr>
            <p:cNvPr id="5000" name="Google Shape;5000;p50"/>
            <p:cNvSpPr/>
            <p:nvPr/>
          </p:nvSpPr>
          <p:spPr>
            <a:xfrm>
              <a:off x="5913437" y="4054475"/>
              <a:ext cx="2273299" cy="1746250"/>
            </a:xfrm>
            <a:custGeom>
              <a:avLst/>
              <a:gdLst/>
              <a:ahLst/>
              <a:cxnLst/>
              <a:rect l="l" t="t" r="r" b="b"/>
              <a:pathLst>
                <a:path w="517" h="397" extrusionOk="0">
                  <a:moveTo>
                    <a:pt x="517" y="117"/>
                  </a:moveTo>
                  <a:cubicBezTo>
                    <a:pt x="368" y="128"/>
                    <a:pt x="368" y="128"/>
                    <a:pt x="368" y="128"/>
                  </a:cubicBezTo>
                  <a:cubicBezTo>
                    <a:pt x="284" y="0"/>
                    <a:pt x="284" y="0"/>
                    <a:pt x="284" y="0"/>
                  </a:cubicBezTo>
                  <a:cubicBezTo>
                    <a:pt x="239" y="77"/>
                    <a:pt x="158" y="129"/>
                    <a:pt x="68" y="137"/>
                  </a:cubicBezTo>
                  <a:cubicBezTo>
                    <a:pt x="0" y="273"/>
                    <a:pt x="0" y="273"/>
                    <a:pt x="0" y="273"/>
                  </a:cubicBezTo>
                  <a:cubicBezTo>
                    <a:pt x="83" y="397"/>
                    <a:pt x="83" y="397"/>
                    <a:pt x="83" y="397"/>
                  </a:cubicBezTo>
                  <a:cubicBezTo>
                    <a:pt x="265" y="383"/>
                    <a:pt x="429" y="277"/>
                    <a:pt x="517" y="11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001" name="Google Shape;5001;p50"/>
            <p:cNvSpPr/>
            <p:nvPr/>
          </p:nvSpPr>
          <p:spPr>
            <a:xfrm>
              <a:off x="4137025" y="4141787"/>
              <a:ext cx="2019301" cy="1681162"/>
            </a:xfrm>
            <a:custGeom>
              <a:avLst/>
              <a:gdLst/>
              <a:ahLst/>
              <a:cxnLst/>
              <a:rect l="l" t="t" r="r" b="b"/>
              <a:pathLst>
                <a:path w="459" h="382" extrusionOk="0">
                  <a:moveTo>
                    <a:pt x="459" y="378"/>
                  </a:moveTo>
                  <a:cubicBezTo>
                    <a:pt x="376" y="254"/>
                    <a:pt x="376" y="254"/>
                    <a:pt x="376" y="254"/>
                  </a:cubicBezTo>
                  <a:cubicBezTo>
                    <a:pt x="445" y="118"/>
                    <a:pt x="445" y="118"/>
                    <a:pt x="445" y="118"/>
                  </a:cubicBezTo>
                  <a:cubicBezTo>
                    <a:pt x="355" y="117"/>
                    <a:pt x="270" y="73"/>
                    <a:pt x="218" y="0"/>
                  </a:cubicBezTo>
                  <a:cubicBezTo>
                    <a:pt x="66" y="8"/>
                    <a:pt x="66" y="8"/>
                    <a:pt x="66" y="8"/>
                  </a:cubicBezTo>
                  <a:cubicBezTo>
                    <a:pt x="0" y="143"/>
                    <a:pt x="0" y="143"/>
                    <a:pt x="0" y="143"/>
                  </a:cubicBezTo>
                  <a:cubicBezTo>
                    <a:pt x="104" y="294"/>
                    <a:pt x="277" y="382"/>
                    <a:pt x="459" y="37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002" name="Google Shape;5002;p50"/>
            <p:cNvSpPr/>
            <p:nvPr/>
          </p:nvSpPr>
          <p:spPr>
            <a:xfrm>
              <a:off x="4014787" y="1057275"/>
              <a:ext cx="2276475" cy="1747837"/>
            </a:xfrm>
            <a:custGeom>
              <a:avLst/>
              <a:gdLst/>
              <a:ahLst/>
              <a:cxnLst/>
              <a:rect l="l" t="t" r="r" b="b"/>
              <a:pathLst>
                <a:path w="518" h="397" extrusionOk="0">
                  <a:moveTo>
                    <a:pt x="233" y="397"/>
                  </a:moveTo>
                  <a:cubicBezTo>
                    <a:pt x="279" y="320"/>
                    <a:pt x="359" y="268"/>
                    <a:pt x="449" y="260"/>
                  </a:cubicBezTo>
                  <a:cubicBezTo>
                    <a:pt x="518" y="125"/>
                    <a:pt x="518" y="125"/>
                    <a:pt x="518" y="125"/>
                  </a:cubicBezTo>
                  <a:cubicBezTo>
                    <a:pt x="434" y="0"/>
                    <a:pt x="434" y="0"/>
                    <a:pt x="434" y="0"/>
                  </a:cubicBezTo>
                  <a:cubicBezTo>
                    <a:pt x="252" y="14"/>
                    <a:pt x="88" y="120"/>
                    <a:pt x="0" y="280"/>
                  </a:cubicBezTo>
                  <a:cubicBezTo>
                    <a:pt x="149" y="270"/>
                    <a:pt x="149" y="270"/>
                    <a:pt x="149" y="270"/>
                  </a:cubicBezTo>
                  <a:lnTo>
                    <a:pt x="233" y="397"/>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003" name="Google Shape;5003;p50"/>
            <p:cNvSpPr/>
            <p:nvPr/>
          </p:nvSpPr>
          <p:spPr>
            <a:xfrm>
              <a:off x="3706812" y="2355850"/>
              <a:ext cx="1323975" cy="2309812"/>
            </a:xfrm>
            <a:custGeom>
              <a:avLst/>
              <a:gdLst/>
              <a:ahLst/>
              <a:cxnLst/>
              <a:rect l="l" t="t" r="r" b="b"/>
              <a:pathLst>
                <a:path w="301" h="525" extrusionOk="0">
                  <a:moveTo>
                    <a:pt x="58" y="10"/>
                  </a:moveTo>
                  <a:cubicBezTo>
                    <a:pt x="18" y="93"/>
                    <a:pt x="0" y="186"/>
                    <a:pt x="5" y="278"/>
                  </a:cubicBezTo>
                  <a:cubicBezTo>
                    <a:pt x="11" y="366"/>
                    <a:pt x="38" y="451"/>
                    <a:pt x="83" y="525"/>
                  </a:cubicBezTo>
                  <a:cubicBezTo>
                    <a:pt x="149" y="391"/>
                    <a:pt x="149" y="391"/>
                    <a:pt x="149" y="391"/>
                  </a:cubicBezTo>
                  <a:cubicBezTo>
                    <a:pt x="301" y="382"/>
                    <a:pt x="301" y="382"/>
                    <a:pt x="301" y="382"/>
                  </a:cubicBezTo>
                  <a:cubicBezTo>
                    <a:pt x="280" y="346"/>
                    <a:pt x="268" y="304"/>
                    <a:pt x="265" y="262"/>
                  </a:cubicBezTo>
                  <a:cubicBezTo>
                    <a:pt x="262" y="215"/>
                    <a:pt x="271" y="169"/>
                    <a:pt x="290" y="127"/>
                  </a:cubicBezTo>
                  <a:cubicBezTo>
                    <a:pt x="207" y="0"/>
                    <a:pt x="207" y="0"/>
                    <a:pt x="207" y="0"/>
                  </a:cubicBezTo>
                  <a:lnTo>
                    <a:pt x="58" y="10"/>
                  </a:ln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004" name="Google Shape;5004;p50"/>
            <p:cNvSpPr/>
            <p:nvPr/>
          </p:nvSpPr>
          <p:spPr>
            <a:xfrm>
              <a:off x="7170737" y="2192337"/>
              <a:ext cx="1328737" cy="2314575"/>
            </a:xfrm>
            <a:custGeom>
              <a:avLst/>
              <a:gdLst/>
              <a:ahLst/>
              <a:cxnLst/>
              <a:rect l="l" t="t" r="r" b="b"/>
              <a:pathLst>
                <a:path w="302" h="526" extrusionOk="0">
                  <a:moveTo>
                    <a:pt x="244" y="515"/>
                  </a:moveTo>
                  <a:cubicBezTo>
                    <a:pt x="284" y="432"/>
                    <a:pt x="302" y="340"/>
                    <a:pt x="296" y="247"/>
                  </a:cubicBezTo>
                  <a:cubicBezTo>
                    <a:pt x="290" y="159"/>
                    <a:pt x="263" y="74"/>
                    <a:pt x="218" y="0"/>
                  </a:cubicBezTo>
                  <a:cubicBezTo>
                    <a:pt x="153" y="134"/>
                    <a:pt x="153" y="134"/>
                    <a:pt x="153" y="134"/>
                  </a:cubicBezTo>
                  <a:cubicBezTo>
                    <a:pt x="0" y="143"/>
                    <a:pt x="0" y="143"/>
                    <a:pt x="0" y="143"/>
                  </a:cubicBezTo>
                  <a:cubicBezTo>
                    <a:pt x="21" y="180"/>
                    <a:pt x="33" y="221"/>
                    <a:pt x="36" y="264"/>
                  </a:cubicBezTo>
                  <a:cubicBezTo>
                    <a:pt x="39" y="310"/>
                    <a:pt x="30" y="357"/>
                    <a:pt x="11" y="399"/>
                  </a:cubicBezTo>
                  <a:cubicBezTo>
                    <a:pt x="94" y="526"/>
                    <a:pt x="94" y="526"/>
                    <a:pt x="94" y="526"/>
                  </a:cubicBezTo>
                  <a:lnTo>
                    <a:pt x="244" y="515"/>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005" name="Google Shape;5005;p50"/>
            <p:cNvSpPr/>
            <p:nvPr/>
          </p:nvSpPr>
          <p:spPr>
            <a:xfrm>
              <a:off x="6045200" y="1035050"/>
              <a:ext cx="2019301" cy="1685925"/>
            </a:xfrm>
            <a:custGeom>
              <a:avLst/>
              <a:gdLst/>
              <a:ahLst/>
              <a:cxnLst/>
              <a:rect l="l" t="t" r="r" b="b"/>
              <a:pathLst>
                <a:path w="459" h="383" extrusionOk="0">
                  <a:moveTo>
                    <a:pt x="0" y="4"/>
                  </a:moveTo>
                  <a:cubicBezTo>
                    <a:pt x="83" y="128"/>
                    <a:pt x="83" y="128"/>
                    <a:pt x="83" y="128"/>
                  </a:cubicBezTo>
                  <a:cubicBezTo>
                    <a:pt x="15" y="264"/>
                    <a:pt x="15" y="264"/>
                    <a:pt x="15" y="264"/>
                  </a:cubicBezTo>
                  <a:cubicBezTo>
                    <a:pt x="104" y="265"/>
                    <a:pt x="189" y="309"/>
                    <a:pt x="241" y="383"/>
                  </a:cubicBezTo>
                  <a:cubicBezTo>
                    <a:pt x="393" y="374"/>
                    <a:pt x="393" y="374"/>
                    <a:pt x="393" y="374"/>
                  </a:cubicBezTo>
                  <a:cubicBezTo>
                    <a:pt x="459" y="239"/>
                    <a:pt x="459" y="239"/>
                    <a:pt x="459" y="239"/>
                  </a:cubicBezTo>
                  <a:cubicBezTo>
                    <a:pt x="356" y="89"/>
                    <a:pt x="182" y="0"/>
                    <a:pt x="0" y="4"/>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5006" name="Google Shape;5006;p50"/>
          <p:cNvGrpSpPr/>
          <p:nvPr/>
        </p:nvGrpSpPr>
        <p:grpSpPr>
          <a:xfrm>
            <a:off x="1779393" y="1550157"/>
            <a:ext cx="443331" cy="445437"/>
            <a:chOff x="1400175" y="1220787"/>
            <a:chExt cx="4473575" cy="4476750"/>
          </a:xfrm>
        </p:grpSpPr>
        <p:sp>
          <p:nvSpPr>
            <p:cNvPr id="5007" name="Google Shape;5007;p50"/>
            <p:cNvSpPr/>
            <p:nvPr/>
          </p:nvSpPr>
          <p:spPr>
            <a:xfrm>
              <a:off x="1400175" y="3135312"/>
              <a:ext cx="2132011" cy="2562226"/>
            </a:xfrm>
            <a:custGeom>
              <a:avLst/>
              <a:gdLst/>
              <a:ahLst/>
              <a:cxnLst/>
              <a:rect l="l" t="t" r="r" b="b"/>
              <a:pathLst>
                <a:path w="478" h="574" extrusionOk="0">
                  <a:moveTo>
                    <a:pt x="477" y="574"/>
                  </a:moveTo>
                  <a:cubicBezTo>
                    <a:pt x="395" y="435"/>
                    <a:pt x="395" y="435"/>
                    <a:pt x="395" y="435"/>
                  </a:cubicBezTo>
                  <a:cubicBezTo>
                    <a:pt x="478" y="294"/>
                    <a:pt x="478" y="294"/>
                    <a:pt x="478" y="294"/>
                  </a:cubicBezTo>
                  <a:cubicBezTo>
                    <a:pt x="370" y="282"/>
                    <a:pt x="284" y="193"/>
                    <a:pt x="279" y="82"/>
                  </a:cubicBezTo>
                  <a:cubicBezTo>
                    <a:pt x="139" y="0"/>
                    <a:pt x="139" y="0"/>
                    <a:pt x="139" y="0"/>
                  </a:cubicBezTo>
                  <a:cubicBezTo>
                    <a:pt x="0" y="82"/>
                    <a:pt x="0" y="82"/>
                    <a:pt x="0" y="82"/>
                  </a:cubicBezTo>
                  <a:cubicBezTo>
                    <a:pt x="5" y="346"/>
                    <a:pt x="215" y="561"/>
                    <a:pt x="477" y="574"/>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008" name="Google Shape;5008;p50"/>
            <p:cNvSpPr/>
            <p:nvPr/>
          </p:nvSpPr>
          <p:spPr>
            <a:xfrm>
              <a:off x="3314700" y="3563937"/>
              <a:ext cx="2559050" cy="2133600"/>
            </a:xfrm>
            <a:custGeom>
              <a:avLst/>
              <a:gdLst/>
              <a:ahLst/>
              <a:cxnLst/>
              <a:rect l="l" t="t" r="r" b="b"/>
              <a:pathLst>
                <a:path w="574" h="478" extrusionOk="0">
                  <a:moveTo>
                    <a:pt x="0" y="339"/>
                  </a:moveTo>
                  <a:cubicBezTo>
                    <a:pt x="82" y="478"/>
                    <a:pt x="82" y="478"/>
                    <a:pt x="82" y="478"/>
                  </a:cubicBezTo>
                  <a:cubicBezTo>
                    <a:pt x="346" y="474"/>
                    <a:pt x="561" y="263"/>
                    <a:pt x="574" y="1"/>
                  </a:cubicBezTo>
                  <a:cubicBezTo>
                    <a:pt x="435" y="83"/>
                    <a:pt x="435" y="83"/>
                    <a:pt x="435" y="83"/>
                  </a:cubicBezTo>
                  <a:cubicBezTo>
                    <a:pt x="294" y="0"/>
                    <a:pt x="294" y="0"/>
                    <a:pt x="294" y="0"/>
                  </a:cubicBezTo>
                  <a:cubicBezTo>
                    <a:pt x="282" y="109"/>
                    <a:pt x="192" y="194"/>
                    <a:pt x="82" y="199"/>
                  </a:cubicBezTo>
                  <a:lnTo>
                    <a:pt x="0" y="339"/>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009" name="Google Shape;5009;p50"/>
            <p:cNvSpPr/>
            <p:nvPr/>
          </p:nvSpPr>
          <p:spPr>
            <a:xfrm>
              <a:off x="3741737" y="1223962"/>
              <a:ext cx="2132011" cy="2559050"/>
            </a:xfrm>
            <a:custGeom>
              <a:avLst/>
              <a:gdLst/>
              <a:ahLst/>
              <a:cxnLst/>
              <a:rect l="l" t="t" r="r" b="b"/>
              <a:pathLst>
                <a:path w="478" h="573" extrusionOk="0">
                  <a:moveTo>
                    <a:pt x="478" y="491"/>
                  </a:moveTo>
                  <a:cubicBezTo>
                    <a:pt x="473" y="227"/>
                    <a:pt x="263" y="12"/>
                    <a:pt x="1" y="0"/>
                  </a:cubicBezTo>
                  <a:cubicBezTo>
                    <a:pt x="83" y="138"/>
                    <a:pt x="83" y="138"/>
                    <a:pt x="83" y="138"/>
                  </a:cubicBezTo>
                  <a:cubicBezTo>
                    <a:pt x="0" y="279"/>
                    <a:pt x="0" y="279"/>
                    <a:pt x="0" y="279"/>
                  </a:cubicBezTo>
                  <a:cubicBezTo>
                    <a:pt x="108" y="291"/>
                    <a:pt x="194" y="381"/>
                    <a:pt x="199" y="491"/>
                  </a:cubicBezTo>
                  <a:cubicBezTo>
                    <a:pt x="339" y="573"/>
                    <a:pt x="339" y="573"/>
                    <a:pt x="339" y="573"/>
                  </a:cubicBezTo>
                  <a:lnTo>
                    <a:pt x="478" y="491"/>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010" name="Google Shape;5010;p50"/>
            <p:cNvSpPr/>
            <p:nvPr/>
          </p:nvSpPr>
          <p:spPr>
            <a:xfrm>
              <a:off x="1400175" y="1220787"/>
              <a:ext cx="2560637" cy="2133600"/>
            </a:xfrm>
            <a:custGeom>
              <a:avLst/>
              <a:gdLst/>
              <a:ahLst/>
              <a:cxnLst/>
              <a:rect l="l" t="t" r="r" b="b"/>
              <a:pathLst>
                <a:path w="574" h="478" extrusionOk="0">
                  <a:moveTo>
                    <a:pt x="574" y="139"/>
                  </a:moveTo>
                  <a:cubicBezTo>
                    <a:pt x="492" y="0"/>
                    <a:pt x="492" y="0"/>
                    <a:pt x="492" y="0"/>
                  </a:cubicBezTo>
                  <a:cubicBezTo>
                    <a:pt x="228" y="5"/>
                    <a:pt x="13" y="215"/>
                    <a:pt x="0" y="477"/>
                  </a:cubicBezTo>
                  <a:cubicBezTo>
                    <a:pt x="139" y="395"/>
                    <a:pt x="139" y="395"/>
                    <a:pt x="139" y="395"/>
                  </a:cubicBezTo>
                  <a:cubicBezTo>
                    <a:pt x="280" y="478"/>
                    <a:pt x="280" y="478"/>
                    <a:pt x="280" y="478"/>
                  </a:cubicBezTo>
                  <a:cubicBezTo>
                    <a:pt x="292" y="370"/>
                    <a:pt x="382" y="284"/>
                    <a:pt x="492" y="279"/>
                  </a:cubicBezTo>
                  <a:lnTo>
                    <a:pt x="574" y="139"/>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5011" name="Google Shape;5011;p50"/>
          <p:cNvGrpSpPr/>
          <p:nvPr/>
        </p:nvGrpSpPr>
        <p:grpSpPr>
          <a:xfrm>
            <a:off x="1138046" y="1550171"/>
            <a:ext cx="446045" cy="445465"/>
            <a:chOff x="1649412" y="927100"/>
            <a:chExt cx="5011737" cy="5016500"/>
          </a:xfrm>
        </p:grpSpPr>
        <p:sp>
          <p:nvSpPr>
            <p:cNvPr id="5012" name="Google Shape;5012;p50"/>
            <p:cNvSpPr/>
            <p:nvPr/>
          </p:nvSpPr>
          <p:spPr>
            <a:xfrm>
              <a:off x="2008187" y="4025900"/>
              <a:ext cx="4252913" cy="1917700"/>
            </a:xfrm>
            <a:custGeom>
              <a:avLst/>
              <a:gdLst/>
              <a:ahLst/>
              <a:cxnLst/>
              <a:rect l="l" t="t" r="r" b="b"/>
              <a:pathLst>
                <a:path w="999" h="450" extrusionOk="0">
                  <a:moveTo>
                    <a:pt x="715" y="15"/>
                  </a:moveTo>
                  <a:cubicBezTo>
                    <a:pt x="667" y="82"/>
                    <a:pt x="588" y="123"/>
                    <a:pt x="505" y="123"/>
                  </a:cubicBezTo>
                  <a:cubicBezTo>
                    <a:pt x="416" y="123"/>
                    <a:pt x="332" y="76"/>
                    <a:pt x="284" y="2"/>
                  </a:cubicBezTo>
                  <a:cubicBezTo>
                    <a:pt x="94" y="0"/>
                    <a:pt x="94" y="0"/>
                    <a:pt x="94" y="0"/>
                  </a:cubicBezTo>
                  <a:cubicBezTo>
                    <a:pt x="0" y="165"/>
                    <a:pt x="0" y="165"/>
                    <a:pt x="0" y="165"/>
                  </a:cubicBezTo>
                  <a:cubicBezTo>
                    <a:pt x="107" y="341"/>
                    <a:pt x="299" y="450"/>
                    <a:pt x="505" y="450"/>
                  </a:cubicBezTo>
                  <a:cubicBezTo>
                    <a:pt x="704" y="450"/>
                    <a:pt x="891" y="347"/>
                    <a:pt x="999" y="181"/>
                  </a:cubicBezTo>
                  <a:cubicBezTo>
                    <a:pt x="810" y="182"/>
                    <a:pt x="810" y="182"/>
                    <a:pt x="810" y="182"/>
                  </a:cubicBezTo>
                  <a:lnTo>
                    <a:pt x="715" y="15"/>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013" name="Google Shape;5013;p50"/>
            <p:cNvSpPr/>
            <p:nvPr/>
          </p:nvSpPr>
          <p:spPr>
            <a:xfrm>
              <a:off x="4271962" y="931862"/>
              <a:ext cx="2389187" cy="3724276"/>
            </a:xfrm>
            <a:custGeom>
              <a:avLst/>
              <a:gdLst/>
              <a:ahLst/>
              <a:cxnLst/>
              <a:rect l="l" t="t" r="r" b="b"/>
              <a:pathLst>
                <a:path w="561" h="874" extrusionOk="0">
                  <a:moveTo>
                    <a:pt x="488" y="872"/>
                  </a:moveTo>
                  <a:cubicBezTo>
                    <a:pt x="536" y="786"/>
                    <a:pt x="561" y="687"/>
                    <a:pt x="561" y="588"/>
                  </a:cubicBezTo>
                  <a:cubicBezTo>
                    <a:pt x="561" y="273"/>
                    <a:pt x="313" y="15"/>
                    <a:pt x="1" y="0"/>
                  </a:cubicBezTo>
                  <a:cubicBezTo>
                    <a:pt x="97" y="163"/>
                    <a:pt x="97" y="163"/>
                    <a:pt x="97" y="163"/>
                  </a:cubicBezTo>
                  <a:cubicBezTo>
                    <a:pt x="0" y="328"/>
                    <a:pt x="0" y="328"/>
                    <a:pt x="0" y="328"/>
                  </a:cubicBezTo>
                  <a:cubicBezTo>
                    <a:pt x="131" y="342"/>
                    <a:pt x="233" y="453"/>
                    <a:pt x="233" y="588"/>
                  </a:cubicBezTo>
                  <a:cubicBezTo>
                    <a:pt x="233" y="630"/>
                    <a:pt x="223" y="671"/>
                    <a:pt x="204" y="708"/>
                  </a:cubicBezTo>
                  <a:cubicBezTo>
                    <a:pt x="298" y="874"/>
                    <a:pt x="298" y="874"/>
                    <a:pt x="298" y="874"/>
                  </a:cubicBezTo>
                  <a:lnTo>
                    <a:pt x="488" y="872"/>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014" name="Google Shape;5014;p50"/>
            <p:cNvSpPr/>
            <p:nvPr/>
          </p:nvSpPr>
          <p:spPr>
            <a:xfrm>
              <a:off x="1649412" y="927100"/>
              <a:ext cx="2870200" cy="3652836"/>
            </a:xfrm>
            <a:custGeom>
              <a:avLst/>
              <a:gdLst/>
              <a:ahLst/>
              <a:cxnLst/>
              <a:rect l="l" t="t" r="r" b="b"/>
              <a:pathLst>
                <a:path w="674" h="857" extrusionOk="0">
                  <a:moveTo>
                    <a:pt x="674" y="164"/>
                  </a:moveTo>
                  <a:cubicBezTo>
                    <a:pt x="578" y="0"/>
                    <a:pt x="578" y="0"/>
                    <a:pt x="578" y="0"/>
                  </a:cubicBezTo>
                  <a:cubicBezTo>
                    <a:pt x="258" y="6"/>
                    <a:pt x="0" y="268"/>
                    <a:pt x="0" y="589"/>
                  </a:cubicBezTo>
                  <a:cubicBezTo>
                    <a:pt x="0" y="682"/>
                    <a:pt x="22" y="775"/>
                    <a:pt x="65" y="857"/>
                  </a:cubicBezTo>
                  <a:cubicBezTo>
                    <a:pt x="158" y="693"/>
                    <a:pt x="158" y="693"/>
                    <a:pt x="158" y="693"/>
                  </a:cubicBezTo>
                  <a:cubicBezTo>
                    <a:pt x="350" y="695"/>
                    <a:pt x="350" y="695"/>
                    <a:pt x="350" y="695"/>
                  </a:cubicBezTo>
                  <a:cubicBezTo>
                    <a:pt x="335" y="661"/>
                    <a:pt x="328" y="625"/>
                    <a:pt x="328" y="589"/>
                  </a:cubicBezTo>
                  <a:cubicBezTo>
                    <a:pt x="328" y="449"/>
                    <a:pt x="439" y="334"/>
                    <a:pt x="577" y="328"/>
                  </a:cubicBezTo>
                  <a:lnTo>
                    <a:pt x="674" y="164"/>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5015" name="Google Shape;5015;p50"/>
          <p:cNvGrpSpPr/>
          <p:nvPr/>
        </p:nvGrpSpPr>
        <p:grpSpPr>
          <a:xfrm>
            <a:off x="2418397" y="1550424"/>
            <a:ext cx="444870" cy="445286"/>
            <a:chOff x="1301750" y="920750"/>
            <a:chExt cx="5095875" cy="5100637"/>
          </a:xfrm>
        </p:grpSpPr>
        <p:sp>
          <p:nvSpPr>
            <p:cNvPr id="5016" name="Google Shape;5016;p50"/>
            <p:cNvSpPr/>
            <p:nvPr/>
          </p:nvSpPr>
          <p:spPr>
            <a:xfrm>
              <a:off x="1301750" y="2546350"/>
              <a:ext cx="1801812" cy="2917825"/>
            </a:xfrm>
            <a:custGeom>
              <a:avLst/>
              <a:gdLst/>
              <a:ahLst/>
              <a:cxnLst/>
              <a:rect l="l" t="t" r="r" b="b"/>
              <a:pathLst>
                <a:path w="405" h="655" extrusionOk="0">
                  <a:moveTo>
                    <a:pt x="321" y="207"/>
                  </a:moveTo>
                  <a:cubicBezTo>
                    <a:pt x="321" y="184"/>
                    <a:pt x="324" y="161"/>
                    <a:pt x="330" y="139"/>
                  </a:cubicBezTo>
                  <a:cubicBezTo>
                    <a:pt x="207" y="0"/>
                    <a:pt x="207" y="0"/>
                    <a:pt x="207" y="0"/>
                  </a:cubicBezTo>
                  <a:cubicBezTo>
                    <a:pt x="25" y="40"/>
                    <a:pt x="25" y="40"/>
                    <a:pt x="25" y="40"/>
                  </a:cubicBezTo>
                  <a:cubicBezTo>
                    <a:pt x="9" y="94"/>
                    <a:pt x="0" y="150"/>
                    <a:pt x="0" y="207"/>
                  </a:cubicBezTo>
                  <a:cubicBezTo>
                    <a:pt x="0" y="381"/>
                    <a:pt x="80" y="546"/>
                    <a:pt x="216" y="655"/>
                  </a:cubicBezTo>
                  <a:cubicBezTo>
                    <a:pt x="234" y="471"/>
                    <a:pt x="234" y="471"/>
                    <a:pt x="234" y="471"/>
                  </a:cubicBezTo>
                  <a:cubicBezTo>
                    <a:pt x="405" y="396"/>
                    <a:pt x="405" y="396"/>
                    <a:pt x="405" y="396"/>
                  </a:cubicBezTo>
                  <a:cubicBezTo>
                    <a:pt x="352" y="348"/>
                    <a:pt x="321" y="279"/>
                    <a:pt x="321" y="207"/>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017" name="Google Shape;5017;p50"/>
            <p:cNvSpPr/>
            <p:nvPr/>
          </p:nvSpPr>
          <p:spPr>
            <a:xfrm>
              <a:off x="2387600" y="4403725"/>
              <a:ext cx="2865436" cy="1617662"/>
            </a:xfrm>
            <a:custGeom>
              <a:avLst/>
              <a:gdLst/>
              <a:ahLst/>
              <a:cxnLst/>
              <a:rect l="l" t="t" r="r" b="b"/>
              <a:pathLst>
                <a:path w="644" h="363" extrusionOk="0">
                  <a:moveTo>
                    <a:pt x="644" y="268"/>
                  </a:moveTo>
                  <a:cubicBezTo>
                    <a:pt x="475" y="194"/>
                    <a:pt x="475" y="194"/>
                    <a:pt x="475" y="194"/>
                  </a:cubicBezTo>
                  <a:cubicBezTo>
                    <a:pt x="456" y="8"/>
                    <a:pt x="456" y="8"/>
                    <a:pt x="456" y="8"/>
                  </a:cubicBezTo>
                  <a:cubicBezTo>
                    <a:pt x="418" y="31"/>
                    <a:pt x="374" y="42"/>
                    <a:pt x="329" y="42"/>
                  </a:cubicBezTo>
                  <a:cubicBezTo>
                    <a:pt x="279" y="42"/>
                    <a:pt x="231" y="28"/>
                    <a:pt x="189" y="0"/>
                  </a:cubicBezTo>
                  <a:cubicBezTo>
                    <a:pt x="18" y="75"/>
                    <a:pt x="18" y="75"/>
                    <a:pt x="18" y="75"/>
                  </a:cubicBezTo>
                  <a:cubicBezTo>
                    <a:pt x="0" y="259"/>
                    <a:pt x="0" y="259"/>
                    <a:pt x="0" y="259"/>
                  </a:cubicBezTo>
                  <a:cubicBezTo>
                    <a:pt x="97" y="327"/>
                    <a:pt x="210" y="363"/>
                    <a:pt x="329" y="363"/>
                  </a:cubicBezTo>
                  <a:cubicBezTo>
                    <a:pt x="442" y="363"/>
                    <a:pt x="550" y="330"/>
                    <a:pt x="644" y="26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018" name="Google Shape;5018;p50"/>
            <p:cNvSpPr/>
            <p:nvPr/>
          </p:nvSpPr>
          <p:spPr>
            <a:xfrm>
              <a:off x="4546600" y="2790825"/>
              <a:ext cx="1851025" cy="2717800"/>
            </a:xfrm>
            <a:custGeom>
              <a:avLst/>
              <a:gdLst/>
              <a:ahLst/>
              <a:cxnLst/>
              <a:rect l="l" t="t" r="r" b="b"/>
              <a:pathLst>
                <a:path w="416" h="610" extrusionOk="0">
                  <a:moveTo>
                    <a:pt x="416" y="152"/>
                  </a:moveTo>
                  <a:cubicBezTo>
                    <a:pt x="416" y="101"/>
                    <a:pt x="409" y="50"/>
                    <a:pt x="396" y="0"/>
                  </a:cubicBezTo>
                  <a:cubicBezTo>
                    <a:pt x="273" y="139"/>
                    <a:pt x="273" y="139"/>
                    <a:pt x="273" y="139"/>
                  </a:cubicBezTo>
                  <a:cubicBezTo>
                    <a:pt x="90" y="98"/>
                    <a:pt x="90" y="98"/>
                    <a:pt x="90" y="98"/>
                  </a:cubicBezTo>
                  <a:cubicBezTo>
                    <a:pt x="94" y="116"/>
                    <a:pt x="96" y="134"/>
                    <a:pt x="96" y="152"/>
                  </a:cubicBezTo>
                  <a:cubicBezTo>
                    <a:pt x="96" y="229"/>
                    <a:pt x="60" y="302"/>
                    <a:pt x="0" y="350"/>
                  </a:cubicBezTo>
                  <a:cubicBezTo>
                    <a:pt x="18" y="535"/>
                    <a:pt x="18" y="535"/>
                    <a:pt x="18" y="535"/>
                  </a:cubicBezTo>
                  <a:cubicBezTo>
                    <a:pt x="188" y="610"/>
                    <a:pt x="188" y="610"/>
                    <a:pt x="188" y="610"/>
                  </a:cubicBezTo>
                  <a:cubicBezTo>
                    <a:pt x="331" y="502"/>
                    <a:pt x="416" y="331"/>
                    <a:pt x="416" y="152"/>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019" name="Google Shape;5019;p50"/>
            <p:cNvSpPr/>
            <p:nvPr/>
          </p:nvSpPr>
          <p:spPr>
            <a:xfrm>
              <a:off x="3962400" y="925512"/>
              <a:ext cx="2297112" cy="2333625"/>
            </a:xfrm>
            <a:custGeom>
              <a:avLst/>
              <a:gdLst/>
              <a:ahLst/>
              <a:cxnLst/>
              <a:rect l="l" t="t" r="r" b="b"/>
              <a:pathLst>
                <a:path w="516" h="524" extrusionOk="0">
                  <a:moveTo>
                    <a:pt x="1" y="0"/>
                  </a:moveTo>
                  <a:cubicBezTo>
                    <a:pt x="94" y="159"/>
                    <a:pt x="94" y="159"/>
                    <a:pt x="94" y="159"/>
                  </a:cubicBezTo>
                  <a:cubicBezTo>
                    <a:pt x="0" y="320"/>
                    <a:pt x="0" y="320"/>
                    <a:pt x="0" y="320"/>
                  </a:cubicBezTo>
                  <a:cubicBezTo>
                    <a:pt x="95" y="330"/>
                    <a:pt x="178" y="393"/>
                    <a:pt x="211" y="484"/>
                  </a:cubicBezTo>
                  <a:cubicBezTo>
                    <a:pt x="393" y="524"/>
                    <a:pt x="393" y="524"/>
                    <a:pt x="393" y="524"/>
                  </a:cubicBezTo>
                  <a:cubicBezTo>
                    <a:pt x="516" y="385"/>
                    <a:pt x="516" y="385"/>
                    <a:pt x="516" y="385"/>
                  </a:cubicBezTo>
                  <a:cubicBezTo>
                    <a:pt x="439" y="162"/>
                    <a:pt x="235" y="10"/>
                    <a:pt x="1"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020" name="Google Shape;5020;p50"/>
            <p:cNvSpPr/>
            <p:nvPr/>
          </p:nvSpPr>
          <p:spPr>
            <a:xfrm>
              <a:off x="1466850" y="920750"/>
              <a:ext cx="2759074" cy="2097087"/>
            </a:xfrm>
            <a:custGeom>
              <a:avLst/>
              <a:gdLst/>
              <a:ahLst/>
              <a:cxnLst/>
              <a:rect l="l" t="t" r="r" b="b"/>
              <a:pathLst>
                <a:path w="620" h="471" extrusionOk="0">
                  <a:moveTo>
                    <a:pt x="526" y="320"/>
                  </a:moveTo>
                  <a:cubicBezTo>
                    <a:pt x="620" y="160"/>
                    <a:pt x="620" y="160"/>
                    <a:pt x="620" y="160"/>
                  </a:cubicBezTo>
                  <a:cubicBezTo>
                    <a:pt x="526" y="0"/>
                    <a:pt x="526" y="0"/>
                    <a:pt x="526" y="0"/>
                  </a:cubicBezTo>
                  <a:cubicBezTo>
                    <a:pt x="290" y="4"/>
                    <a:pt x="82" y="151"/>
                    <a:pt x="0" y="371"/>
                  </a:cubicBezTo>
                  <a:cubicBezTo>
                    <a:pt x="180" y="331"/>
                    <a:pt x="180" y="331"/>
                    <a:pt x="180" y="331"/>
                  </a:cubicBezTo>
                  <a:cubicBezTo>
                    <a:pt x="305" y="471"/>
                    <a:pt x="305" y="471"/>
                    <a:pt x="305" y="471"/>
                  </a:cubicBezTo>
                  <a:cubicBezTo>
                    <a:pt x="343" y="383"/>
                    <a:pt x="428" y="324"/>
                    <a:pt x="526" y="32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5021" name="Google Shape;5021;p50"/>
          <p:cNvGrpSpPr/>
          <p:nvPr/>
        </p:nvGrpSpPr>
        <p:grpSpPr>
          <a:xfrm>
            <a:off x="4341570" y="1550333"/>
            <a:ext cx="445621" cy="445591"/>
            <a:chOff x="5732756" y="2682276"/>
            <a:chExt cx="719905" cy="719856"/>
          </a:xfrm>
        </p:grpSpPr>
        <p:sp>
          <p:nvSpPr>
            <p:cNvPr id="5022" name="Google Shape;5022;p50"/>
            <p:cNvSpPr/>
            <p:nvPr/>
          </p:nvSpPr>
          <p:spPr>
            <a:xfrm>
              <a:off x="5732756" y="2682276"/>
              <a:ext cx="400276" cy="538927"/>
            </a:xfrm>
            <a:custGeom>
              <a:avLst/>
              <a:gdLst/>
              <a:ahLst/>
              <a:cxnLst/>
              <a:rect l="l" t="t" r="r" b="b"/>
              <a:pathLst>
                <a:path w="670" h="902" extrusionOk="0">
                  <a:moveTo>
                    <a:pt x="145" y="824"/>
                  </a:moveTo>
                  <a:cubicBezTo>
                    <a:pt x="138" y="813"/>
                    <a:pt x="137" y="799"/>
                    <a:pt x="142" y="786"/>
                  </a:cubicBezTo>
                  <a:cubicBezTo>
                    <a:pt x="149" y="767"/>
                    <a:pt x="164" y="751"/>
                    <a:pt x="185" y="739"/>
                  </a:cubicBezTo>
                  <a:cubicBezTo>
                    <a:pt x="205" y="727"/>
                    <a:pt x="227" y="722"/>
                    <a:pt x="247" y="725"/>
                  </a:cubicBezTo>
                  <a:cubicBezTo>
                    <a:pt x="260" y="727"/>
                    <a:pt x="272" y="735"/>
                    <a:pt x="278" y="747"/>
                  </a:cubicBezTo>
                  <a:cubicBezTo>
                    <a:pt x="285" y="758"/>
                    <a:pt x="286" y="773"/>
                    <a:pt x="281" y="786"/>
                  </a:cubicBezTo>
                  <a:cubicBezTo>
                    <a:pt x="365" y="737"/>
                    <a:pt x="365" y="737"/>
                    <a:pt x="365" y="737"/>
                  </a:cubicBezTo>
                  <a:cubicBezTo>
                    <a:pt x="342" y="697"/>
                    <a:pt x="329" y="651"/>
                    <a:pt x="329" y="602"/>
                  </a:cubicBezTo>
                  <a:cubicBezTo>
                    <a:pt x="329" y="459"/>
                    <a:pt x="440" y="342"/>
                    <a:pt x="580" y="330"/>
                  </a:cubicBezTo>
                  <a:cubicBezTo>
                    <a:pt x="580" y="202"/>
                    <a:pt x="580" y="202"/>
                    <a:pt x="580" y="202"/>
                  </a:cubicBezTo>
                  <a:cubicBezTo>
                    <a:pt x="581" y="199"/>
                    <a:pt x="584" y="195"/>
                    <a:pt x="589" y="195"/>
                  </a:cubicBezTo>
                  <a:cubicBezTo>
                    <a:pt x="598" y="194"/>
                    <a:pt x="606" y="195"/>
                    <a:pt x="611" y="202"/>
                  </a:cubicBezTo>
                  <a:cubicBezTo>
                    <a:pt x="614" y="207"/>
                    <a:pt x="616" y="212"/>
                    <a:pt x="619" y="216"/>
                  </a:cubicBezTo>
                  <a:cubicBezTo>
                    <a:pt x="628" y="230"/>
                    <a:pt x="645" y="232"/>
                    <a:pt x="656" y="219"/>
                  </a:cubicBezTo>
                  <a:cubicBezTo>
                    <a:pt x="666" y="207"/>
                    <a:pt x="670" y="189"/>
                    <a:pt x="669" y="172"/>
                  </a:cubicBezTo>
                  <a:cubicBezTo>
                    <a:pt x="670" y="156"/>
                    <a:pt x="666" y="138"/>
                    <a:pt x="656" y="126"/>
                  </a:cubicBezTo>
                  <a:cubicBezTo>
                    <a:pt x="645" y="113"/>
                    <a:pt x="628" y="115"/>
                    <a:pt x="619" y="129"/>
                  </a:cubicBezTo>
                  <a:cubicBezTo>
                    <a:pt x="616" y="133"/>
                    <a:pt x="614" y="138"/>
                    <a:pt x="611" y="143"/>
                  </a:cubicBezTo>
                  <a:cubicBezTo>
                    <a:pt x="606" y="150"/>
                    <a:pt x="598" y="151"/>
                    <a:pt x="589" y="150"/>
                  </a:cubicBezTo>
                  <a:cubicBezTo>
                    <a:pt x="584" y="150"/>
                    <a:pt x="581" y="146"/>
                    <a:pt x="580" y="142"/>
                  </a:cubicBezTo>
                  <a:cubicBezTo>
                    <a:pt x="580" y="0"/>
                    <a:pt x="580" y="0"/>
                    <a:pt x="580" y="0"/>
                  </a:cubicBezTo>
                  <a:cubicBezTo>
                    <a:pt x="258" y="12"/>
                    <a:pt x="0" y="277"/>
                    <a:pt x="0" y="602"/>
                  </a:cubicBezTo>
                  <a:cubicBezTo>
                    <a:pt x="0" y="711"/>
                    <a:pt x="29" y="814"/>
                    <a:pt x="79" y="902"/>
                  </a:cubicBezTo>
                  <a:cubicBezTo>
                    <a:pt x="177" y="845"/>
                    <a:pt x="177" y="845"/>
                    <a:pt x="177" y="845"/>
                  </a:cubicBezTo>
                  <a:cubicBezTo>
                    <a:pt x="163" y="843"/>
                    <a:pt x="151" y="836"/>
                    <a:pt x="145" y="82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023" name="Google Shape;5023;p50"/>
            <p:cNvSpPr/>
            <p:nvPr/>
          </p:nvSpPr>
          <p:spPr>
            <a:xfrm>
              <a:off x="6094186" y="2682276"/>
              <a:ext cx="358476" cy="531209"/>
            </a:xfrm>
            <a:custGeom>
              <a:avLst/>
              <a:gdLst/>
              <a:ahLst/>
              <a:cxnLst/>
              <a:rect l="l" t="t" r="r" b="b"/>
              <a:pathLst>
                <a:path w="600" h="889" extrusionOk="0">
                  <a:moveTo>
                    <a:pt x="35" y="95"/>
                  </a:moveTo>
                  <a:cubicBezTo>
                    <a:pt x="48" y="95"/>
                    <a:pt x="60" y="101"/>
                    <a:pt x="69" y="112"/>
                  </a:cubicBezTo>
                  <a:cubicBezTo>
                    <a:pt x="82" y="127"/>
                    <a:pt x="88" y="149"/>
                    <a:pt x="88" y="172"/>
                  </a:cubicBezTo>
                  <a:cubicBezTo>
                    <a:pt x="88" y="196"/>
                    <a:pt x="82" y="218"/>
                    <a:pt x="69" y="233"/>
                  </a:cubicBezTo>
                  <a:cubicBezTo>
                    <a:pt x="60" y="244"/>
                    <a:pt x="48" y="250"/>
                    <a:pt x="35" y="250"/>
                  </a:cubicBezTo>
                  <a:cubicBezTo>
                    <a:pt x="21" y="250"/>
                    <a:pt x="8" y="243"/>
                    <a:pt x="0" y="232"/>
                  </a:cubicBezTo>
                  <a:cubicBezTo>
                    <a:pt x="0" y="329"/>
                    <a:pt x="0" y="329"/>
                    <a:pt x="0" y="329"/>
                  </a:cubicBezTo>
                  <a:cubicBezTo>
                    <a:pt x="150" y="331"/>
                    <a:pt x="271" y="452"/>
                    <a:pt x="271" y="602"/>
                  </a:cubicBezTo>
                  <a:cubicBezTo>
                    <a:pt x="271" y="644"/>
                    <a:pt x="261" y="684"/>
                    <a:pt x="245" y="719"/>
                  </a:cubicBezTo>
                  <a:cubicBezTo>
                    <a:pt x="355" y="783"/>
                    <a:pt x="355" y="783"/>
                    <a:pt x="355" y="783"/>
                  </a:cubicBezTo>
                  <a:cubicBezTo>
                    <a:pt x="358" y="786"/>
                    <a:pt x="359" y="791"/>
                    <a:pt x="357" y="795"/>
                  </a:cubicBezTo>
                  <a:cubicBezTo>
                    <a:pt x="353" y="802"/>
                    <a:pt x="349" y="809"/>
                    <a:pt x="340" y="810"/>
                  </a:cubicBezTo>
                  <a:cubicBezTo>
                    <a:pt x="334" y="810"/>
                    <a:pt x="329" y="810"/>
                    <a:pt x="324" y="810"/>
                  </a:cubicBezTo>
                  <a:cubicBezTo>
                    <a:pt x="307" y="810"/>
                    <a:pt x="297" y="825"/>
                    <a:pt x="303" y="840"/>
                  </a:cubicBezTo>
                  <a:cubicBezTo>
                    <a:pt x="309" y="855"/>
                    <a:pt x="322" y="868"/>
                    <a:pt x="336" y="875"/>
                  </a:cubicBezTo>
                  <a:cubicBezTo>
                    <a:pt x="350" y="884"/>
                    <a:pt x="368" y="889"/>
                    <a:pt x="384" y="887"/>
                  </a:cubicBezTo>
                  <a:cubicBezTo>
                    <a:pt x="400" y="884"/>
                    <a:pt x="407" y="868"/>
                    <a:pt x="399" y="854"/>
                  </a:cubicBezTo>
                  <a:cubicBezTo>
                    <a:pt x="397" y="849"/>
                    <a:pt x="394" y="845"/>
                    <a:pt x="391" y="840"/>
                  </a:cubicBezTo>
                  <a:cubicBezTo>
                    <a:pt x="387" y="831"/>
                    <a:pt x="391" y="824"/>
                    <a:pt x="396" y="817"/>
                  </a:cubicBezTo>
                  <a:cubicBezTo>
                    <a:pt x="398" y="813"/>
                    <a:pt x="403" y="812"/>
                    <a:pt x="407" y="813"/>
                  </a:cubicBezTo>
                  <a:cubicBezTo>
                    <a:pt x="530" y="884"/>
                    <a:pt x="530" y="884"/>
                    <a:pt x="530" y="884"/>
                  </a:cubicBezTo>
                  <a:cubicBezTo>
                    <a:pt x="575" y="800"/>
                    <a:pt x="600" y="704"/>
                    <a:pt x="600" y="602"/>
                  </a:cubicBezTo>
                  <a:cubicBezTo>
                    <a:pt x="600" y="271"/>
                    <a:pt x="331" y="1"/>
                    <a:pt x="0" y="0"/>
                  </a:cubicBezTo>
                  <a:cubicBezTo>
                    <a:pt x="0" y="113"/>
                    <a:pt x="0" y="113"/>
                    <a:pt x="0" y="113"/>
                  </a:cubicBezTo>
                  <a:cubicBezTo>
                    <a:pt x="8" y="102"/>
                    <a:pt x="21" y="95"/>
                    <a:pt x="35" y="95"/>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024" name="Google Shape;5024;p50"/>
            <p:cNvSpPr/>
            <p:nvPr/>
          </p:nvSpPr>
          <p:spPr>
            <a:xfrm>
              <a:off x="5787732" y="3124950"/>
              <a:ext cx="616090" cy="277182"/>
            </a:xfrm>
            <a:custGeom>
              <a:avLst/>
              <a:gdLst/>
              <a:ahLst/>
              <a:cxnLst/>
              <a:rect l="l" t="t" r="r" b="b"/>
              <a:pathLst>
                <a:path w="1031" h="464" extrusionOk="0">
                  <a:moveTo>
                    <a:pt x="931" y="147"/>
                  </a:moveTo>
                  <a:cubicBezTo>
                    <a:pt x="925" y="159"/>
                    <a:pt x="913" y="166"/>
                    <a:pt x="900" y="169"/>
                  </a:cubicBezTo>
                  <a:cubicBezTo>
                    <a:pt x="880" y="172"/>
                    <a:pt x="858" y="167"/>
                    <a:pt x="838" y="155"/>
                  </a:cubicBezTo>
                  <a:cubicBezTo>
                    <a:pt x="817" y="143"/>
                    <a:pt x="801" y="127"/>
                    <a:pt x="795" y="108"/>
                  </a:cubicBezTo>
                  <a:cubicBezTo>
                    <a:pt x="790" y="95"/>
                    <a:pt x="791" y="81"/>
                    <a:pt x="797" y="70"/>
                  </a:cubicBezTo>
                  <a:cubicBezTo>
                    <a:pt x="804" y="58"/>
                    <a:pt x="816" y="50"/>
                    <a:pt x="830" y="48"/>
                  </a:cubicBezTo>
                  <a:cubicBezTo>
                    <a:pt x="746" y="0"/>
                    <a:pt x="746" y="0"/>
                    <a:pt x="746" y="0"/>
                  </a:cubicBezTo>
                  <a:cubicBezTo>
                    <a:pt x="698" y="81"/>
                    <a:pt x="611" y="135"/>
                    <a:pt x="510" y="135"/>
                  </a:cubicBezTo>
                  <a:cubicBezTo>
                    <a:pt x="417" y="135"/>
                    <a:pt x="335" y="88"/>
                    <a:pt x="286" y="17"/>
                  </a:cubicBezTo>
                  <a:cubicBezTo>
                    <a:pt x="175" y="81"/>
                    <a:pt x="175" y="81"/>
                    <a:pt x="175" y="81"/>
                  </a:cubicBezTo>
                  <a:cubicBezTo>
                    <a:pt x="171" y="82"/>
                    <a:pt x="167" y="81"/>
                    <a:pt x="164" y="77"/>
                  </a:cubicBezTo>
                  <a:cubicBezTo>
                    <a:pt x="159" y="70"/>
                    <a:pt x="156" y="63"/>
                    <a:pt x="160" y="54"/>
                  </a:cubicBezTo>
                  <a:cubicBezTo>
                    <a:pt x="162" y="49"/>
                    <a:pt x="165" y="45"/>
                    <a:pt x="168" y="40"/>
                  </a:cubicBezTo>
                  <a:cubicBezTo>
                    <a:pt x="175" y="26"/>
                    <a:pt x="168" y="10"/>
                    <a:pt x="152" y="7"/>
                  </a:cubicBezTo>
                  <a:cubicBezTo>
                    <a:pt x="136" y="5"/>
                    <a:pt x="119" y="10"/>
                    <a:pt x="105" y="18"/>
                  </a:cubicBezTo>
                  <a:cubicBezTo>
                    <a:pt x="90" y="26"/>
                    <a:pt x="77" y="39"/>
                    <a:pt x="71" y="54"/>
                  </a:cubicBezTo>
                  <a:cubicBezTo>
                    <a:pt x="66" y="69"/>
                    <a:pt x="76" y="83"/>
                    <a:pt x="92" y="84"/>
                  </a:cubicBezTo>
                  <a:cubicBezTo>
                    <a:pt x="97" y="84"/>
                    <a:pt x="103" y="83"/>
                    <a:pt x="108" y="84"/>
                  </a:cubicBezTo>
                  <a:cubicBezTo>
                    <a:pt x="117" y="85"/>
                    <a:pt x="121" y="92"/>
                    <a:pt x="126" y="99"/>
                  </a:cubicBezTo>
                  <a:cubicBezTo>
                    <a:pt x="128" y="103"/>
                    <a:pt x="126" y="108"/>
                    <a:pt x="123" y="111"/>
                  </a:cubicBezTo>
                  <a:cubicBezTo>
                    <a:pt x="0" y="182"/>
                    <a:pt x="0" y="182"/>
                    <a:pt x="0" y="182"/>
                  </a:cubicBezTo>
                  <a:cubicBezTo>
                    <a:pt x="107" y="351"/>
                    <a:pt x="296" y="464"/>
                    <a:pt x="510" y="464"/>
                  </a:cubicBezTo>
                  <a:cubicBezTo>
                    <a:pt x="733" y="464"/>
                    <a:pt x="927" y="344"/>
                    <a:pt x="1031" y="165"/>
                  </a:cubicBezTo>
                  <a:cubicBezTo>
                    <a:pt x="934" y="108"/>
                    <a:pt x="934" y="108"/>
                    <a:pt x="934" y="108"/>
                  </a:cubicBezTo>
                  <a:cubicBezTo>
                    <a:pt x="939" y="121"/>
                    <a:pt x="938" y="136"/>
                    <a:pt x="931" y="14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5025" name="Google Shape;5025;p50"/>
          <p:cNvGrpSpPr/>
          <p:nvPr/>
        </p:nvGrpSpPr>
        <p:grpSpPr>
          <a:xfrm>
            <a:off x="4982887" y="1550327"/>
            <a:ext cx="445627" cy="445604"/>
            <a:chOff x="6768809" y="2682265"/>
            <a:chExt cx="719915" cy="719877"/>
          </a:xfrm>
        </p:grpSpPr>
        <p:sp>
          <p:nvSpPr>
            <p:cNvPr id="5026" name="Google Shape;5026;p50"/>
            <p:cNvSpPr/>
            <p:nvPr/>
          </p:nvSpPr>
          <p:spPr>
            <a:xfrm>
              <a:off x="6768809" y="2682954"/>
              <a:ext cx="400157" cy="358101"/>
            </a:xfrm>
            <a:custGeom>
              <a:avLst/>
              <a:gdLst/>
              <a:ahLst/>
              <a:cxnLst/>
              <a:rect l="l" t="t" r="r" b="b"/>
              <a:pathLst>
                <a:path w="638" h="571" extrusionOk="0">
                  <a:moveTo>
                    <a:pt x="91" y="538"/>
                  </a:moveTo>
                  <a:cubicBezTo>
                    <a:pt x="91" y="525"/>
                    <a:pt x="97" y="513"/>
                    <a:pt x="107" y="505"/>
                  </a:cubicBezTo>
                  <a:cubicBezTo>
                    <a:pt x="121" y="493"/>
                    <a:pt x="142" y="486"/>
                    <a:pt x="164" y="487"/>
                  </a:cubicBezTo>
                  <a:cubicBezTo>
                    <a:pt x="187" y="486"/>
                    <a:pt x="208" y="493"/>
                    <a:pt x="222" y="505"/>
                  </a:cubicBezTo>
                  <a:cubicBezTo>
                    <a:pt x="232" y="513"/>
                    <a:pt x="238" y="525"/>
                    <a:pt x="238" y="538"/>
                  </a:cubicBezTo>
                  <a:cubicBezTo>
                    <a:pt x="238" y="551"/>
                    <a:pt x="232" y="563"/>
                    <a:pt x="221" y="571"/>
                  </a:cubicBezTo>
                  <a:cubicBezTo>
                    <a:pt x="314" y="571"/>
                    <a:pt x="314" y="571"/>
                    <a:pt x="314" y="571"/>
                  </a:cubicBezTo>
                  <a:cubicBezTo>
                    <a:pt x="315" y="435"/>
                    <a:pt x="420" y="325"/>
                    <a:pt x="552" y="314"/>
                  </a:cubicBezTo>
                  <a:cubicBezTo>
                    <a:pt x="552" y="192"/>
                    <a:pt x="552" y="192"/>
                    <a:pt x="552" y="192"/>
                  </a:cubicBezTo>
                  <a:cubicBezTo>
                    <a:pt x="554" y="189"/>
                    <a:pt x="557" y="185"/>
                    <a:pt x="561" y="185"/>
                  </a:cubicBezTo>
                  <a:cubicBezTo>
                    <a:pt x="569" y="184"/>
                    <a:pt x="577" y="184"/>
                    <a:pt x="582" y="192"/>
                  </a:cubicBezTo>
                  <a:cubicBezTo>
                    <a:pt x="585" y="196"/>
                    <a:pt x="587" y="201"/>
                    <a:pt x="590" y="205"/>
                  </a:cubicBezTo>
                  <a:cubicBezTo>
                    <a:pt x="598" y="218"/>
                    <a:pt x="615" y="220"/>
                    <a:pt x="625" y="208"/>
                  </a:cubicBezTo>
                  <a:cubicBezTo>
                    <a:pt x="634" y="196"/>
                    <a:pt x="638" y="179"/>
                    <a:pt x="638" y="163"/>
                  </a:cubicBezTo>
                  <a:cubicBezTo>
                    <a:pt x="638" y="148"/>
                    <a:pt x="634" y="131"/>
                    <a:pt x="625" y="119"/>
                  </a:cubicBezTo>
                  <a:cubicBezTo>
                    <a:pt x="615" y="107"/>
                    <a:pt x="598" y="109"/>
                    <a:pt x="590" y="122"/>
                  </a:cubicBezTo>
                  <a:cubicBezTo>
                    <a:pt x="587" y="126"/>
                    <a:pt x="585" y="131"/>
                    <a:pt x="582" y="135"/>
                  </a:cubicBezTo>
                  <a:cubicBezTo>
                    <a:pt x="577" y="142"/>
                    <a:pt x="569" y="143"/>
                    <a:pt x="561" y="142"/>
                  </a:cubicBezTo>
                  <a:cubicBezTo>
                    <a:pt x="557" y="142"/>
                    <a:pt x="554" y="138"/>
                    <a:pt x="552" y="135"/>
                  </a:cubicBezTo>
                  <a:cubicBezTo>
                    <a:pt x="552" y="0"/>
                    <a:pt x="552" y="0"/>
                    <a:pt x="552" y="0"/>
                  </a:cubicBezTo>
                  <a:cubicBezTo>
                    <a:pt x="246" y="11"/>
                    <a:pt x="1" y="262"/>
                    <a:pt x="0" y="571"/>
                  </a:cubicBezTo>
                  <a:cubicBezTo>
                    <a:pt x="107" y="571"/>
                    <a:pt x="107" y="571"/>
                    <a:pt x="107" y="571"/>
                  </a:cubicBezTo>
                  <a:cubicBezTo>
                    <a:pt x="97" y="563"/>
                    <a:pt x="91" y="551"/>
                    <a:pt x="91" y="53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027" name="Google Shape;5027;p50"/>
            <p:cNvSpPr/>
            <p:nvPr/>
          </p:nvSpPr>
          <p:spPr>
            <a:xfrm>
              <a:off x="6768809" y="3002032"/>
              <a:ext cx="358808" cy="400111"/>
            </a:xfrm>
            <a:custGeom>
              <a:avLst/>
              <a:gdLst/>
              <a:ahLst/>
              <a:cxnLst/>
              <a:rect l="l" t="t" r="r" b="b"/>
              <a:pathLst>
                <a:path w="572" h="638" extrusionOk="0">
                  <a:moveTo>
                    <a:pt x="539" y="547"/>
                  </a:moveTo>
                  <a:cubicBezTo>
                    <a:pt x="526" y="547"/>
                    <a:pt x="514" y="542"/>
                    <a:pt x="506" y="532"/>
                  </a:cubicBezTo>
                  <a:cubicBezTo>
                    <a:pt x="494" y="517"/>
                    <a:pt x="487" y="497"/>
                    <a:pt x="488" y="474"/>
                  </a:cubicBezTo>
                  <a:cubicBezTo>
                    <a:pt x="487" y="451"/>
                    <a:pt x="494" y="431"/>
                    <a:pt x="506" y="416"/>
                  </a:cubicBezTo>
                  <a:cubicBezTo>
                    <a:pt x="514" y="406"/>
                    <a:pt x="526" y="400"/>
                    <a:pt x="539" y="400"/>
                  </a:cubicBezTo>
                  <a:cubicBezTo>
                    <a:pt x="551" y="400"/>
                    <a:pt x="564" y="406"/>
                    <a:pt x="572" y="417"/>
                  </a:cubicBezTo>
                  <a:cubicBezTo>
                    <a:pt x="572" y="324"/>
                    <a:pt x="572" y="324"/>
                    <a:pt x="572" y="324"/>
                  </a:cubicBezTo>
                  <a:cubicBezTo>
                    <a:pt x="436" y="323"/>
                    <a:pt x="325" y="219"/>
                    <a:pt x="315" y="86"/>
                  </a:cubicBezTo>
                  <a:cubicBezTo>
                    <a:pt x="193" y="86"/>
                    <a:pt x="193" y="86"/>
                    <a:pt x="193" y="86"/>
                  </a:cubicBezTo>
                  <a:cubicBezTo>
                    <a:pt x="189" y="84"/>
                    <a:pt x="186" y="81"/>
                    <a:pt x="186" y="77"/>
                  </a:cubicBezTo>
                  <a:cubicBezTo>
                    <a:pt x="185" y="69"/>
                    <a:pt x="185" y="61"/>
                    <a:pt x="193" y="56"/>
                  </a:cubicBezTo>
                  <a:cubicBezTo>
                    <a:pt x="197" y="53"/>
                    <a:pt x="202" y="51"/>
                    <a:pt x="206" y="48"/>
                  </a:cubicBezTo>
                  <a:cubicBezTo>
                    <a:pt x="219" y="40"/>
                    <a:pt x="221" y="23"/>
                    <a:pt x="209" y="13"/>
                  </a:cubicBezTo>
                  <a:cubicBezTo>
                    <a:pt x="197" y="4"/>
                    <a:pt x="180" y="0"/>
                    <a:pt x="164" y="0"/>
                  </a:cubicBezTo>
                  <a:cubicBezTo>
                    <a:pt x="149" y="0"/>
                    <a:pt x="132" y="4"/>
                    <a:pt x="120" y="13"/>
                  </a:cubicBezTo>
                  <a:cubicBezTo>
                    <a:pt x="108" y="23"/>
                    <a:pt x="109" y="40"/>
                    <a:pt x="123" y="48"/>
                  </a:cubicBezTo>
                  <a:cubicBezTo>
                    <a:pt x="127" y="51"/>
                    <a:pt x="132" y="53"/>
                    <a:pt x="136" y="56"/>
                  </a:cubicBezTo>
                  <a:cubicBezTo>
                    <a:pt x="143" y="61"/>
                    <a:pt x="143" y="69"/>
                    <a:pt x="143" y="77"/>
                  </a:cubicBezTo>
                  <a:cubicBezTo>
                    <a:pt x="143" y="81"/>
                    <a:pt x="139" y="84"/>
                    <a:pt x="136" y="86"/>
                  </a:cubicBezTo>
                  <a:cubicBezTo>
                    <a:pt x="0" y="86"/>
                    <a:pt x="0" y="86"/>
                    <a:pt x="0" y="86"/>
                  </a:cubicBezTo>
                  <a:cubicBezTo>
                    <a:pt x="12" y="392"/>
                    <a:pt x="263" y="637"/>
                    <a:pt x="572" y="638"/>
                  </a:cubicBezTo>
                  <a:cubicBezTo>
                    <a:pt x="572" y="531"/>
                    <a:pt x="572" y="531"/>
                    <a:pt x="572" y="531"/>
                  </a:cubicBezTo>
                  <a:cubicBezTo>
                    <a:pt x="564" y="541"/>
                    <a:pt x="551" y="547"/>
                    <a:pt x="539" y="54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028" name="Google Shape;5028;p50"/>
            <p:cNvSpPr/>
            <p:nvPr/>
          </p:nvSpPr>
          <p:spPr>
            <a:xfrm>
              <a:off x="7129915" y="2682265"/>
              <a:ext cx="358808" cy="400111"/>
            </a:xfrm>
            <a:custGeom>
              <a:avLst/>
              <a:gdLst/>
              <a:ahLst/>
              <a:cxnLst/>
              <a:rect l="l" t="t" r="r" b="b"/>
              <a:pathLst>
                <a:path w="572" h="638" extrusionOk="0">
                  <a:moveTo>
                    <a:pt x="33" y="91"/>
                  </a:moveTo>
                  <a:cubicBezTo>
                    <a:pt x="46" y="91"/>
                    <a:pt x="58" y="97"/>
                    <a:pt x="66" y="107"/>
                  </a:cubicBezTo>
                  <a:cubicBezTo>
                    <a:pt x="78" y="121"/>
                    <a:pt x="85" y="142"/>
                    <a:pt x="84" y="164"/>
                  </a:cubicBezTo>
                  <a:cubicBezTo>
                    <a:pt x="85" y="187"/>
                    <a:pt x="78" y="208"/>
                    <a:pt x="66" y="222"/>
                  </a:cubicBezTo>
                  <a:cubicBezTo>
                    <a:pt x="58" y="232"/>
                    <a:pt x="46" y="238"/>
                    <a:pt x="33" y="238"/>
                  </a:cubicBezTo>
                  <a:cubicBezTo>
                    <a:pt x="21" y="238"/>
                    <a:pt x="8" y="232"/>
                    <a:pt x="0" y="222"/>
                  </a:cubicBezTo>
                  <a:cubicBezTo>
                    <a:pt x="0" y="314"/>
                    <a:pt x="0" y="314"/>
                    <a:pt x="0" y="314"/>
                  </a:cubicBezTo>
                  <a:cubicBezTo>
                    <a:pt x="136" y="315"/>
                    <a:pt x="247" y="420"/>
                    <a:pt x="257" y="553"/>
                  </a:cubicBezTo>
                  <a:cubicBezTo>
                    <a:pt x="379" y="553"/>
                    <a:pt x="379" y="553"/>
                    <a:pt x="379" y="553"/>
                  </a:cubicBezTo>
                  <a:cubicBezTo>
                    <a:pt x="383" y="554"/>
                    <a:pt x="386" y="557"/>
                    <a:pt x="386" y="561"/>
                  </a:cubicBezTo>
                  <a:cubicBezTo>
                    <a:pt x="387" y="570"/>
                    <a:pt x="387" y="577"/>
                    <a:pt x="379" y="582"/>
                  </a:cubicBezTo>
                  <a:cubicBezTo>
                    <a:pt x="375" y="585"/>
                    <a:pt x="370" y="587"/>
                    <a:pt x="366" y="590"/>
                  </a:cubicBezTo>
                  <a:cubicBezTo>
                    <a:pt x="353" y="598"/>
                    <a:pt x="351" y="615"/>
                    <a:pt x="363" y="625"/>
                  </a:cubicBezTo>
                  <a:cubicBezTo>
                    <a:pt x="375" y="635"/>
                    <a:pt x="392" y="638"/>
                    <a:pt x="408" y="638"/>
                  </a:cubicBezTo>
                  <a:cubicBezTo>
                    <a:pt x="423" y="638"/>
                    <a:pt x="440" y="635"/>
                    <a:pt x="452" y="625"/>
                  </a:cubicBezTo>
                  <a:cubicBezTo>
                    <a:pt x="464" y="615"/>
                    <a:pt x="463" y="598"/>
                    <a:pt x="449" y="590"/>
                  </a:cubicBezTo>
                  <a:cubicBezTo>
                    <a:pt x="445" y="587"/>
                    <a:pt x="440" y="585"/>
                    <a:pt x="436" y="582"/>
                  </a:cubicBezTo>
                  <a:cubicBezTo>
                    <a:pt x="429" y="577"/>
                    <a:pt x="429" y="570"/>
                    <a:pt x="429" y="561"/>
                  </a:cubicBezTo>
                  <a:cubicBezTo>
                    <a:pt x="429" y="557"/>
                    <a:pt x="433" y="554"/>
                    <a:pt x="436" y="553"/>
                  </a:cubicBezTo>
                  <a:cubicBezTo>
                    <a:pt x="572" y="553"/>
                    <a:pt x="572" y="553"/>
                    <a:pt x="572" y="553"/>
                  </a:cubicBezTo>
                  <a:cubicBezTo>
                    <a:pt x="560" y="246"/>
                    <a:pt x="309" y="1"/>
                    <a:pt x="0" y="0"/>
                  </a:cubicBezTo>
                  <a:cubicBezTo>
                    <a:pt x="0" y="107"/>
                    <a:pt x="0" y="107"/>
                    <a:pt x="0" y="107"/>
                  </a:cubicBezTo>
                  <a:cubicBezTo>
                    <a:pt x="8" y="97"/>
                    <a:pt x="21" y="91"/>
                    <a:pt x="33" y="9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029" name="Google Shape;5029;p50"/>
            <p:cNvSpPr/>
            <p:nvPr/>
          </p:nvSpPr>
          <p:spPr>
            <a:xfrm>
              <a:off x="7088567" y="3043581"/>
              <a:ext cx="400157" cy="358561"/>
            </a:xfrm>
            <a:custGeom>
              <a:avLst/>
              <a:gdLst/>
              <a:ahLst/>
              <a:cxnLst/>
              <a:rect l="l" t="t" r="r" b="b"/>
              <a:pathLst>
                <a:path w="638" h="572" extrusionOk="0">
                  <a:moveTo>
                    <a:pt x="547" y="34"/>
                  </a:moveTo>
                  <a:cubicBezTo>
                    <a:pt x="547" y="46"/>
                    <a:pt x="541" y="58"/>
                    <a:pt x="531" y="66"/>
                  </a:cubicBezTo>
                  <a:cubicBezTo>
                    <a:pt x="517" y="78"/>
                    <a:pt x="496" y="85"/>
                    <a:pt x="474" y="84"/>
                  </a:cubicBezTo>
                  <a:cubicBezTo>
                    <a:pt x="451" y="85"/>
                    <a:pt x="430" y="78"/>
                    <a:pt x="416" y="66"/>
                  </a:cubicBezTo>
                  <a:cubicBezTo>
                    <a:pt x="406" y="58"/>
                    <a:pt x="400" y="46"/>
                    <a:pt x="400" y="34"/>
                  </a:cubicBezTo>
                  <a:cubicBezTo>
                    <a:pt x="400" y="21"/>
                    <a:pt x="406" y="9"/>
                    <a:pt x="417" y="0"/>
                  </a:cubicBezTo>
                  <a:cubicBezTo>
                    <a:pt x="324" y="0"/>
                    <a:pt x="324" y="0"/>
                    <a:pt x="324" y="0"/>
                  </a:cubicBezTo>
                  <a:cubicBezTo>
                    <a:pt x="323" y="136"/>
                    <a:pt x="218" y="247"/>
                    <a:pt x="86" y="258"/>
                  </a:cubicBezTo>
                  <a:cubicBezTo>
                    <a:pt x="86" y="379"/>
                    <a:pt x="86" y="379"/>
                    <a:pt x="86" y="379"/>
                  </a:cubicBezTo>
                  <a:cubicBezTo>
                    <a:pt x="84" y="383"/>
                    <a:pt x="81" y="386"/>
                    <a:pt x="77" y="387"/>
                  </a:cubicBezTo>
                  <a:cubicBezTo>
                    <a:pt x="69" y="387"/>
                    <a:pt x="61" y="387"/>
                    <a:pt x="56" y="379"/>
                  </a:cubicBezTo>
                  <a:cubicBezTo>
                    <a:pt x="53" y="375"/>
                    <a:pt x="51" y="370"/>
                    <a:pt x="48" y="366"/>
                  </a:cubicBezTo>
                  <a:cubicBezTo>
                    <a:pt x="40" y="353"/>
                    <a:pt x="23" y="352"/>
                    <a:pt x="13" y="363"/>
                  </a:cubicBezTo>
                  <a:cubicBezTo>
                    <a:pt x="4" y="375"/>
                    <a:pt x="0" y="392"/>
                    <a:pt x="0" y="408"/>
                  </a:cubicBezTo>
                  <a:cubicBezTo>
                    <a:pt x="0" y="423"/>
                    <a:pt x="4" y="440"/>
                    <a:pt x="13" y="452"/>
                  </a:cubicBezTo>
                  <a:cubicBezTo>
                    <a:pt x="23" y="464"/>
                    <a:pt x="40" y="463"/>
                    <a:pt x="48" y="450"/>
                  </a:cubicBezTo>
                  <a:cubicBezTo>
                    <a:pt x="51" y="445"/>
                    <a:pt x="53" y="440"/>
                    <a:pt x="56" y="436"/>
                  </a:cubicBezTo>
                  <a:cubicBezTo>
                    <a:pt x="61" y="429"/>
                    <a:pt x="69" y="429"/>
                    <a:pt x="77" y="429"/>
                  </a:cubicBezTo>
                  <a:cubicBezTo>
                    <a:pt x="81" y="429"/>
                    <a:pt x="84" y="433"/>
                    <a:pt x="86" y="436"/>
                  </a:cubicBezTo>
                  <a:cubicBezTo>
                    <a:pt x="86" y="572"/>
                    <a:pt x="86" y="572"/>
                    <a:pt x="86" y="572"/>
                  </a:cubicBezTo>
                  <a:cubicBezTo>
                    <a:pt x="392" y="560"/>
                    <a:pt x="637" y="309"/>
                    <a:pt x="638" y="0"/>
                  </a:cubicBezTo>
                  <a:cubicBezTo>
                    <a:pt x="531" y="0"/>
                    <a:pt x="531" y="0"/>
                    <a:pt x="531" y="0"/>
                  </a:cubicBezTo>
                  <a:cubicBezTo>
                    <a:pt x="541" y="9"/>
                    <a:pt x="547" y="21"/>
                    <a:pt x="547" y="34"/>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5030" name="Google Shape;5030;p50"/>
          <p:cNvGrpSpPr/>
          <p:nvPr/>
        </p:nvGrpSpPr>
        <p:grpSpPr>
          <a:xfrm>
            <a:off x="5624209" y="1550356"/>
            <a:ext cx="445753" cy="445545"/>
            <a:chOff x="7804870" y="2682313"/>
            <a:chExt cx="720118" cy="719782"/>
          </a:xfrm>
        </p:grpSpPr>
        <p:sp>
          <p:nvSpPr>
            <p:cNvPr id="5031" name="Google Shape;5031;p50"/>
            <p:cNvSpPr/>
            <p:nvPr/>
          </p:nvSpPr>
          <p:spPr>
            <a:xfrm>
              <a:off x="7804870" y="2922841"/>
              <a:ext cx="256443" cy="407568"/>
            </a:xfrm>
            <a:custGeom>
              <a:avLst/>
              <a:gdLst/>
              <a:ahLst/>
              <a:cxnLst/>
              <a:rect l="l" t="t" r="r" b="b"/>
              <a:pathLst>
                <a:path w="376" h="598" extrusionOk="0">
                  <a:moveTo>
                    <a:pt x="242" y="519"/>
                  </a:moveTo>
                  <a:cubicBezTo>
                    <a:pt x="234" y="513"/>
                    <a:pt x="229" y="503"/>
                    <a:pt x="228" y="493"/>
                  </a:cubicBezTo>
                  <a:cubicBezTo>
                    <a:pt x="227" y="477"/>
                    <a:pt x="233" y="460"/>
                    <a:pt x="244" y="445"/>
                  </a:cubicBezTo>
                  <a:cubicBezTo>
                    <a:pt x="255" y="430"/>
                    <a:pt x="269" y="420"/>
                    <a:pt x="284" y="416"/>
                  </a:cubicBezTo>
                  <a:cubicBezTo>
                    <a:pt x="294" y="413"/>
                    <a:pt x="305" y="415"/>
                    <a:pt x="313" y="421"/>
                  </a:cubicBezTo>
                  <a:cubicBezTo>
                    <a:pt x="316" y="424"/>
                    <a:pt x="319" y="427"/>
                    <a:pt x="321" y="430"/>
                  </a:cubicBezTo>
                  <a:cubicBezTo>
                    <a:pt x="326" y="437"/>
                    <a:pt x="335" y="437"/>
                    <a:pt x="340" y="430"/>
                  </a:cubicBezTo>
                  <a:cubicBezTo>
                    <a:pt x="372" y="386"/>
                    <a:pt x="372" y="386"/>
                    <a:pt x="372" y="386"/>
                  </a:cubicBezTo>
                  <a:cubicBezTo>
                    <a:pt x="376" y="381"/>
                    <a:pt x="375" y="374"/>
                    <a:pt x="370" y="371"/>
                  </a:cubicBezTo>
                  <a:cubicBezTo>
                    <a:pt x="313" y="325"/>
                    <a:pt x="276" y="254"/>
                    <a:pt x="276" y="175"/>
                  </a:cubicBezTo>
                  <a:cubicBezTo>
                    <a:pt x="276" y="157"/>
                    <a:pt x="278" y="140"/>
                    <a:pt x="281" y="124"/>
                  </a:cubicBezTo>
                  <a:cubicBezTo>
                    <a:pt x="283" y="118"/>
                    <a:pt x="279" y="112"/>
                    <a:pt x="274" y="111"/>
                  </a:cubicBezTo>
                  <a:cubicBezTo>
                    <a:pt x="177" y="79"/>
                    <a:pt x="177" y="79"/>
                    <a:pt x="177" y="79"/>
                  </a:cubicBezTo>
                  <a:cubicBezTo>
                    <a:pt x="175" y="77"/>
                    <a:pt x="173" y="74"/>
                    <a:pt x="174" y="71"/>
                  </a:cubicBezTo>
                  <a:cubicBezTo>
                    <a:pt x="176" y="64"/>
                    <a:pt x="178" y="58"/>
                    <a:pt x="185" y="56"/>
                  </a:cubicBezTo>
                  <a:cubicBezTo>
                    <a:pt x="189" y="55"/>
                    <a:pt x="193" y="55"/>
                    <a:pt x="197" y="54"/>
                  </a:cubicBezTo>
                  <a:cubicBezTo>
                    <a:pt x="209" y="50"/>
                    <a:pt x="215" y="38"/>
                    <a:pt x="208" y="27"/>
                  </a:cubicBezTo>
                  <a:cubicBezTo>
                    <a:pt x="201" y="16"/>
                    <a:pt x="189" y="9"/>
                    <a:pt x="177" y="5"/>
                  </a:cubicBezTo>
                  <a:cubicBezTo>
                    <a:pt x="165" y="1"/>
                    <a:pt x="151" y="0"/>
                    <a:pt x="139" y="5"/>
                  </a:cubicBezTo>
                  <a:cubicBezTo>
                    <a:pt x="127" y="9"/>
                    <a:pt x="124" y="23"/>
                    <a:pt x="132" y="32"/>
                  </a:cubicBezTo>
                  <a:cubicBezTo>
                    <a:pt x="135" y="36"/>
                    <a:pt x="138" y="38"/>
                    <a:pt x="140" y="42"/>
                  </a:cubicBezTo>
                  <a:cubicBezTo>
                    <a:pt x="145" y="48"/>
                    <a:pt x="143" y="54"/>
                    <a:pt x="141" y="60"/>
                  </a:cubicBezTo>
                  <a:cubicBezTo>
                    <a:pt x="140" y="63"/>
                    <a:pt x="136" y="65"/>
                    <a:pt x="133" y="65"/>
                  </a:cubicBezTo>
                  <a:cubicBezTo>
                    <a:pt x="32" y="32"/>
                    <a:pt x="32" y="32"/>
                    <a:pt x="32" y="32"/>
                  </a:cubicBezTo>
                  <a:cubicBezTo>
                    <a:pt x="26" y="30"/>
                    <a:pt x="19" y="34"/>
                    <a:pt x="17" y="40"/>
                  </a:cubicBezTo>
                  <a:cubicBezTo>
                    <a:pt x="6" y="83"/>
                    <a:pt x="0" y="128"/>
                    <a:pt x="0" y="175"/>
                  </a:cubicBezTo>
                  <a:cubicBezTo>
                    <a:pt x="0" y="345"/>
                    <a:pt x="81" y="497"/>
                    <a:pt x="207" y="594"/>
                  </a:cubicBezTo>
                  <a:cubicBezTo>
                    <a:pt x="212" y="598"/>
                    <a:pt x="219" y="597"/>
                    <a:pt x="223" y="591"/>
                  </a:cubicBezTo>
                  <a:cubicBezTo>
                    <a:pt x="259" y="542"/>
                    <a:pt x="259" y="542"/>
                    <a:pt x="259" y="542"/>
                  </a:cubicBezTo>
                  <a:cubicBezTo>
                    <a:pt x="264" y="535"/>
                    <a:pt x="260" y="526"/>
                    <a:pt x="253" y="524"/>
                  </a:cubicBezTo>
                  <a:cubicBezTo>
                    <a:pt x="249" y="523"/>
                    <a:pt x="245" y="521"/>
                    <a:pt x="242" y="519"/>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032" name="Google Shape;5032;p50"/>
            <p:cNvSpPr/>
            <p:nvPr/>
          </p:nvSpPr>
          <p:spPr>
            <a:xfrm>
              <a:off x="7823833" y="2682313"/>
              <a:ext cx="377215" cy="304549"/>
            </a:xfrm>
            <a:custGeom>
              <a:avLst/>
              <a:gdLst/>
              <a:ahLst/>
              <a:cxnLst/>
              <a:rect l="l" t="t" r="r" b="b"/>
              <a:pathLst>
                <a:path w="553" h="447" extrusionOk="0">
                  <a:moveTo>
                    <a:pt x="84" y="362"/>
                  </a:moveTo>
                  <a:cubicBezTo>
                    <a:pt x="87" y="352"/>
                    <a:pt x="95" y="344"/>
                    <a:pt x="105" y="340"/>
                  </a:cubicBezTo>
                  <a:cubicBezTo>
                    <a:pt x="119" y="335"/>
                    <a:pt x="137" y="335"/>
                    <a:pt x="154" y="341"/>
                  </a:cubicBezTo>
                  <a:cubicBezTo>
                    <a:pt x="172" y="346"/>
                    <a:pt x="187" y="357"/>
                    <a:pt x="195" y="370"/>
                  </a:cubicBezTo>
                  <a:cubicBezTo>
                    <a:pt x="201" y="379"/>
                    <a:pt x="202" y="390"/>
                    <a:pt x="199" y="399"/>
                  </a:cubicBezTo>
                  <a:cubicBezTo>
                    <a:pt x="198" y="403"/>
                    <a:pt x="196" y="407"/>
                    <a:pt x="193" y="410"/>
                  </a:cubicBezTo>
                  <a:cubicBezTo>
                    <a:pt x="188" y="416"/>
                    <a:pt x="191" y="425"/>
                    <a:pt x="199" y="428"/>
                  </a:cubicBezTo>
                  <a:cubicBezTo>
                    <a:pt x="250" y="445"/>
                    <a:pt x="250" y="445"/>
                    <a:pt x="250" y="445"/>
                  </a:cubicBezTo>
                  <a:cubicBezTo>
                    <a:pt x="256" y="447"/>
                    <a:pt x="263" y="444"/>
                    <a:pt x="265" y="438"/>
                  </a:cubicBezTo>
                  <a:cubicBezTo>
                    <a:pt x="298" y="352"/>
                    <a:pt x="377" y="288"/>
                    <a:pt x="472" y="277"/>
                  </a:cubicBezTo>
                  <a:cubicBezTo>
                    <a:pt x="478" y="277"/>
                    <a:pt x="482" y="272"/>
                    <a:pt x="482" y="266"/>
                  </a:cubicBezTo>
                  <a:cubicBezTo>
                    <a:pt x="482" y="165"/>
                    <a:pt x="482" y="165"/>
                    <a:pt x="482" y="165"/>
                  </a:cubicBezTo>
                  <a:cubicBezTo>
                    <a:pt x="483" y="162"/>
                    <a:pt x="486" y="159"/>
                    <a:pt x="489" y="159"/>
                  </a:cubicBezTo>
                  <a:cubicBezTo>
                    <a:pt x="496" y="158"/>
                    <a:pt x="502" y="159"/>
                    <a:pt x="507" y="165"/>
                  </a:cubicBezTo>
                  <a:cubicBezTo>
                    <a:pt x="509" y="168"/>
                    <a:pt x="511" y="172"/>
                    <a:pt x="513" y="176"/>
                  </a:cubicBezTo>
                  <a:cubicBezTo>
                    <a:pt x="520" y="186"/>
                    <a:pt x="533" y="187"/>
                    <a:pt x="541" y="178"/>
                  </a:cubicBezTo>
                  <a:cubicBezTo>
                    <a:pt x="549" y="168"/>
                    <a:pt x="553" y="154"/>
                    <a:pt x="552" y="141"/>
                  </a:cubicBezTo>
                  <a:cubicBezTo>
                    <a:pt x="553" y="128"/>
                    <a:pt x="549" y="115"/>
                    <a:pt x="541" y="105"/>
                  </a:cubicBezTo>
                  <a:cubicBezTo>
                    <a:pt x="533" y="95"/>
                    <a:pt x="520" y="96"/>
                    <a:pt x="513" y="107"/>
                  </a:cubicBezTo>
                  <a:cubicBezTo>
                    <a:pt x="511" y="111"/>
                    <a:pt x="509" y="114"/>
                    <a:pt x="507" y="118"/>
                  </a:cubicBezTo>
                  <a:cubicBezTo>
                    <a:pt x="502" y="124"/>
                    <a:pt x="496" y="124"/>
                    <a:pt x="489" y="124"/>
                  </a:cubicBezTo>
                  <a:cubicBezTo>
                    <a:pt x="486" y="124"/>
                    <a:pt x="483" y="121"/>
                    <a:pt x="482" y="118"/>
                  </a:cubicBezTo>
                  <a:cubicBezTo>
                    <a:pt x="482" y="12"/>
                    <a:pt x="482" y="12"/>
                    <a:pt x="482" y="12"/>
                  </a:cubicBezTo>
                  <a:cubicBezTo>
                    <a:pt x="482" y="5"/>
                    <a:pt x="477" y="0"/>
                    <a:pt x="470" y="0"/>
                  </a:cubicBezTo>
                  <a:cubicBezTo>
                    <a:pt x="253" y="12"/>
                    <a:pt x="71" y="155"/>
                    <a:pt x="2" y="352"/>
                  </a:cubicBezTo>
                  <a:cubicBezTo>
                    <a:pt x="0" y="358"/>
                    <a:pt x="3" y="364"/>
                    <a:pt x="9" y="366"/>
                  </a:cubicBezTo>
                  <a:cubicBezTo>
                    <a:pt x="68" y="385"/>
                    <a:pt x="68" y="385"/>
                    <a:pt x="68" y="385"/>
                  </a:cubicBezTo>
                  <a:cubicBezTo>
                    <a:pt x="75" y="388"/>
                    <a:pt x="83" y="382"/>
                    <a:pt x="82" y="374"/>
                  </a:cubicBezTo>
                  <a:cubicBezTo>
                    <a:pt x="82" y="370"/>
                    <a:pt x="83" y="366"/>
                    <a:pt x="84" y="362"/>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033" name="Google Shape;5033;p50"/>
            <p:cNvSpPr/>
            <p:nvPr/>
          </p:nvSpPr>
          <p:spPr>
            <a:xfrm>
              <a:off x="8277575" y="2932985"/>
              <a:ext cx="247414" cy="390661"/>
            </a:xfrm>
            <a:custGeom>
              <a:avLst/>
              <a:gdLst/>
              <a:ahLst/>
              <a:cxnLst/>
              <a:rect l="l" t="t" r="r" b="b"/>
              <a:pathLst>
                <a:path w="363" h="573" extrusionOk="0">
                  <a:moveTo>
                    <a:pt x="268" y="20"/>
                  </a:moveTo>
                  <a:cubicBezTo>
                    <a:pt x="261" y="23"/>
                    <a:pt x="258" y="32"/>
                    <a:pt x="263" y="38"/>
                  </a:cubicBezTo>
                  <a:cubicBezTo>
                    <a:pt x="266" y="42"/>
                    <a:pt x="268" y="45"/>
                    <a:pt x="269" y="49"/>
                  </a:cubicBezTo>
                  <a:cubicBezTo>
                    <a:pt x="272" y="59"/>
                    <a:pt x="270" y="70"/>
                    <a:pt x="265" y="79"/>
                  </a:cubicBezTo>
                  <a:cubicBezTo>
                    <a:pt x="256" y="92"/>
                    <a:pt x="242" y="102"/>
                    <a:pt x="224" y="107"/>
                  </a:cubicBezTo>
                  <a:cubicBezTo>
                    <a:pt x="207" y="113"/>
                    <a:pt x="189" y="114"/>
                    <a:pt x="174" y="108"/>
                  </a:cubicBezTo>
                  <a:cubicBezTo>
                    <a:pt x="165" y="104"/>
                    <a:pt x="157" y="96"/>
                    <a:pt x="154" y="86"/>
                  </a:cubicBezTo>
                  <a:cubicBezTo>
                    <a:pt x="153" y="83"/>
                    <a:pt x="152" y="79"/>
                    <a:pt x="152" y="75"/>
                  </a:cubicBezTo>
                  <a:cubicBezTo>
                    <a:pt x="152" y="67"/>
                    <a:pt x="145" y="60"/>
                    <a:pt x="137" y="63"/>
                  </a:cubicBezTo>
                  <a:cubicBezTo>
                    <a:pt x="85" y="80"/>
                    <a:pt x="85" y="80"/>
                    <a:pt x="85" y="80"/>
                  </a:cubicBezTo>
                  <a:cubicBezTo>
                    <a:pt x="80" y="82"/>
                    <a:pt x="76" y="88"/>
                    <a:pt x="78" y="94"/>
                  </a:cubicBezTo>
                  <a:cubicBezTo>
                    <a:pt x="84" y="115"/>
                    <a:pt x="87" y="137"/>
                    <a:pt x="87" y="160"/>
                  </a:cubicBezTo>
                  <a:cubicBezTo>
                    <a:pt x="87" y="233"/>
                    <a:pt x="55" y="299"/>
                    <a:pt x="5" y="345"/>
                  </a:cubicBezTo>
                  <a:cubicBezTo>
                    <a:pt x="0" y="349"/>
                    <a:pt x="0" y="356"/>
                    <a:pt x="3" y="361"/>
                  </a:cubicBezTo>
                  <a:cubicBezTo>
                    <a:pt x="63" y="443"/>
                    <a:pt x="63" y="443"/>
                    <a:pt x="63" y="443"/>
                  </a:cubicBezTo>
                  <a:cubicBezTo>
                    <a:pt x="63" y="446"/>
                    <a:pt x="63" y="449"/>
                    <a:pt x="61" y="452"/>
                  </a:cubicBezTo>
                  <a:cubicBezTo>
                    <a:pt x="55" y="456"/>
                    <a:pt x="50" y="459"/>
                    <a:pt x="43" y="457"/>
                  </a:cubicBezTo>
                  <a:cubicBezTo>
                    <a:pt x="39" y="456"/>
                    <a:pt x="35" y="453"/>
                    <a:pt x="32" y="452"/>
                  </a:cubicBezTo>
                  <a:cubicBezTo>
                    <a:pt x="20" y="447"/>
                    <a:pt x="8" y="454"/>
                    <a:pt x="7" y="467"/>
                  </a:cubicBezTo>
                  <a:cubicBezTo>
                    <a:pt x="6" y="479"/>
                    <a:pt x="12" y="493"/>
                    <a:pt x="20" y="503"/>
                  </a:cubicBezTo>
                  <a:cubicBezTo>
                    <a:pt x="27" y="513"/>
                    <a:pt x="38" y="523"/>
                    <a:pt x="50" y="526"/>
                  </a:cubicBezTo>
                  <a:cubicBezTo>
                    <a:pt x="62" y="529"/>
                    <a:pt x="73" y="520"/>
                    <a:pt x="72" y="507"/>
                  </a:cubicBezTo>
                  <a:cubicBezTo>
                    <a:pt x="72" y="503"/>
                    <a:pt x="71" y="499"/>
                    <a:pt x="70" y="495"/>
                  </a:cubicBezTo>
                  <a:cubicBezTo>
                    <a:pt x="70" y="487"/>
                    <a:pt x="75" y="484"/>
                    <a:pt x="81" y="480"/>
                  </a:cubicBezTo>
                  <a:cubicBezTo>
                    <a:pt x="84" y="478"/>
                    <a:pt x="88" y="479"/>
                    <a:pt x="90" y="481"/>
                  </a:cubicBezTo>
                  <a:cubicBezTo>
                    <a:pt x="153" y="566"/>
                    <a:pt x="153" y="566"/>
                    <a:pt x="153" y="566"/>
                  </a:cubicBezTo>
                  <a:cubicBezTo>
                    <a:pt x="156" y="572"/>
                    <a:pt x="164" y="573"/>
                    <a:pt x="169" y="569"/>
                  </a:cubicBezTo>
                  <a:cubicBezTo>
                    <a:pt x="287" y="472"/>
                    <a:pt x="363" y="324"/>
                    <a:pt x="363" y="160"/>
                  </a:cubicBezTo>
                  <a:cubicBezTo>
                    <a:pt x="363" y="107"/>
                    <a:pt x="355" y="57"/>
                    <a:pt x="341" y="9"/>
                  </a:cubicBezTo>
                  <a:cubicBezTo>
                    <a:pt x="339" y="3"/>
                    <a:pt x="333" y="0"/>
                    <a:pt x="327" y="1"/>
                  </a:cubicBezTo>
                  <a:lnTo>
                    <a:pt x="268" y="20"/>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034" name="Google Shape;5034;p50"/>
            <p:cNvSpPr/>
            <p:nvPr/>
          </p:nvSpPr>
          <p:spPr>
            <a:xfrm>
              <a:off x="8166284" y="2682313"/>
              <a:ext cx="336357" cy="315595"/>
            </a:xfrm>
            <a:custGeom>
              <a:avLst/>
              <a:gdLst/>
              <a:ahLst/>
              <a:cxnLst/>
              <a:rect l="l" t="t" r="r" b="b"/>
              <a:pathLst>
                <a:path w="493" h="463" extrusionOk="0">
                  <a:moveTo>
                    <a:pt x="27" y="81"/>
                  </a:moveTo>
                  <a:cubicBezTo>
                    <a:pt x="37" y="81"/>
                    <a:pt x="47" y="86"/>
                    <a:pt x="54" y="94"/>
                  </a:cubicBezTo>
                  <a:cubicBezTo>
                    <a:pt x="64" y="106"/>
                    <a:pt x="69" y="123"/>
                    <a:pt x="69" y="141"/>
                  </a:cubicBezTo>
                  <a:cubicBezTo>
                    <a:pt x="69" y="160"/>
                    <a:pt x="64" y="177"/>
                    <a:pt x="54" y="189"/>
                  </a:cubicBezTo>
                  <a:cubicBezTo>
                    <a:pt x="47" y="197"/>
                    <a:pt x="37" y="202"/>
                    <a:pt x="27" y="202"/>
                  </a:cubicBezTo>
                  <a:cubicBezTo>
                    <a:pt x="23" y="202"/>
                    <a:pt x="19" y="201"/>
                    <a:pt x="15" y="200"/>
                  </a:cubicBezTo>
                  <a:cubicBezTo>
                    <a:pt x="8" y="197"/>
                    <a:pt x="0" y="202"/>
                    <a:pt x="0" y="210"/>
                  </a:cubicBezTo>
                  <a:cubicBezTo>
                    <a:pt x="0" y="265"/>
                    <a:pt x="0" y="265"/>
                    <a:pt x="0" y="265"/>
                  </a:cubicBezTo>
                  <a:cubicBezTo>
                    <a:pt x="0" y="271"/>
                    <a:pt x="5" y="276"/>
                    <a:pt x="11" y="276"/>
                  </a:cubicBezTo>
                  <a:cubicBezTo>
                    <a:pt x="107" y="281"/>
                    <a:pt x="189" y="340"/>
                    <a:pt x="227" y="423"/>
                  </a:cubicBezTo>
                  <a:cubicBezTo>
                    <a:pt x="230" y="429"/>
                    <a:pt x="236" y="432"/>
                    <a:pt x="241" y="430"/>
                  </a:cubicBezTo>
                  <a:cubicBezTo>
                    <a:pt x="338" y="398"/>
                    <a:pt x="338" y="398"/>
                    <a:pt x="338" y="398"/>
                  </a:cubicBezTo>
                  <a:cubicBezTo>
                    <a:pt x="341" y="399"/>
                    <a:pt x="344" y="400"/>
                    <a:pt x="346" y="403"/>
                  </a:cubicBezTo>
                  <a:cubicBezTo>
                    <a:pt x="348" y="410"/>
                    <a:pt x="350" y="416"/>
                    <a:pt x="345" y="422"/>
                  </a:cubicBezTo>
                  <a:cubicBezTo>
                    <a:pt x="343" y="425"/>
                    <a:pt x="339" y="428"/>
                    <a:pt x="337" y="431"/>
                  </a:cubicBezTo>
                  <a:cubicBezTo>
                    <a:pt x="329" y="441"/>
                    <a:pt x="332" y="454"/>
                    <a:pt x="344" y="459"/>
                  </a:cubicBezTo>
                  <a:cubicBezTo>
                    <a:pt x="355" y="463"/>
                    <a:pt x="369" y="462"/>
                    <a:pt x="382" y="458"/>
                  </a:cubicBezTo>
                  <a:cubicBezTo>
                    <a:pt x="394" y="454"/>
                    <a:pt x="406" y="447"/>
                    <a:pt x="413" y="436"/>
                  </a:cubicBezTo>
                  <a:cubicBezTo>
                    <a:pt x="420" y="426"/>
                    <a:pt x="414" y="413"/>
                    <a:pt x="402" y="410"/>
                  </a:cubicBezTo>
                  <a:cubicBezTo>
                    <a:pt x="398" y="409"/>
                    <a:pt x="394" y="408"/>
                    <a:pt x="390" y="407"/>
                  </a:cubicBezTo>
                  <a:cubicBezTo>
                    <a:pt x="383" y="405"/>
                    <a:pt x="380" y="399"/>
                    <a:pt x="379" y="393"/>
                  </a:cubicBezTo>
                  <a:cubicBezTo>
                    <a:pt x="378" y="389"/>
                    <a:pt x="380" y="386"/>
                    <a:pt x="382" y="384"/>
                  </a:cubicBezTo>
                  <a:cubicBezTo>
                    <a:pt x="483" y="351"/>
                    <a:pt x="483" y="351"/>
                    <a:pt x="483" y="351"/>
                  </a:cubicBezTo>
                  <a:cubicBezTo>
                    <a:pt x="489" y="349"/>
                    <a:pt x="493" y="342"/>
                    <a:pt x="490" y="336"/>
                  </a:cubicBezTo>
                  <a:cubicBezTo>
                    <a:pt x="415" y="143"/>
                    <a:pt x="230" y="5"/>
                    <a:pt x="11" y="0"/>
                  </a:cubicBezTo>
                  <a:cubicBezTo>
                    <a:pt x="5" y="0"/>
                    <a:pt x="0" y="5"/>
                    <a:pt x="0" y="11"/>
                  </a:cubicBezTo>
                  <a:cubicBezTo>
                    <a:pt x="0" y="72"/>
                    <a:pt x="0" y="72"/>
                    <a:pt x="0" y="72"/>
                  </a:cubicBezTo>
                  <a:cubicBezTo>
                    <a:pt x="0" y="80"/>
                    <a:pt x="8" y="86"/>
                    <a:pt x="15" y="83"/>
                  </a:cubicBezTo>
                  <a:cubicBezTo>
                    <a:pt x="19" y="82"/>
                    <a:pt x="23" y="81"/>
                    <a:pt x="27" y="8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035" name="Google Shape;5035;p50"/>
            <p:cNvSpPr/>
            <p:nvPr/>
          </p:nvSpPr>
          <p:spPr>
            <a:xfrm>
              <a:off x="7965147" y="3183207"/>
              <a:ext cx="408594" cy="218887"/>
            </a:xfrm>
            <a:custGeom>
              <a:avLst/>
              <a:gdLst/>
              <a:ahLst/>
              <a:cxnLst/>
              <a:rect l="l" t="t" r="r" b="b"/>
              <a:pathLst>
                <a:path w="599" h="321" extrusionOk="0">
                  <a:moveTo>
                    <a:pt x="532" y="171"/>
                  </a:moveTo>
                  <a:cubicBezTo>
                    <a:pt x="524" y="177"/>
                    <a:pt x="513" y="179"/>
                    <a:pt x="503" y="176"/>
                  </a:cubicBezTo>
                  <a:cubicBezTo>
                    <a:pt x="488" y="172"/>
                    <a:pt x="474" y="162"/>
                    <a:pt x="463" y="147"/>
                  </a:cubicBezTo>
                  <a:cubicBezTo>
                    <a:pt x="452" y="132"/>
                    <a:pt x="446" y="115"/>
                    <a:pt x="447" y="99"/>
                  </a:cubicBezTo>
                  <a:cubicBezTo>
                    <a:pt x="448" y="89"/>
                    <a:pt x="453" y="79"/>
                    <a:pt x="461" y="73"/>
                  </a:cubicBezTo>
                  <a:cubicBezTo>
                    <a:pt x="464" y="71"/>
                    <a:pt x="468" y="69"/>
                    <a:pt x="472" y="68"/>
                  </a:cubicBezTo>
                  <a:cubicBezTo>
                    <a:pt x="479" y="66"/>
                    <a:pt x="483" y="57"/>
                    <a:pt x="478" y="50"/>
                  </a:cubicBezTo>
                  <a:cubicBezTo>
                    <a:pt x="446" y="6"/>
                    <a:pt x="446" y="6"/>
                    <a:pt x="446" y="6"/>
                  </a:cubicBezTo>
                  <a:cubicBezTo>
                    <a:pt x="442" y="1"/>
                    <a:pt x="436" y="0"/>
                    <a:pt x="431" y="3"/>
                  </a:cubicBezTo>
                  <a:cubicBezTo>
                    <a:pt x="391" y="29"/>
                    <a:pt x="344" y="44"/>
                    <a:pt x="293" y="44"/>
                  </a:cubicBezTo>
                  <a:cubicBezTo>
                    <a:pt x="248" y="44"/>
                    <a:pt x="205" y="32"/>
                    <a:pt x="168" y="11"/>
                  </a:cubicBezTo>
                  <a:cubicBezTo>
                    <a:pt x="163" y="8"/>
                    <a:pt x="157" y="10"/>
                    <a:pt x="154" y="15"/>
                  </a:cubicBezTo>
                  <a:cubicBezTo>
                    <a:pt x="94" y="97"/>
                    <a:pt x="94" y="97"/>
                    <a:pt x="94" y="97"/>
                  </a:cubicBezTo>
                  <a:cubicBezTo>
                    <a:pt x="91" y="98"/>
                    <a:pt x="88" y="99"/>
                    <a:pt x="85" y="97"/>
                  </a:cubicBezTo>
                  <a:cubicBezTo>
                    <a:pt x="79" y="93"/>
                    <a:pt x="74" y="90"/>
                    <a:pt x="74" y="82"/>
                  </a:cubicBezTo>
                  <a:cubicBezTo>
                    <a:pt x="74" y="78"/>
                    <a:pt x="75" y="74"/>
                    <a:pt x="76" y="70"/>
                  </a:cubicBezTo>
                  <a:cubicBezTo>
                    <a:pt x="77" y="57"/>
                    <a:pt x="66" y="48"/>
                    <a:pt x="54" y="51"/>
                  </a:cubicBezTo>
                  <a:cubicBezTo>
                    <a:pt x="42" y="54"/>
                    <a:pt x="31" y="64"/>
                    <a:pt x="24" y="74"/>
                  </a:cubicBezTo>
                  <a:cubicBezTo>
                    <a:pt x="16" y="85"/>
                    <a:pt x="10" y="98"/>
                    <a:pt x="11" y="110"/>
                  </a:cubicBezTo>
                  <a:cubicBezTo>
                    <a:pt x="12" y="123"/>
                    <a:pt x="24" y="130"/>
                    <a:pt x="35" y="125"/>
                  </a:cubicBezTo>
                  <a:cubicBezTo>
                    <a:pt x="39" y="124"/>
                    <a:pt x="43" y="121"/>
                    <a:pt x="47" y="120"/>
                  </a:cubicBezTo>
                  <a:cubicBezTo>
                    <a:pt x="54" y="118"/>
                    <a:pt x="59" y="121"/>
                    <a:pt x="64" y="125"/>
                  </a:cubicBezTo>
                  <a:cubicBezTo>
                    <a:pt x="67" y="128"/>
                    <a:pt x="67" y="131"/>
                    <a:pt x="67" y="135"/>
                  </a:cubicBezTo>
                  <a:cubicBezTo>
                    <a:pt x="4" y="220"/>
                    <a:pt x="4" y="220"/>
                    <a:pt x="4" y="220"/>
                  </a:cubicBezTo>
                  <a:cubicBezTo>
                    <a:pt x="0" y="226"/>
                    <a:pt x="2" y="233"/>
                    <a:pt x="7" y="237"/>
                  </a:cubicBezTo>
                  <a:cubicBezTo>
                    <a:pt x="90" y="290"/>
                    <a:pt x="188" y="321"/>
                    <a:pt x="293" y="321"/>
                  </a:cubicBezTo>
                  <a:cubicBezTo>
                    <a:pt x="404" y="321"/>
                    <a:pt x="507" y="286"/>
                    <a:pt x="593" y="227"/>
                  </a:cubicBezTo>
                  <a:cubicBezTo>
                    <a:pt x="598" y="224"/>
                    <a:pt x="599" y="216"/>
                    <a:pt x="595" y="211"/>
                  </a:cubicBezTo>
                  <a:cubicBezTo>
                    <a:pt x="559" y="162"/>
                    <a:pt x="559" y="162"/>
                    <a:pt x="559" y="162"/>
                  </a:cubicBezTo>
                  <a:cubicBezTo>
                    <a:pt x="555" y="155"/>
                    <a:pt x="545" y="156"/>
                    <a:pt x="541" y="162"/>
                  </a:cubicBezTo>
                  <a:cubicBezTo>
                    <a:pt x="538" y="166"/>
                    <a:pt x="535" y="169"/>
                    <a:pt x="532" y="171"/>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5036" name="Google Shape;5036;p50"/>
          <p:cNvGrpSpPr/>
          <p:nvPr/>
        </p:nvGrpSpPr>
        <p:grpSpPr>
          <a:xfrm>
            <a:off x="6265657" y="1550125"/>
            <a:ext cx="446293" cy="446006"/>
            <a:chOff x="8841135" y="2681940"/>
            <a:chExt cx="720990" cy="720527"/>
          </a:xfrm>
        </p:grpSpPr>
        <p:sp>
          <p:nvSpPr>
            <p:cNvPr id="5037" name="Google Shape;5037;p50"/>
            <p:cNvSpPr/>
            <p:nvPr/>
          </p:nvSpPr>
          <p:spPr>
            <a:xfrm>
              <a:off x="8841135" y="2874744"/>
              <a:ext cx="210627" cy="348807"/>
            </a:xfrm>
            <a:custGeom>
              <a:avLst/>
              <a:gdLst/>
              <a:ahLst/>
              <a:cxnLst/>
              <a:rect l="l" t="t" r="r" b="b"/>
              <a:pathLst>
                <a:path w="312" h="516" extrusionOk="0">
                  <a:moveTo>
                    <a:pt x="131" y="453"/>
                  </a:moveTo>
                  <a:cubicBezTo>
                    <a:pt x="126" y="444"/>
                    <a:pt x="125" y="433"/>
                    <a:pt x="128" y="423"/>
                  </a:cubicBezTo>
                  <a:cubicBezTo>
                    <a:pt x="134" y="408"/>
                    <a:pt x="146" y="395"/>
                    <a:pt x="162" y="385"/>
                  </a:cubicBezTo>
                  <a:cubicBezTo>
                    <a:pt x="178" y="375"/>
                    <a:pt x="195" y="371"/>
                    <a:pt x="211" y="374"/>
                  </a:cubicBezTo>
                  <a:cubicBezTo>
                    <a:pt x="222" y="375"/>
                    <a:pt x="231" y="382"/>
                    <a:pt x="236" y="390"/>
                  </a:cubicBezTo>
                  <a:cubicBezTo>
                    <a:pt x="238" y="394"/>
                    <a:pt x="240" y="399"/>
                    <a:pt x="240" y="403"/>
                  </a:cubicBezTo>
                  <a:cubicBezTo>
                    <a:pt x="241" y="410"/>
                    <a:pt x="249" y="415"/>
                    <a:pt x="256" y="411"/>
                  </a:cubicBezTo>
                  <a:cubicBezTo>
                    <a:pt x="306" y="381"/>
                    <a:pt x="306" y="381"/>
                    <a:pt x="306" y="381"/>
                  </a:cubicBezTo>
                  <a:cubicBezTo>
                    <a:pt x="311" y="378"/>
                    <a:pt x="312" y="372"/>
                    <a:pt x="310" y="367"/>
                  </a:cubicBezTo>
                  <a:cubicBezTo>
                    <a:pt x="291" y="333"/>
                    <a:pt x="280" y="293"/>
                    <a:pt x="280" y="251"/>
                  </a:cubicBezTo>
                  <a:cubicBezTo>
                    <a:pt x="279" y="214"/>
                    <a:pt x="287" y="179"/>
                    <a:pt x="300" y="148"/>
                  </a:cubicBezTo>
                  <a:cubicBezTo>
                    <a:pt x="302" y="143"/>
                    <a:pt x="301" y="137"/>
                    <a:pt x="296" y="135"/>
                  </a:cubicBezTo>
                  <a:cubicBezTo>
                    <a:pt x="208" y="85"/>
                    <a:pt x="208" y="85"/>
                    <a:pt x="208" y="85"/>
                  </a:cubicBezTo>
                  <a:cubicBezTo>
                    <a:pt x="206" y="84"/>
                    <a:pt x="204" y="82"/>
                    <a:pt x="204" y="80"/>
                  </a:cubicBezTo>
                  <a:cubicBezTo>
                    <a:pt x="203" y="78"/>
                    <a:pt x="203" y="76"/>
                    <a:pt x="204" y="75"/>
                  </a:cubicBezTo>
                  <a:cubicBezTo>
                    <a:pt x="207" y="69"/>
                    <a:pt x="210" y="63"/>
                    <a:pt x="218" y="62"/>
                  </a:cubicBezTo>
                  <a:cubicBezTo>
                    <a:pt x="222" y="62"/>
                    <a:pt x="226" y="62"/>
                    <a:pt x="230" y="62"/>
                  </a:cubicBezTo>
                  <a:cubicBezTo>
                    <a:pt x="243" y="62"/>
                    <a:pt x="251" y="50"/>
                    <a:pt x="246" y="38"/>
                  </a:cubicBezTo>
                  <a:cubicBezTo>
                    <a:pt x="242" y="26"/>
                    <a:pt x="231" y="17"/>
                    <a:pt x="220" y="11"/>
                  </a:cubicBezTo>
                  <a:cubicBezTo>
                    <a:pt x="209" y="4"/>
                    <a:pt x="195" y="0"/>
                    <a:pt x="182" y="2"/>
                  </a:cubicBezTo>
                  <a:cubicBezTo>
                    <a:pt x="170" y="4"/>
                    <a:pt x="164" y="17"/>
                    <a:pt x="170" y="28"/>
                  </a:cubicBezTo>
                  <a:cubicBezTo>
                    <a:pt x="172" y="32"/>
                    <a:pt x="175" y="35"/>
                    <a:pt x="177" y="39"/>
                  </a:cubicBezTo>
                  <a:cubicBezTo>
                    <a:pt x="180" y="46"/>
                    <a:pt x="177" y="52"/>
                    <a:pt x="173" y="57"/>
                  </a:cubicBezTo>
                  <a:cubicBezTo>
                    <a:pt x="172" y="59"/>
                    <a:pt x="171" y="60"/>
                    <a:pt x="169" y="60"/>
                  </a:cubicBezTo>
                  <a:cubicBezTo>
                    <a:pt x="167" y="61"/>
                    <a:pt x="164" y="61"/>
                    <a:pt x="162" y="59"/>
                  </a:cubicBezTo>
                  <a:cubicBezTo>
                    <a:pt x="70" y="8"/>
                    <a:pt x="70" y="8"/>
                    <a:pt x="70" y="8"/>
                  </a:cubicBezTo>
                  <a:cubicBezTo>
                    <a:pt x="65" y="5"/>
                    <a:pt x="58" y="7"/>
                    <a:pt x="56" y="12"/>
                  </a:cubicBezTo>
                  <a:cubicBezTo>
                    <a:pt x="20" y="85"/>
                    <a:pt x="0" y="167"/>
                    <a:pt x="1" y="254"/>
                  </a:cubicBezTo>
                  <a:cubicBezTo>
                    <a:pt x="2" y="347"/>
                    <a:pt x="26" y="434"/>
                    <a:pt x="69" y="509"/>
                  </a:cubicBezTo>
                  <a:cubicBezTo>
                    <a:pt x="72" y="514"/>
                    <a:pt x="78" y="516"/>
                    <a:pt x="83" y="513"/>
                  </a:cubicBezTo>
                  <a:cubicBezTo>
                    <a:pt x="139" y="480"/>
                    <a:pt x="139" y="480"/>
                    <a:pt x="139" y="480"/>
                  </a:cubicBezTo>
                  <a:cubicBezTo>
                    <a:pt x="146" y="476"/>
                    <a:pt x="146" y="467"/>
                    <a:pt x="140" y="463"/>
                  </a:cubicBezTo>
                  <a:cubicBezTo>
                    <a:pt x="136" y="460"/>
                    <a:pt x="133" y="457"/>
                    <a:pt x="131" y="453"/>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038" name="Google Shape;5038;p50"/>
            <p:cNvSpPr/>
            <p:nvPr/>
          </p:nvSpPr>
          <p:spPr>
            <a:xfrm>
              <a:off x="8899694" y="3138374"/>
              <a:ext cx="304599" cy="264093"/>
            </a:xfrm>
            <a:custGeom>
              <a:avLst/>
              <a:gdLst/>
              <a:ahLst/>
              <a:cxnLst/>
              <a:rect l="l" t="t" r="r" b="b"/>
              <a:pathLst>
                <a:path w="451" h="391" extrusionOk="0">
                  <a:moveTo>
                    <a:pt x="423" y="309"/>
                  </a:moveTo>
                  <a:cubicBezTo>
                    <a:pt x="413" y="309"/>
                    <a:pt x="403" y="305"/>
                    <a:pt x="396" y="297"/>
                  </a:cubicBezTo>
                  <a:cubicBezTo>
                    <a:pt x="385" y="285"/>
                    <a:pt x="380" y="268"/>
                    <a:pt x="380" y="249"/>
                  </a:cubicBezTo>
                  <a:cubicBezTo>
                    <a:pt x="379" y="230"/>
                    <a:pt x="385" y="213"/>
                    <a:pt x="394" y="201"/>
                  </a:cubicBezTo>
                  <a:cubicBezTo>
                    <a:pt x="401" y="192"/>
                    <a:pt x="411" y="187"/>
                    <a:pt x="421" y="187"/>
                  </a:cubicBezTo>
                  <a:cubicBezTo>
                    <a:pt x="426" y="187"/>
                    <a:pt x="431" y="188"/>
                    <a:pt x="435" y="190"/>
                  </a:cubicBezTo>
                  <a:cubicBezTo>
                    <a:pt x="442" y="193"/>
                    <a:pt x="449" y="188"/>
                    <a:pt x="449" y="180"/>
                  </a:cubicBezTo>
                  <a:cubicBezTo>
                    <a:pt x="448" y="122"/>
                    <a:pt x="448" y="122"/>
                    <a:pt x="448" y="122"/>
                  </a:cubicBezTo>
                  <a:cubicBezTo>
                    <a:pt x="448" y="117"/>
                    <a:pt x="444" y="112"/>
                    <a:pt x="438" y="112"/>
                  </a:cubicBezTo>
                  <a:cubicBezTo>
                    <a:pt x="359" y="109"/>
                    <a:pt x="288" y="70"/>
                    <a:pt x="243" y="10"/>
                  </a:cubicBezTo>
                  <a:cubicBezTo>
                    <a:pt x="240" y="6"/>
                    <a:pt x="234" y="5"/>
                    <a:pt x="230" y="7"/>
                  </a:cubicBezTo>
                  <a:cubicBezTo>
                    <a:pt x="143" y="59"/>
                    <a:pt x="143" y="59"/>
                    <a:pt x="143" y="59"/>
                  </a:cubicBezTo>
                  <a:cubicBezTo>
                    <a:pt x="141" y="60"/>
                    <a:pt x="139" y="61"/>
                    <a:pt x="136" y="60"/>
                  </a:cubicBezTo>
                  <a:cubicBezTo>
                    <a:pt x="134" y="59"/>
                    <a:pt x="133" y="59"/>
                    <a:pt x="132" y="57"/>
                  </a:cubicBezTo>
                  <a:cubicBezTo>
                    <a:pt x="128" y="51"/>
                    <a:pt x="125" y="46"/>
                    <a:pt x="128" y="39"/>
                  </a:cubicBezTo>
                  <a:cubicBezTo>
                    <a:pt x="130" y="35"/>
                    <a:pt x="133" y="32"/>
                    <a:pt x="135" y="28"/>
                  </a:cubicBezTo>
                  <a:cubicBezTo>
                    <a:pt x="140" y="17"/>
                    <a:pt x="134" y="4"/>
                    <a:pt x="122" y="2"/>
                  </a:cubicBezTo>
                  <a:cubicBezTo>
                    <a:pt x="109" y="0"/>
                    <a:pt x="95" y="4"/>
                    <a:pt x="84" y="11"/>
                  </a:cubicBezTo>
                  <a:cubicBezTo>
                    <a:pt x="73" y="18"/>
                    <a:pt x="63" y="27"/>
                    <a:pt x="58" y="39"/>
                  </a:cubicBezTo>
                  <a:cubicBezTo>
                    <a:pt x="54" y="52"/>
                    <a:pt x="62" y="63"/>
                    <a:pt x="75" y="63"/>
                  </a:cubicBezTo>
                  <a:cubicBezTo>
                    <a:pt x="79" y="63"/>
                    <a:pt x="83" y="63"/>
                    <a:pt x="88" y="63"/>
                  </a:cubicBezTo>
                  <a:cubicBezTo>
                    <a:pt x="95" y="64"/>
                    <a:pt x="98" y="69"/>
                    <a:pt x="102" y="75"/>
                  </a:cubicBezTo>
                  <a:cubicBezTo>
                    <a:pt x="103" y="77"/>
                    <a:pt x="103" y="78"/>
                    <a:pt x="102" y="80"/>
                  </a:cubicBezTo>
                  <a:cubicBezTo>
                    <a:pt x="102" y="82"/>
                    <a:pt x="100" y="84"/>
                    <a:pt x="98" y="86"/>
                  </a:cubicBezTo>
                  <a:cubicBezTo>
                    <a:pt x="7" y="140"/>
                    <a:pt x="7" y="140"/>
                    <a:pt x="7" y="140"/>
                  </a:cubicBezTo>
                  <a:cubicBezTo>
                    <a:pt x="2" y="143"/>
                    <a:pt x="0" y="149"/>
                    <a:pt x="4" y="154"/>
                  </a:cubicBezTo>
                  <a:cubicBezTo>
                    <a:pt x="98" y="296"/>
                    <a:pt x="259" y="389"/>
                    <a:pt x="441" y="391"/>
                  </a:cubicBezTo>
                  <a:cubicBezTo>
                    <a:pt x="447" y="391"/>
                    <a:pt x="451" y="387"/>
                    <a:pt x="451" y="381"/>
                  </a:cubicBezTo>
                  <a:cubicBezTo>
                    <a:pt x="450" y="316"/>
                    <a:pt x="450" y="316"/>
                    <a:pt x="450" y="316"/>
                  </a:cubicBezTo>
                  <a:cubicBezTo>
                    <a:pt x="450" y="308"/>
                    <a:pt x="443" y="304"/>
                    <a:pt x="436" y="307"/>
                  </a:cubicBezTo>
                  <a:cubicBezTo>
                    <a:pt x="432" y="308"/>
                    <a:pt x="427" y="309"/>
                    <a:pt x="423" y="309"/>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039" name="Google Shape;5039;p50"/>
            <p:cNvSpPr/>
            <p:nvPr/>
          </p:nvSpPr>
          <p:spPr>
            <a:xfrm>
              <a:off x="8889742" y="2681940"/>
              <a:ext cx="344871" cy="273814"/>
            </a:xfrm>
            <a:custGeom>
              <a:avLst/>
              <a:gdLst/>
              <a:ahLst/>
              <a:cxnLst/>
              <a:rect l="l" t="t" r="r" b="b"/>
              <a:pathLst>
                <a:path w="511" h="405" extrusionOk="0">
                  <a:moveTo>
                    <a:pt x="83" y="286"/>
                  </a:moveTo>
                  <a:cubicBezTo>
                    <a:pt x="88" y="277"/>
                    <a:pt x="97" y="271"/>
                    <a:pt x="108" y="269"/>
                  </a:cubicBezTo>
                  <a:cubicBezTo>
                    <a:pt x="123" y="266"/>
                    <a:pt x="141" y="270"/>
                    <a:pt x="157" y="279"/>
                  </a:cubicBezTo>
                  <a:cubicBezTo>
                    <a:pt x="174" y="288"/>
                    <a:pt x="186" y="301"/>
                    <a:pt x="191" y="316"/>
                  </a:cubicBezTo>
                  <a:cubicBezTo>
                    <a:pt x="195" y="326"/>
                    <a:pt x="195" y="337"/>
                    <a:pt x="189" y="346"/>
                  </a:cubicBezTo>
                  <a:cubicBezTo>
                    <a:pt x="187" y="350"/>
                    <a:pt x="184" y="354"/>
                    <a:pt x="181" y="356"/>
                  </a:cubicBezTo>
                  <a:cubicBezTo>
                    <a:pt x="175" y="361"/>
                    <a:pt x="175" y="370"/>
                    <a:pt x="182" y="373"/>
                  </a:cubicBezTo>
                  <a:cubicBezTo>
                    <a:pt x="233" y="402"/>
                    <a:pt x="233" y="402"/>
                    <a:pt x="233" y="402"/>
                  </a:cubicBezTo>
                  <a:cubicBezTo>
                    <a:pt x="237" y="405"/>
                    <a:pt x="243" y="403"/>
                    <a:pt x="246" y="398"/>
                  </a:cubicBezTo>
                  <a:cubicBezTo>
                    <a:pt x="286" y="335"/>
                    <a:pt x="353" y="290"/>
                    <a:pt x="432" y="280"/>
                  </a:cubicBezTo>
                  <a:cubicBezTo>
                    <a:pt x="437" y="280"/>
                    <a:pt x="441" y="275"/>
                    <a:pt x="441" y="270"/>
                  </a:cubicBezTo>
                  <a:cubicBezTo>
                    <a:pt x="440" y="170"/>
                    <a:pt x="440" y="170"/>
                    <a:pt x="440" y="170"/>
                  </a:cubicBezTo>
                  <a:cubicBezTo>
                    <a:pt x="440" y="167"/>
                    <a:pt x="441" y="164"/>
                    <a:pt x="442" y="163"/>
                  </a:cubicBezTo>
                  <a:cubicBezTo>
                    <a:pt x="444" y="161"/>
                    <a:pt x="445" y="161"/>
                    <a:pt x="447" y="160"/>
                  </a:cubicBezTo>
                  <a:cubicBezTo>
                    <a:pt x="454" y="160"/>
                    <a:pt x="460" y="160"/>
                    <a:pt x="465" y="166"/>
                  </a:cubicBezTo>
                  <a:cubicBezTo>
                    <a:pt x="467" y="170"/>
                    <a:pt x="469" y="174"/>
                    <a:pt x="471" y="177"/>
                  </a:cubicBezTo>
                  <a:cubicBezTo>
                    <a:pt x="478" y="188"/>
                    <a:pt x="492" y="189"/>
                    <a:pt x="500" y="179"/>
                  </a:cubicBezTo>
                  <a:cubicBezTo>
                    <a:pt x="508" y="169"/>
                    <a:pt x="511" y="155"/>
                    <a:pt x="510" y="142"/>
                  </a:cubicBezTo>
                  <a:cubicBezTo>
                    <a:pt x="511" y="129"/>
                    <a:pt x="507" y="115"/>
                    <a:pt x="499" y="106"/>
                  </a:cubicBezTo>
                  <a:cubicBezTo>
                    <a:pt x="491" y="96"/>
                    <a:pt x="477" y="97"/>
                    <a:pt x="470" y="108"/>
                  </a:cubicBezTo>
                  <a:cubicBezTo>
                    <a:pt x="468" y="112"/>
                    <a:pt x="466" y="116"/>
                    <a:pt x="464" y="119"/>
                  </a:cubicBezTo>
                  <a:cubicBezTo>
                    <a:pt x="460" y="125"/>
                    <a:pt x="453" y="125"/>
                    <a:pt x="447" y="125"/>
                  </a:cubicBezTo>
                  <a:cubicBezTo>
                    <a:pt x="445" y="125"/>
                    <a:pt x="443" y="124"/>
                    <a:pt x="442" y="123"/>
                  </a:cubicBezTo>
                  <a:cubicBezTo>
                    <a:pt x="440" y="121"/>
                    <a:pt x="439" y="119"/>
                    <a:pt x="439" y="116"/>
                  </a:cubicBezTo>
                  <a:cubicBezTo>
                    <a:pt x="438" y="11"/>
                    <a:pt x="438" y="11"/>
                    <a:pt x="438" y="11"/>
                  </a:cubicBezTo>
                  <a:cubicBezTo>
                    <a:pt x="438" y="5"/>
                    <a:pt x="433" y="0"/>
                    <a:pt x="427" y="1"/>
                  </a:cubicBezTo>
                  <a:cubicBezTo>
                    <a:pt x="246" y="12"/>
                    <a:pt x="91" y="114"/>
                    <a:pt x="3" y="261"/>
                  </a:cubicBezTo>
                  <a:cubicBezTo>
                    <a:pt x="0" y="266"/>
                    <a:pt x="2" y="272"/>
                    <a:pt x="7" y="275"/>
                  </a:cubicBezTo>
                  <a:cubicBezTo>
                    <a:pt x="64" y="307"/>
                    <a:pt x="64" y="307"/>
                    <a:pt x="64" y="307"/>
                  </a:cubicBezTo>
                  <a:cubicBezTo>
                    <a:pt x="70" y="311"/>
                    <a:pt x="78" y="306"/>
                    <a:pt x="79" y="299"/>
                  </a:cubicBezTo>
                  <a:cubicBezTo>
                    <a:pt x="79" y="295"/>
                    <a:pt x="81" y="290"/>
                    <a:pt x="83" y="286"/>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040" name="Google Shape;5040;p50"/>
            <p:cNvSpPr/>
            <p:nvPr/>
          </p:nvSpPr>
          <p:spPr>
            <a:xfrm>
              <a:off x="9198969" y="2681940"/>
              <a:ext cx="304599" cy="264325"/>
            </a:xfrm>
            <a:custGeom>
              <a:avLst/>
              <a:gdLst/>
              <a:ahLst/>
              <a:cxnLst/>
              <a:rect l="l" t="t" r="r" b="b"/>
              <a:pathLst>
                <a:path w="451" h="391" extrusionOk="0">
                  <a:moveTo>
                    <a:pt x="28" y="81"/>
                  </a:moveTo>
                  <a:cubicBezTo>
                    <a:pt x="38" y="81"/>
                    <a:pt x="48" y="86"/>
                    <a:pt x="55" y="94"/>
                  </a:cubicBezTo>
                  <a:cubicBezTo>
                    <a:pt x="66" y="106"/>
                    <a:pt x="71" y="123"/>
                    <a:pt x="71" y="142"/>
                  </a:cubicBezTo>
                  <a:cubicBezTo>
                    <a:pt x="72" y="161"/>
                    <a:pt x="66" y="178"/>
                    <a:pt x="57" y="190"/>
                  </a:cubicBezTo>
                  <a:cubicBezTo>
                    <a:pt x="50" y="198"/>
                    <a:pt x="40" y="203"/>
                    <a:pt x="30" y="203"/>
                  </a:cubicBezTo>
                  <a:cubicBezTo>
                    <a:pt x="25" y="204"/>
                    <a:pt x="20" y="203"/>
                    <a:pt x="16" y="201"/>
                  </a:cubicBezTo>
                  <a:cubicBezTo>
                    <a:pt x="9" y="198"/>
                    <a:pt x="2" y="203"/>
                    <a:pt x="2" y="210"/>
                  </a:cubicBezTo>
                  <a:cubicBezTo>
                    <a:pt x="3" y="269"/>
                    <a:pt x="3" y="269"/>
                    <a:pt x="3" y="269"/>
                  </a:cubicBezTo>
                  <a:cubicBezTo>
                    <a:pt x="3" y="274"/>
                    <a:pt x="7" y="279"/>
                    <a:pt x="13" y="279"/>
                  </a:cubicBezTo>
                  <a:cubicBezTo>
                    <a:pt x="92" y="281"/>
                    <a:pt x="163" y="321"/>
                    <a:pt x="208" y="381"/>
                  </a:cubicBezTo>
                  <a:cubicBezTo>
                    <a:pt x="211" y="385"/>
                    <a:pt x="217" y="386"/>
                    <a:pt x="221" y="383"/>
                  </a:cubicBezTo>
                  <a:cubicBezTo>
                    <a:pt x="308" y="332"/>
                    <a:pt x="308" y="332"/>
                    <a:pt x="308" y="332"/>
                  </a:cubicBezTo>
                  <a:cubicBezTo>
                    <a:pt x="310" y="331"/>
                    <a:pt x="312" y="330"/>
                    <a:pt x="315" y="331"/>
                  </a:cubicBezTo>
                  <a:cubicBezTo>
                    <a:pt x="316" y="331"/>
                    <a:pt x="318" y="332"/>
                    <a:pt x="319" y="334"/>
                  </a:cubicBezTo>
                  <a:cubicBezTo>
                    <a:pt x="323" y="339"/>
                    <a:pt x="326" y="345"/>
                    <a:pt x="323" y="352"/>
                  </a:cubicBezTo>
                  <a:cubicBezTo>
                    <a:pt x="321" y="356"/>
                    <a:pt x="318" y="359"/>
                    <a:pt x="316" y="363"/>
                  </a:cubicBezTo>
                  <a:cubicBezTo>
                    <a:pt x="311" y="374"/>
                    <a:pt x="317" y="387"/>
                    <a:pt x="329" y="389"/>
                  </a:cubicBezTo>
                  <a:cubicBezTo>
                    <a:pt x="342" y="391"/>
                    <a:pt x="356" y="386"/>
                    <a:pt x="367" y="379"/>
                  </a:cubicBezTo>
                  <a:cubicBezTo>
                    <a:pt x="378" y="373"/>
                    <a:pt x="388" y="363"/>
                    <a:pt x="393" y="351"/>
                  </a:cubicBezTo>
                  <a:cubicBezTo>
                    <a:pt x="397" y="339"/>
                    <a:pt x="389" y="328"/>
                    <a:pt x="376" y="328"/>
                  </a:cubicBezTo>
                  <a:cubicBezTo>
                    <a:pt x="372" y="327"/>
                    <a:pt x="368" y="328"/>
                    <a:pt x="363" y="328"/>
                  </a:cubicBezTo>
                  <a:cubicBezTo>
                    <a:pt x="356" y="327"/>
                    <a:pt x="353" y="322"/>
                    <a:pt x="349" y="316"/>
                  </a:cubicBezTo>
                  <a:cubicBezTo>
                    <a:pt x="348" y="314"/>
                    <a:pt x="348" y="312"/>
                    <a:pt x="349" y="311"/>
                  </a:cubicBezTo>
                  <a:cubicBezTo>
                    <a:pt x="349" y="308"/>
                    <a:pt x="351" y="306"/>
                    <a:pt x="353" y="305"/>
                  </a:cubicBezTo>
                  <a:cubicBezTo>
                    <a:pt x="444" y="251"/>
                    <a:pt x="444" y="251"/>
                    <a:pt x="444" y="251"/>
                  </a:cubicBezTo>
                  <a:cubicBezTo>
                    <a:pt x="449" y="248"/>
                    <a:pt x="451" y="241"/>
                    <a:pt x="447" y="237"/>
                  </a:cubicBezTo>
                  <a:cubicBezTo>
                    <a:pt x="353" y="95"/>
                    <a:pt x="192" y="2"/>
                    <a:pt x="10" y="0"/>
                  </a:cubicBezTo>
                  <a:cubicBezTo>
                    <a:pt x="4" y="0"/>
                    <a:pt x="0" y="4"/>
                    <a:pt x="0" y="10"/>
                  </a:cubicBezTo>
                  <a:cubicBezTo>
                    <a:pt x="1" y="75"/>
                    <a:pt x="1" y="75"/>
                    <a:pt x="1" y="75"/>
                  </a:cubicBezTo>
                  <a:cubicBezTo>
                    <a:pt x="1" y="83"/>
                    <a:pt x="8" y="87"/>
                    <a:pt x="15" y="84"/>
                  </a:cubicBezTo>
                  <a:cubicBezTo>
                    <a:pt x="19" y="82"/>
                    <a:pt x="24" y="81"/>
                    <a:pt x="28" y="8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041" name="Google Shape;5041;p50"/>
            <p:cNvSpPr/>
            <p:nvPr/>
          </p:nvSpPr>
          <p:spPr>
            <a:xfrm>
              <a:off x="9351499" y="2861088"/>
              <a:ext cx="210627" cy="348807"/>
            </a:xfrm>
            <a:custGeom>
              <a:avLst/>
              <a:gdLst/>
              <a:ahLst/>
              <a:cxnLst/>
              <a:rect l="l" t="t" r="r" b="b"/>
              <a:pathLst>
                <a:path w="312" h="516" extrusionOk="0">
                  <a:moveTo>
                    <a:pt x="181" y="63"/>
                  </a:moveTo>
                  <a:cubicBezTo>
                    <a:pt x="186" y="72"/>
                    <a:pt x="187" y="83"/>
                    <a:pt x="184" y="93"/>
                  </a:cubicBezTo>
                  <a:cubicBezTo>
                    <a:pt x="178" y="108"/>
                    <a:pt x="166" y="121"/>
                    <a:pt x="150" y="130"/>
                  </a:cubicBezTo>
                  <a:cubicBezTo>
                    <a:pt x="134" y="140"/>
                    <a:pt x="117" y="144"/>
                    <a:pt x="101" y="142"/>
                  </a:cubicBezTo>
                  <a:cubicBezTo>
                    <a:pt x="90" y="140"/>
                    <a:pt x="81" y="134"/>
                    <a:pt x="76" y="125"/>
                  </a:cubicBezTo>
                  <a:cubicBezTo>
                    <a:pt x="74" y="121"/>
                    <a:pt x="72" y="117"/>
                    <a:pt x="72" y="113"/>
                  </a:cubicBezTo>
                  <a:cubicBezTo>
                    <a:pt x="71" y="105"/>
                    <a:pt x="63" y="101"/>
                    <a:pt x="56" y="105"/>
                  </a:cubicBezTo>
                  <a:cubicBezTo>
                    <a:pt x="6" y="135"/>
                    <a:pt x="6" y="135"/>
                    <a:pt x="6" y="135"/>
                  </a:cubicBezTo>
                  <a:cubicBezTo>
                    <a:pt x="1" y="137"/>
                    <a:pt x="0" y="143"/>
                    <a:pt x="2" y="148"/>
                  </a:cubicBezTo>
                  <a:cubicBezTo>
                    <a:pt x="21" y="183"/>
                    <a:pt x="32" y="223"/>
                    <a:pt x="32" y="265"/>
                  </a:cubicBezTo>
                  <a:cubicBezTo>
                    <a:pt x="33" y="302"/>
                    <a:pt x="25" y="337"/>
                    <a:pt x="12" y="368"/>
                  </a:cubicBezTo>
                  <a:cubicBezTo>
                    <a:pt x="10" y="373"/>
                    <a:pt x="11" y="379"/>
                    <a:pt x="16" y="381"/>
                  </a:cubicBezTo>
                  <a:cubicBezTo>
                    <a:pt x="104" y="430"/>
                    <a:pt x="104" y="430"/>
                    <a:pt x="104" y="430"/>
                  </a:cubicBezTo>
                  <a:cubicBezTo>
                    <a:pt x="106" y="432"/>
                    <a:pt x="108" y="434"/>
                    <a:pt x="108" y="436"/>
                  </a:cubicBezTo>
                  <a:cubicBezTo>
                    <a:pt x="109" y="438"/>
                    <a:pt x="109" y="439"/>
                    <a:pt x="108" y="441"/>
                  </a:cubicBezTo>
                  <a:cubicBezTo>
                    <a:pt x="105" y="447"/>
                    <a:pt x="102" y="453"/>
                    <a:pt x="94" y="453"/>
                  </a:cubicBezTo>
                  <a:cubicBezTo>
                    <a:pt x="90" y="454"/>
                    <a:pt x="86" y="453"/>
                    <a:pt x="82" y="453"/>
                  </a:cubicBezTo>
                  <a:cubicBezTo>
                    <a:pt x="69" y="454"/>
                    <a:pt x="61" y="466"/>
                    <a:pt x="65" y="478"/>
                  </a:cubicBezTo>
                  <a:cubicBezTo>
                    <a:pt x="70" y="489"/>
                    <a:pt x="81" y="499"/>
                    <a:pt x="92" y="505"/>
                  </a:cubicBezTo>
                  <a:cubicBezTo>
                    <a:pt x="103" y="512"/>
                    <a:pt x="117" y="516"/>
                    <a:pt x="130" y="514"/>
                  </a:cubicBezTo>
                  <a:cubicBezTo>
                    <a:pt x="142" y="511"/>
                    <a:pt x="148" y="499"/>
                    <a:pt x="142" y="487"/>
                  </a:cubicBezTo>
                  <a:cubicBezTo>
                    <a:pt x="140" y="484"/>
                    <a:pt x="137" y="480"/>
                    <a:pt x="135" y="477"/>
                  </a:cubicBezTo>
                  <a:cubicBezTo>
                    <a:pt x="132" y="470"/>
                    <a:pt x="135" y="464"/>
                    <a:pt x="139" y="458"/>
                  </a:cubicBezTo>
                  <a:cubicBezTo>
                    <a:pt x="140" y="457"/>
                    <a:pt x="141" y="456"/>
                    <a:pt x="143" y="455"/>
                  </a:cubicBezTo>
                  <a:cubicBezTo>
                    <a:pt x="145" y="455"/>
                    <a:pt x="148" y="455"/>
                    <a:pt x="150" y="456"/>
                  </a:cubicBezTo>
                  <a:cubicBezTo>
                    <a:pt x="242" y="508"/>
                    <a:pt x="242" y="508"/>
                    <a:pt x="242" y="508"/>
                  </a:cubicBezTo>
                  <a:cubicBezTo>
                    <a:pt x="247" y="511"/>
                    <a:pt x="254" y="509"/>
                    <a:pt x="256" y="504"/>
                  </a:cubicBezTo>
                  <a:cubicBezTo>
                    <a:pt x="292" y="431"/>
                    <a:pt x="312" y="349"/>
                    <a:pt x="311" y="262"/>
                  </a:cubicBezTo>
                  <a:cubicBezTo>
                    <a:pt x="310" y="169"/>
                    <a:pt x="286" y="82"/>
                    <a:pt x="243" y="6"/>
                  </a:cubicBezTo>
                  <a:cubicBezTo>
                    <a:pt x="240" y="1"/>
                    <a:pt x="234" y="0"/>
                    <a:pt x="229" y="3"/>
                  </a:cubicBezTo>
                  <a:cubicBezTo>
                    <a:pt x="173" y="36"/>
                    <a:pt x="173" y="36"/>
                    <a:pt x="173" y="36"/>
                  </a:cubicBezTo>
                  <a:cubicBezTo>
                    <a:pt x="166" y="40"/>
                    <a:pt x="166" y="49"/>
                    <a:pt x="172" y="53"/>
                  </a:cubicBezTo>
                  <a:cubicBezTo>
                    <a:pt x="176" y="56"/>
                    <a:pt x="179" y="59"/>
                    <a:pt x="181" y="63"/>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042" name="Google Shape;5042;p50"/>
            <p:cNvSpPr/>
            <p:nvPr/>
          </p:nvSpPr>
          <p:spPr>
            <a:xfrm>
              <a:off x="9168648" y="3128885"/>
              <a:ext cx="344871" cy="273120"/>
            </a:xfrm>
            <a:custGeom>
              <a:avLst/>
              <a:gdLst/>
              <a:ahLst/>
              <a:cxnLst/>
              <a:rect l="l" t="t" r="r" b="b"/>
              <a:pathLst>
                <a:path w="511" h="404" extrusionOk="0">
                  <a:moveTo>
                    <a:pt x="428" y="119"/>
                  </a:moveTo>
                  <a:cubicBezTo>
                    <a:pt x="423" y="128"/>
                    <a:pt x="414" y="134"/>
                    <a:pt x="403" y="136"/>
                  </a:cubicBezTo>
                  <a:cubicBezTo>
                    <a:pt x="388" y="139"/>
                    <a:pt x="370" y="135"/>
                    <a:pt x="354" y="125"/>
                  </a:cubicBezTo>
                  <a:cubicBezTo>
                    <a:pt x="337" y="116"/>
                    <a:pt x="325" y="103"/>
                    <a:pt x="320" y="89"/>
                  </a:cubicBezTo>
                  <a:cubicBezTo>
                    <a:pt x="316" y="79"/>
                    <a:pt x="316" y="68"/>
                    <a:pt x="322" y="59"/>
                  </a:cubicBezTo>
                  <a:cubicBezTo>
                    <a:pt x="324" y="55"/>
                    <a:pt x="327" y="51"/>
                    <a:pt x="330" y="48"/>
                  </a:cubicBezTo>
                  <a:cubicBezTo>
                    <a:pt x="336" y="44"/>
                    <a:pt x="336" y="35"/>
                    <a:pt x="329" y="31"/>
                  </a:cubicBezTo>
                  <a:cubicBezTo>
                    <a:pt x="278" y="3"/>
                    <a:pt x="278" y="3"/>
                    <a:pt x="278" y="3"/>
                  </a:cubicBezTo>
                  <a:cubicBezTo>
                    <a:pt x="274" y="0"/>
                    <a:pt x="268" y="2"/>
                    <a:pt x="265" y="6"/>
                  </a:cubicBezTo>
                  <a:cubicBezTo>
                    <a:pt x="225" y="70"/>
                    <a:pt x="157" y="115"/>
                    <a:pt x="79" y="124"/>
                  </a:cubicBezTo>
                  <a:cubicBezTo>
                    <a:pt x="74" y="125"/>
                    <a:pt x="70" y="129"/>
                    <a:pt x="70" y="135"/>
                  </a:cubicBezTo>
                  <a:cubicBezTo>
                    <a:pt x="71" y="235"/>
                    <a:pt x="71" y="235"/>
                    <a:pt x="71" y="235"/>
                  </a:cubicBezTo>
                  <a:cubicBezTo>
                    <a:pt x="71" y="238"/>
                    <a:pt x="70" y="240"/>
                    <a:pt x="69" y="242"/>
                  </a:cubicBezTo>
                  <a:cubicBezTo>
                    <a:pt x="67" y="243"/>
                    <a:pt x="66" y="244"/>
                    <a:pt x="64" y="244"/>
                  </a:cubicBezTo>
                  <a:cubicBezTo>
                    <a:pt x="57" y="245"/>
                    <a:pt x="51" y="245"/>
                    <a:pt x="46" y="238"/>
                  </a:cubicBezTo>
                  <a:cubicBezTo>
                    <a:pt x="44" y="235"/>
                    <a:pt x="42" y="231"/>
                    <a:pt x="40" y="228"/>
                  </a:cubicBezTo>
                  <a:cubicBezTo>
                    <a:pt x="33" y="217"/>
                    <a:pt x="19" y="216"/>
                    <a:pt x="11" y="226"/>
                  </a:cubicBezTo>
                  <a:cubicBezTo>
                    <a:pt x="3" y="236"/>
                    <a:pt x="0" y="250"/>
                    <a:pt x="1" y="263"/>
                  </a:cubicBezTo>
                  <a:cubicBezTo>
                    <a:pt x="0" y="276"/>
                    <a:pt x="4" y="290"/>
                    <a:pt x="12" y="299"/>
                  </a:cubicBezTo>
                  <a:cubicBezTo>
                    <a:pt x="20" y="309"/>
                    <a:pt x="34" y="308"/>
                    <a:pt x="41" y="297"/>
                  </a:cubicBezTo>
                  <a:cubicBezTo>
                    <a:pt x="43" y="293"/>
                    <a:pt x="45" y="289"/>
                    <a:pt x="47" y="286"/>
                  </a:cubicBezTo>
                  <a:cubicBezTo>
                    <a:pt x="51" y="279"/>
                    <a:pt x="58" y="279"/>
                    <a:pt x="64" y="279"/>
                  </a:cubicBezTo>
                  <a:cubicBezTo>
                    <a:pt x="66" y="279"/>
                    <a:pt x="68" y="280"/>
                    <a:pt x="69" y="281"/>
                  </a:cubicBezTo>
                  <a:cubicBezTo>
                    <a:pt x="71" y="283"/>
                    <a:pt x="72" y="286"/>
                    <a:pt x="72" y="288"/>
                  </a:cubicBezTo>
                  <a:cubicBezTo>
                    <a:pt x="73" y="394"/>
                    <a:pt x="73" y="394"/>
                    <a:pt x="73" y="394"/>
                  </a:cubicBezTo>
                  <a:cubicBezTo>
                    <a:pt x="73" y="400"/>
                    <a:pt x="78" y="404"/>
                    <a:pt x="84" y="404"/>
                  </a:cubicBezTo>
                  <a:cubicBezTo>
                    <a:pt x="265" y="392"/>
                    <a:pt x="420" y="291"/>
                    <a:pt x="508" y="144"/>
                  </a:cubicBezTo>
                  <a:cubicBezTo>
                    <a:pt x="511" y="139"/>
                    <a:pt x="509" y="133"/>
                    <a:pt x="504" y="130"/>
                  </a:cubicBezTo>
                  <a:cubicBezTo>
                    <a:pt x="447" y="98"/>
                    <a:pt x="447" y="98"/>
                    <a:pt x="447" y="98"/>
                  </a:cubicBezTo>
                  <a:cubicBezTo>
                    <a:pt x="441" y="94"/>
                    <a:pt x="433" y="98"/>
                    <a:pt x="432" y="106"/>
                  </a:cubicBezTo>
                  <a:cubicBezTo>
                    <a:pt x="432" y="110"/>
                    <a:pt x="430" y="115"/>
                    <a:pt x="428" y="119"/>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5043" name="Google Shape;5043;p50"/>
          <p:cNvGrpSpPr/>
          <p:nvPr/>
        </p:nvGrpSpPr>
        <p:grpSpPr>
          <a:xfrm>
            <a:off x="3699655" y="1550057"/>
            <a:ext cx="445260" cy="445260"/>
            <a:chOff x="4103687" y="1439862"/>
            <a:chExt cx="3986212" cy="3986211"/>
          </a:xfrm>
        </p:grpSpPr>
        <p:sp>
          <p:nvSpPr>
            <p:cNvPr id="5044" name="Google Shape;5044;p50"/>
            <p:cNvSpPr/>
            <p:nvPr/>
          </p:nvSpPr>
          <p:spPr>
            <a:xfrm>
              <a:off x="4103687" y="1439862"/>
              <a:ext cx="2254250" cy="3986211"/>
            </a:xfrm>
            <a:custGeom>
              <a:avLst/>
              <a:gdLst/>
              <a:ahLst/>
              <a:cxnLst/>
              <a:rect l="l" t="t" r="r" b="b"/>
              <a:pathLst>
                <a:path w="502" h="887" extrusionOk="0">
                  <a:moveTo>
                    <a:pt x="435" y="815"/>
                  </a:moveTo>
                  <a:cubicBezTo>
                    <a:pt x="428" y="824"/>
                    <a:pt x="419" y="828"/>
                    <a:pt x="408" y="828"/>
                  </a:cubicBezTo>
                  <a:cubicBezTo>
                    <a:pt x="399" y="828"/>
                    <a:pt x="389" y="824"/>
                    <a:pt x="383" y="816"/>
                  </a:cubicBezTo>
                  <a:cubicBezTo>
                    <a:pt x="373" y="805"/>
                    <a:pt x="368" y="788"/>
                    <a:pt x="368" y="770"/>
                  </a:cubicBezTo>
                  <a:cubicBezTo>
                    <a:pt x="368" y="752"/>
                    <a:pt x="373" y="736"/>
                    <a:pt x="383" y="725"/>
                  </a:cubicBezTo>
                  <a:cubicBezTo>
                    <a:pt x="389" y="717"/>
                    <a:pt x="399" y="712"/>
                    <a:pt x="408" y="712"/>
                  </a:cubicBezTo>
                  <a:cubicBezTo>
                    <a:pt x="419" y="712"/>
                    <a:pt x="428" y="717"/>
                    <a:pt x="435" y="725"/>
                  </a:cubicBezTo>
                  <a:cubicBezTo>
                    <a:pt x="435" y="662"/>
                    <a:pt x="435" y="662"/>
                    <a:pt x="435" y="662"/>
                  </a:cubicBezTo>
                  <a:cubicBezTo>
                    <a:pt x="435" y="658"/>
                    <a:pt x="431" y="654"/>
                    <a:pt x="427" y="654"/>
                  </a:cubicBezTo>
                  <a:cubicBezTo>
                    <a:pt x="318" y="645"/>
                    <a:pt x="233" y="554"/>
                    <a:pt x="233" y="444"/>
                  </a:cubicBezTo>
                  <a:cubicBezTo>
                    <a:pt x="233" y="333"/>
                    <a:pt x="318" y="242"/>
                    <a:pt x="427" y="233"/>
                  </a:cubicBezTo>
                  <a:cubicBezTo>
                    <a:pt x="431" y="233"/>
                    <a:pt x="434" y="230"/>
                    <a:pt x="434" y="225"/>
                  </a:cubicBezTo>
                  <a:cubicBezTo>
                    <a:pt x="434" y="143"/>
                    <a:pt x="434" y="143"/>
                    <a:pt x="434" y="143"/>
                  </a:cubicBezTo>
                  <a:cubicBezTo>
                    <a:pt x="435" y="141"/>
                    <a:pt x="438" y="138"/>
                    <a:pt x="441" y="138"/>
                  </a:cubicBezTo>
                  <a:cubicBezTo>
                    <a:pt x="448" y="137"/>
                    <a:pt x="454" y="137"/>
                    <a:pt x="458" y="143"/>
                  </a:cubicBezTo>
                  <a:cubicBezTo>
                    <a:pt x="460" y="147"/>
                    <a:pt x="462" y="151"/>
                    <a:pt x="464" y="155"/>
                  </a:cubicBezTo>
                  <a:cubicBezTo>
                    <a:pt x="471" y="165"/>
                    <a:pt x="483" y="165"/>
                    <a:pt x="491" y="156"/>
                  </a:cubicBezTo>
                  <a:cubicBezTo>
                    <a:pt x="499" y="146"/>
                    <a:pt x="502" y="133"/>
                    <a:pt x="502" y="121"/>
                  </a:cubicBezTo>
                  <a:cubicBezTo>
                    <a:pt x="502" y="109"/>
                    <a:pt x="499" y="95"/>
                    <a:pt x="491" y="86"/>
                  </a:cubicBezTo>
                  <a:cubicBezTo>
                    <a:pt x="483" y="76"/>
                    <a:pt x="471" y="76"/>
                    <a:pt x="464" y="87"/>
                  </a:cubicBezTo>
                  <a:cubicBezTo>
                    <a:pt x="462" y="91"/>
                    <a:pt x="460" y="95"/>
                    <a:pt x="458" y="98"/>
                  </a:cubicBezTo>
                  <a:cubicBezTo>
                    <a:pt x="454" y="104"/>
                    <a:pt x="448" y="104"/>
                    <a:pt x="441" y="104"/>
                  </a:cubicBezTo>
                  <a:cubicBezTo>
                    <a:pt x="438" y="104"/>
                    <a:pt x="435" y="101"/>
                    <a:pt x="434" y="98"/>
                  </a:cubicBezTo>
                  <a:cubicBezTo>
                    <a:pt x="434" y="8"/>
                    <a:pt x="434" y="8"/>
                    <a:pt x="434" y="8"/>
                  </a:cubicBezTo>
                  <a:cubicBezTo>
                    <a:pt x="434" y="4"/>
                    <a:pt x="430" y="0"/>
                    <a:pt x="426" y="0"/>
                  </a:cubicBezTo>
                  <a:cubicBezTo>
                    <a:pt x="189" y="10"/>
                    <a:pt x="0" y="205"/>
                    <a:pt x="0" y="444"/>
                  </a:cubicBezTo>
                  <a:cubicBezTo>
                    <a:pt x="0" y="683"/>
                    <a:pt x="189" y="878"/>
                    <a:pt x="426" y="887"/>
                  </a:cubicBezTo>
                  <a:cubicBezTo>
                    <a:pt x="431" y="887"/>
                    <a:pt x="435" y="884"/>
                    <a:pt x="435" y="879"/>
                  </a:cubicBezTo>
                  <a:lnTo>
                    <a:pt x="435" y="815"/>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045" name="Google Shape;5045;p50"/>
            <p:cNvSpPr/>
            <p:nvPr/>
          </p:nvSpPr>
          <p:spPr>
            <a:xfrm>
              <a:off x="5837237" y="1439862"/>
              <a:ext cx="2252662" cy="3986211"/>
            </a:xfrm>
            <a:custGeom>
              <a:avLst/>
              <a:gdLst/>
              <a:ahLst/>
              <a:cxnLst/>
              <a:rect l="l" t="t" r="r" b="b"/>
              <a:pathLst>
                <a:path w="502" h="887" extrusionOk="0">
                  <a:moveTo>
                    <a:pt x="67" y="8"/>
                  </a:moveTo>
                  <a:cubicBezTo>
                    <a:pt x="67" y="76"/>
                    <a:pt x="67" y="76"/>
                    <a:pt x="67" y="76"/>
                  </a:cubicBezTo>
                  <a:cubicBezTo>
                    <a:pt x="73" y="68"/>
                    <a:pt x="83" y="63"/>
                    <a:pt x="93" y="63"/>
                  </a:cubicBezTo>
                  <a:cubicBezTo>
                    <a:pt x="103" y="63"/>
                    <a:pt x="112" y="67"/>
                    <a:pt x="119" y="75"/>
                  </a:cubicBezTo>
                  <a:cubicBezTo>
                    <a:pt x="128" y="87"/>
                    <a:pt x="134" y="103"/>
                    <a:pt x="133" y="121"/>
                  </a:cubicBezTo>
                  <a:cubicBezTo>
                    <a:pt x="134" y="139"/>
                    <a:pt x="128" y="155"/>
                    <a:pt x="119" y="166"/>
                  </a:cubicBezTo>
                  <a:cubicBezTo>
                    <a:pt x="112" y="174"/>
                    <a:pt x="103" y="179"/>
                    <a:pt x="93" y="179"/>
                  </a:cubicBezTo>
                  <a:cubicBezTo>
                    <a:pt x="83" y="179"/>
                    <a:pt x="73" y="174"/>
                    <a:pt x="67" y="166"/>
                  </a:cubicBezTo>
                  <a:cubicBezTo>
                    <a:pt x="67" y="225"/>
                    <a:pt x="67" y="225"/>
                    <a:pt x="67" y="225"/>
                  </a:cubicBezTo>
                  <a:cubicBezTo>
                    <a:pt x="67" y="230"/>
                    <a:pt x="70" y="233"/>
                    <a:pt x="75" y="233"/>
                  </a:cubicBezTo>
                  <a:cubicBezTo>
                    <a:pt x="183" y="242"/>
                    <a:pt x="269" y="333"/>
                    <a:pt x="269" y="444"/>
                  </a:cubicBezTo>
                  <a:cubicBezTo>
                    <a:pt x="269" y="554"/>
                    <a:pt x="183" y="645"/>
                    <a:pt x="75" y="654"/>
                  </a:cubicBezTo>
                  <a:cubicBezTo>
                    <a:pt x="71" y="654"/>
                    <a:pt x="67" y="658"/>
                    <a:pt x="67" y="662"/>
                  </a:cubicBezTo>
                  <a:cubicBezTo>
                    <a:pt x="67" y="748"/>
                    <a:pt x="67" y="748"/>
                    <a:pt x="67" y="748"/>
                  </a:cubicBezTo>
                  <a:cubicBezTo>
                    <a:pt x="66" y="751"/>
                    <a:pt x="64" y="754"/>
                    <a:pt x="60" y="754"/>
                  </a:cubicBezTo>
                  <a:cubicBezTo>
                    <a:pt x="54" y="754"/>
                    <a:pt x="48" y="754"/>
                    <a:pt x="44" y="748"/>
                  </a:cubicBezTo>
                  <a:cubicBezTo>
                    <a:pt x="41" y="744"/>
                    <a:pt x="40" y="740"/>
                    <a:pt x="37" y="736"/>
                  </a:cubicBezTo>
                  <a:cubicBezTo>
                    <a:pt x="30" y="726"/>
                    <a:pt x="18" y="726"/>
                    <a:pt x="10" y="736"/>
                  </a:cubicBezTo>
                  <a:cubicBezTo>
                    <a:pt x="3" y="745"/>
                    <a:pt x="0" y="758"/>
                    <a:pt x="0" y="770"/>
                  </a:cubicBezTo>
                  <a:cubicBezTo>
                    <a:pt x="0" y="783"/>
                    <a:pt x="3" y="796"/>
                    <a:pt x="10" y="805"/>
                  </a:cubicBezTo>
                  <a:cubicBezTo>
                    <a:pt x="18" y="815"/>
                    <a:pt x="30" y="815"/>
                    <a:pt x="37" y="804"/>
                  </a:cubicBezTo>
                  <a:cubicBezTo>
                    <a:pt x="40" y="801"/>
                    <a:pt x="41" y="796"/>
                    <a:pt x="44" y="793"/>
                  </a:cubicBezTo>
                  <a:cubicBezTo>
                    <a:pt x="48" y="787"/>
                    <a:pt x="54" y="787"/>
                    <a:pt x="60" y="787"/>
                  </a:cubicBezTo>
                  <a:cubicBezTo>
                    <a:pt x="64" y="787"/>
                    <a:pt x="66" y="790"/>
                    <a:pt x="67" y="793"/>
                  </a:cubicBezTo>
                  <a:cubicBezTo>
                    <a:pt x="67" y="879"/>
                    <a:pt x="67" y="879"/>
                    <a:pt x="67" y="879"/>
                  </a:cubicBezTo>
                  <a:cubicBezTo>
                    <a:pt x="67" y="884"/>
                    <a:pt x="71" y="887"/>
                    <a:pt x="76" y="887"/>
                  </a:cubicBezTo>
                  <a:cubicBezTo>
                    <a:pt x="313" y="878"/>
                    <a:pt x="502" y="683"/>
                    <a:pt x="502" y="444"/>
                  </a:cubicBezTo>
                  <a:cubicBezTo>
                    <a:pt x="502" y="204"/>
                    <a:pt x="312" y="9"/>
                    <a:pt x="75" y="0"/>
                  </a:cubicBezTo>
                  <a:cubicBezTo>
                    <a:pt x="71" y="0"/>
                    <a:pt x="67" y="4"/>
                    <a:pt x="67" y="8"/>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5046" name="Google Shape;5046;p50"/>
          <p:cNvGrpSpPr/>
          <p:nvPr/>
        </p:nvGrpSpPr>
        <p:grpSpPr>
          <a:xfrm>
            <a:off x="6907645" y="1550361"/>
            <a:ext cx="445803" cy="445535"/>
            <a:chOff x="9878272" y="2682320"/>
            <a:chExt cx="720199" cy="719767"/>
          </a:xfrm>
        </p:grpSpPr>
        <p:sp>
          <p:nvSpPr>
            <p:cNvPr id="5047" name="Google Shape;5047;p50"/>
            <p:cNvSpPr/>
            <p:nvPr/>
          </p:nvSpPr>
          <p:spPr>
            <a:xfrm>
              <a:off x="10056560" y="2963533"/>
              <a:ext cx="541911" cy="438554"/>
            </a:xfrm>
            <a:custGeom>
              <a:avLst/>
              <a:gdLst/>
              <a:ahLst/>
              <a:cxnLst/>
              <a:rect l="l" t="t" r="r" b="b"/>
              <a:pathLst>
                <a:path w="861" h="697" extrusionOk="0">
                  <a:moveTo>
                    <a:pt x="849" y="6"/>
                  </a:moveTo>
                  <a:cubicBezTo>
                    <a:pt x="847" y="0"/>
                    <a:pt x="839" y="0"/>
                    <a:pt x="837" y="5"/>
                  </a:cubicBezTo>
                  <a:cubicBezTo>
                    <a:pt x="830" y="26"/>
                    <a:pt x="820" y="51"/>
                    <a:pt x="806" y="78"/>
                  </a:cubicBezTo>
                  <a:cubicBezTo>
                    <a:pt x="770" y="150"/>
                    <a:pt x="700" y="250"/>
                    <a:pt x="575" y="321"/>
                  </a:cubicBezTo>
                  <a:cubicBezTo>
                    <a:pt x="513" y="356"/>
                    <a:pt x="448" y="374"/>
                    <a:pt x="380" y="374"/>
                  </a:cubicBezTo>
                  <a:cubicBezTo>
                    <a:pt x="262" y="374"/>
                    <a:pt x="180" y="321"/>
                    <a:pt x="176" y="319"/>
                  </a:cubicBezTo>
                  <a:cubicBezTo>
                    <a:pt x="176" y="319"/>
                    <a:pt x="176" y="319"/>
                    <a:pt x="176" y="319"/>
                  </a:cubicBezTo>
                  <a:cubicBezTo>
                    <a:pt x="108" y="279"/>
                    <a:pt x="65" y="205"/>
                    <a:pt x="65" y="125"/>
                  </a:cubicBezTo>
                  <a:cubicBezTo>
                    <a:pt x="65" y="112"/>
                    <a:pt x="66" y="99"/>
                    <a:pt x="69" y="86"/>
                  </a:cubicBezTo>
                  <a:cubicBezTo>
                    <a:pt x="70" y="79"/>
                    <a:pt x="61" y="76"/>
                    <a:pt x="57" y="81"/>
                  </a:cubicBezTo>
                  <a:cubicBezTo>
                    <a:pt x="21" y="139"/>
                    <a:pt x="3" y="203"/>
                    <a:pt x="2" y="275"/>
                  </a:cubicBezTo>
                  <a:cubicBezTo>
                    <a:pt x="0" y="517"/>
                    <a:pt x="156" y="664"/>
                    <a:pt x="182" y="686"/>
                  </a:cubicBezTo>
                  <a:cubicBezTo>
                    <a:pt x="182" y="687"/>
                    <a:pt x="183" y="687"/>
                    <a:pt x="185" y="688"/>
                  </a:cubicBezTo>
                  <a:cubicBezTo>
                    <a:pt x="219" y="694"/>
                    <a:pt x="254" y="697"/>
                    <a:pt x="289" y="697"/>
                  </a:cubicBezTo>
                  <a:cubicBezTo>
                    <a:pt x="604" y="697"/>
                    <a:pt x="861" y="441"/>
                    <a:pt x="861" y="125"/>
                  </a:cubicBezTo>
                  <a:cubicBezTo>
                    <a:pt x="861" y="85"/>
                    <a:pt x="857" y="45"/>
                    <a:pt x="849" y="6"/>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048" name="Google Shape;5048;p50"/>
            <p:cNvSpPr/>
            <p:nvPr/>
          </p:nvSpPr>
          <p:spPr>
            <a:xfrm>
              <a:off x="9878272" y="2791266"/>
              <a:ext cx="459066" cy="594405"/>
            </a:xfrm>
            <a:custGeom>
              <a:avLst/>
              <a:gdLst/>
              <a:ahLst/>
              <a:cxnLst/>
              <a:rect l="l" t="t" r="r" b="b"/>
              <a:pathLst>
                <a:path w="729" h="945" extrusionOk="0">
                  <a:moveTo>
                    <a:pt x="717" y="228"/>
                  </a:moveTo>
                  <a:cubicBezTo>
                    <a:pt x="722" y="233"/>
                    <a:pt x="729" y="227"/>
                    <a:pt x="726" y="221"/>
                  </a:cubicBezTo>
                  <a:cubicBezTo>
                    <a:pt x="694" y="161"/>
                    <a:pt x="647" y="112"/>
                    <a:pt x="586" y="76"/>
                  </a:cubicBezTo>
                  <a:cubicBezTo>
                    <a:pt x="500" y="26"/>
                    <a:pt x="406" y="0"/>
                    <a:pt x="307" y="0"/>
                  </a:cubicBezTo>
                  <a:cubicBezTo>
                    <a:pt x="221" y="0"/>
                    <a:pt x="157" y="20"/>
                    <a:pt x="140" y="26"/>
                  </a:cubicBezTo>
                  <a:cubicBezTo>
                    <a:pt x="139" y="26"/>
                    <a:pt x="138" y="27"/>
                    <a:pt x="137" y="27"/>
                  </a:cubicBezTo>
                  <a:cubicBezTo>
                    <a:pt x="49" y="131"/>
                    <a:pt x="0" y="263"/>
                    <a:pt x="0" y="399"/>
                  </a:cubicBezTo>
                  <a:cubicBezTo>
                    <a:pt x="0" y="649"/>
                    <a:pt x="163" y="868"/>
                    <a:pt x="396" y="943"/>
                  </a:cubicBezTo>
                  <a:cubicBezTo>
                    <a:pt x="401" y="945"/>
                    <a:pt x="406" y="938"/>
                    <a:pt x="402" y="934"/>
                  </a:cubicBezTo>
                  <a:cubicBezTo>
                    <a:pt x="387" y="917"/>
                    <a:pt x="371" y="896"/>
                    <a:pt x="354" y="870"/>
                  </a:cubicBezTo>
                  <a:cubicBezTo>
                    <a:pt x="310" y="803"/>
                    <a:pt x="258" y="693"/>
                    <a:pt x="259" y="549"/>
                  </a:cubicBezTo>
                  <a:cubicBezTo>
                    <a:pt x="260" y="423"/>
                    <a:pt x="315" y="337"/>
                    <a:pt x="360" y="286"/>
                  </a:cubicBezTo>
                  <a:cubicBezTo>
                    <a:pt x="410" y="231"/>
                    <a:pt x="459" y="206"/>
                    <a:pt x="461" y="205"/>
                  </a:cubicBezTo>
                  <a:cubicBezTo>
                    <a:pt x="461" y="205"/>
                    <a:pt x="461" y="205"/>
                    <a:pt x="461" y="205"/>
                  </a:cubicBezTo>
                  <a:cubicBezTo>
                    <a:pt x="495" y="185"/>
                    <a:pt x="533" y="175"/>
                    <a:pt x="572" y="175"/>
                  </a:cubicBezTo>
                  <a:cubicBezTo>
                    <a:pt x="627" y="175"/>
                    <a:pt x="678" y="195"/>
                    <a:pt x="717" y="22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049" name="Google Shape;5049;p50"/>
            <p:cNvSpPr/>
            <p:nvPr/>
          </p:nvSpPr>
          <p:spPr>
            <a:xfrm>
              <a:off x="9994853" y="2682320"/>
              <a:ext cx="583546" cy="500170"/>
            </a:xfrm>
            <a:custGeom>
              <a:avLst/>
              <a:gdLst/>
              <a:ahLst/>
              <a:cxnLst/>
              <a:rect l="l" t="t" r="r" b="b"/>
              <a:pathLst>
                <a:path w="927" h="795" extrusionOk="0">
                  <a:moveTo>
                    <a:pt x="660" y="746"/>
                  </a:moveTo>
                  <a:cubicBezTo>
                    <a:pt x="871" y="626"/>
                    <a:pt x="920" y="418"/>
                    <a:pt x="927" y="385"/>
                  </a:cubicBezTo>
                  <a:cubicBezTo>
                    <a:pt x="927" y="384"/>
                    <a:pt x="927" y="383"/>
                    <a:pt x="926" y="381"/>
                  </a:cubicBezTo>
                  <a:cubicBezTo>
                    <a:pt x="846" y="153"/>
                    <a:pt x="630" y="0"/>
                    <a:pt x="387" y="0"/>
                  </a:cubicBezTo>
                  <a:cubicBezTo>
                    <a:pt x="245" y="0"/>
                    <a:pt x="109" y="53"/>
                    <a:pt x="4" y="147"/>
                  </a:cubicBezTo>
                  <a:cubicBezTo>
                    <a:pt x="0" y="151"/>
                    <a:pt x="4" y="159"/>
                    <a:pt x="10" y="158"/>
                  </a:cubicBezTo>
                  <a:cubicBezTo>
                    <a:pt x="39" y="152"/>
                    <a:pt x="78" y="147"/>
                    <a:pt x="122" y="147"/>
                  </a:cubicBezTo>
                  <a:cubicBezTo>
                    <a:pt x="226" y="147"/>
                    <a:pt x="324" y="174"/>
                    <a:pt x="414" y="227"/>
                  </a:cubicBezTo>
                  <a:cubicBezTo>
                    <a:pt x="522" y="290"/>
                    <a:pt x="570" y="381"/>
                    <a:pt x="591" y="446"/>
                  </a:cubicBezTo>
                  <a:cubicBezTo>
                    <a:pt x="613" y="514"/>
                    <a:pt x="611" y="567"/>
                    <a:pt x="611" y="573"/>
                  </a:cubicBezTo>
                  <a:cubicBezTo>
                    <a:pt x="611" y="669"/>
                    <a:pt x="549" y="752"/>
                    <a:pt x="463" y="783"/>
                  </a:cubicBezTo>
                  <a:cubicBezTo>
                    <a:pt x="457" y="785"/>
                    <a:pt x="458" y="795"/>
                    <a:pt x="465" y="795"/>
                  </a:cubicBezTo>
                  <a:cubicBezTo>
                    <a:pt x="469" y="795"/>
                    <a:pt x="474" y="795"/>
                    <a:pt x="478" y="795"/>
                  </a:cubicBezTo>
                  <a:cubicBezTo>
                    <a:pt x="541" y="795"/>
                    <a:pt x="602" y="778"/>
                    <a:pt x="660" y="746"/>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5050" name="Google Shape;5050;p50"/>
          <p:cNvGrpSpPr/>
          <p:nvPr/>
        </p:nvGrpSpPr>
        <p:grpSpPr>
          <a:xfrm>
            <a:off x="7549143" y="1550278"/>
            <a:ext cx="445700" cy="445701"/>
            <a:chOff x="10914618" y="2682187"/>
            <a:chExt cx="720033" cy="720033"/>
          </a:xfrm>
        </p:grpSpPr>
        <p:sp>
          <p:nvSpPr>
            <p:cNvPr id="5051" name="Google Shape;5051;p50"/>
            <p:cNvSpPr/>
            <p:nvPr/>
          </p:nvSpPr>
          <p:spPr>
            <a:xfrm>
              <a:off x="11401733" y="2955582"/>
              <a:ext cx="229448" cy="412406"/>
            </a:xfrm>
            <a:custGeom>
              <a:avLst/>
              <a:gdLst/>
              <a:ahLst/>
              <a:cxnLst/>
              <a:rect l="l" t="t" r="r" b="b"/>
              <a:pathLst>
                <a:path w="335" h="602" extrusionOk="0">
                  <a:moveTo>
                    <a:pt x="335" y="194"/>
                  </a:moveTo>
                  <a:cubicBezTo>
                    <a:pt x="0" y="0"/>
                    <a:pt x="0" y="0"/>
                    <a:pt x="0" y="0"/>
                  </a:cubicBezTo>
                  <a:cubicBezTo>
                    <a:pt x="24" y="37"/>
                    <a:pt x="38" y="81"/>
                    <a:pt x="38" y="126"/>
                  </a:cubicBezTo>
                  <a:cubicBezTo>
                    <a:pt x="38" y="602"/>
                    <a:pt x="38" y="602"/>
                    <a:pt x="38" y="602"/>
                  </a:cubicBezTo>
                  <a:cubicBezTo>
                    <a:pt x="200" y="525"/>
                    <a:pt x="312" y="371"/>
                    <a:pt x="335" y="194"/>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052" name="Google Shape;5052;p50"/>
            <p:cNvSpPr/>
            <p:nvPr/>
          </p:nvSpPr>
          <p:spPr>
            <a:xfrm>
              <a:off x="10914618" y="3012482"/>
              <a:ext cx="370771" cy="315723"/>
            </a:xfrm>
            <a:custGeom>
              <a:avLst/>
              <a:gdLst/>
              <a:ahLst/>
              <a:cxnLst/>
              <a:rect l="l" t="t" r="r" b="b"/>
              <a:pathLst>
                <a:path w="542" h="461" extrusionOk="0">
                  <a:moveTo>
                    <a:pt x="207" y="461"/>
                  </a:moveTo>
                  <a:cubicBezTo>
                    <a:pt x="542" y="267"/>
                    <a:pt x="542" y="267"/>
                    <a:pt x="542" y="267"/>
                  </a:cubicBezTo>
                  <a:cubicBezTo>
                    <a:pt x="537" y="268"/>
                    <a:pt x="531" y="268"/>
                    <a:pt x="526" y="268"/>
                  </a:cubicBezTo>
                  <a:cubicBezTo>
                    <a:pt x="486" y="268"/>
                    <a:pt x="446" y="257"/>
                    <a:pt x="411" y="236"/>
                  </a:cubicBezTo>
                  <a:cubicBezTo>
                    <a:pt x="2" y="0"/>
                    <a:pt x="2" y="0"/>
                    <a:pt x="2" y="0"/>
                  </a:cubicBezTo>
                  <a:cubicBezTo>
                    <a:pt x="1" y="15"/>
                    <a:pt x="0" y="29"/>
                    <a:pt x="0" y="43"/>
                  </a:cubicBezTo>
                  <a:cubicBezTo>
                    <a:pt x="0" y="209"/>
                    <a:pt x="76" y="361"/>
                    <a:pt x="207" y="461"/>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053" name="Google Shape;5053;p50"/>
            <p:cNvSpPr/>
            <p:nvPr/>
          </p:nvSpPr>
          <p:spPr>
            <a:xfrm>
              <a:off x="11136202" y="2682187"/>
              <a:ext cx="343016" cy="292593"/>
            </a:xfrm>
            <a:custGeom>
              <a:avLst/>
              <a:gdLst/>
              <a:ahLst/>
              <a:cxnLst/>
              <a:rect l="l" t="t" r="r" b="b"/>
              <a:pathLst>
                <a:path w="501" h="427" extrusionOk="0">
                  <a:moveTo>
                    <a:pt x="93" y="329"/>
                  </a:moveTo>
                  <a:cubicBezTo>
                    <a:pt x="501" y="93"/>
                    <a:pt x="501" y="93"/>
                    <a:pt x="501" y="93"/>
                  </a:cubicBezTo>
                  <a:cubicBezTo>
                    <a:pt x="413" y="32"/>
                    <a:pt x="310" y="0"/>
                    <a:pt x="202" y="0"/>
                  </a:cubicBezTo>
                  <a:cubicBezTo>
                    <a:pt x="132" y="0"/>
                    <a:pt x="64" y="13"/>
                    <a:pt x="0" y="40"/>
                  </a:cubicBezTo>
                  <a:cubicBezTo>
                    <a:pt x="0" y="427"/>
                    <a:pt x="0" y="427"/>
                    <a:pt x="0" y="427"/>
                  </a:cubicBezTo>
                  <a:cubicBezTo>
                    <a:pt x="20" y="387"/>
                    <a:pt x="52" y="352"/>
                    <a:pt x="93" y="32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054" name="Google Shape;5054;p50"/>
            <p:cNvSpPr/>
            <p:nvPr/>
          </p:nvSpPr>
          <p:spPr>
            <a:xfrm>
              <a:off x="10917856" y="2716419"/>
              <a:ext cx="230142" cy="411712"/>
            </a:xfrm>
            <a:custGeom>
              <a:avLst/>
              <a:gdLst/>
              <a:ahLst/>
              <a:cxnLst/>
              <a:rect l="l" t="t" r="r" b="b"/>
              <a:pathLst>
                <a:path w="336" h="601" extrusionOk="0">
                  <a:moveTo>
                    <a:pt x="0" y="408"/>
                  </a:moveTo>
                  <a:cubicBezTo>
                    <a:pt x="336" y="601"/>
                    <a:pt x="336" y="601"/>
                    <a:pt x="336" y="601"/>
                  </a:cubicBezTo>
                  <a:cubicBezTo>
                    <a:pt x="311" y="565"/>
                    <a:pt x="297" y="521"/>
                    <a:pt x="297" y="475"/>
                  </a:cubicBezTo>
                  <a:cubicBezTo>
                    <a:pt x="297" y="0"/>
                    <a:pt x="297" y="0"/>
                    <a:pt x="297" y="0"/>
                  </a:cubicBezTo>
                  <a:cubicBezTo>
                    <a:pt x="135" y="76"/>
                    <a:pt x="23" y="231"/>
                    <a:pt x="0" y="40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055" name="Google Shape;5055;p50"/>
            <p:cNvSpPr/>
            <p:nvPr/>
          </p:nvSpPr>
          <p:spPr>
            <a:xfrm>
              <a:off x="11069819" y="3108934"/>
              <a:ext cx="343016" cy="293287"/>
            </a:xfrm>
            <a:custGeom>
              <a:avLst/>
              <a:gdLst/>
              <a:ahLst/>
              <a:cxnLst/>
              <a:rect l="l" t="t" r="r" b="b"/>
              <a:pathLst>
                <a:path w="501" h="428" extrusionOk="0">
                  <a:moveTo>
                    <a:pt x="408" y="98"/>
                  </a:moveTo>
                  <a:cubicBezTo>
                    <a:pt x="0" y="334"/>
                    <a:pt x="0" y="334"/>
                    <a:pt x="0" y="334"/>
                  </a:cubicBezTo>
                  <a:cubicBezTo>
                    <a:pt x="88" y="396"/>
                    <a:pt x="191" y="428"/>
                    <a:pt x="299" y="428"/>
                  </a:cubicBezTo>
                  <a:cubicBezTo>
                    <a:pt x="369" y="428"/>
                    <a:pt x="437" y="414"/>
                    <a:pt x="501" y="388"/>
                  </a:cubicBezTo>
                  <a:cubicBezTo>
                    <a:pt x="501" y="0"/>
                    <a:pt x="501" y="0"/>
                    <a:pt x="501" y="0"/>
                  </a:cubicBezTo>
                  <a:cubicBezTo>
                    <a:pt x="481" y="41"/>
                    <a:pt x="449" y="76"/>
                    <a:pt x="408" y="9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056" name="Google Shape;5056;p50"/>
            <p:cNvSpPr/>
            <p:nvPr/>
          </p:nvSpPr>
          <p:spPr>
            <a:xfrm>
              <a:off x="11263647" y="2756203"/>
              <a:ext cx="371003" cy="315723"/>
            </a:xfrm>
            <a:custGeom>
              <a:avLst/>
              <a:gdLst/>
              <a:ahLst/>
              <a:cxnLst/>
              <a:rect l="l" t="t" r="r" b="b"/>
              <a:pathLst>
                <a:path w="542" h="461" extrusionOk="0">
                  <a:moveTo>
                    <a:pt x="131" y="225"/>
                  </a:moveTo>
                  <a:cubicBezTo>
                    <a:pt x="540" y="461"/>
                    <a:pt x="540" y="461"/>
                    <a:pt x="540" y="461"/>
                  </a:cubicBezTo>
                  <a:cubicBezTo>
                    <a:pt x="541" y="446"/>
                    <a:pt x="542" y="432"/>
                    <a:pt x="542" y="417"/>
                  </a:cubicBezTo>
                  <a:cubicBezTo>
                    <a:pt x="542" y="252"/>
                    <a:pt x="466" y="100"/>
                    <a:pt x="335" y="0"/>
                  </a:cubicBezTo>
                  <a:cubicBezTo>
                    <a:pt x="0" y="194"/>
                    <a:pt x="0" y="194"/>
                    <a:pt x="0" y="194"/>
                  </a:cubicBezTo>
                  <a:cubicBezTo>
                    <a:pt x="5" y="193"/>
                    <a:pt x="11" y="193"/>
                    <a:pt x="16" y="193"/>
                  </a:cubicBezTo>
                  <a:cubicBezTo>
                    <a:pt x="57" y="193"/>
                    <a:pt x="96" y="204"/>
                    <a:pt x="131" y="22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5057" name="Google Shape;5057;p50"/>
          <p:cNvGrpSpPr/>
          <p:nvPr/>
        </p:nvGrpSpPr>
        <p:grpSpPr>
          <a:xfrm>
            <a:off x="1772664" y="843057"/>
            <a:ext cx="361521" cy="445816"/>
            <a:chOff x="1582665" y="1011072"/>
            <a:chExt cx="584040" cy="720220"/>
          </a:xfrm>
        </p:grpSpPr>
        <p:sp>
          <p:nvSpPr>
            <p:cNvPr id="5058" name="Google Shape;5058;p50"/>
            <p:cNvSpPr/>
            <p:nvPr/>
          </p:nvSpPr>
          <p:spPr>
            <a:xfrm>
              <a:off x="1638485" y="1571653"/>
              <a:ext cx="449564" cy="159640"/>
            </a:xfrm>
            <a:custGeom>
              <a:avLst/>
              <a:gdLst/>
              <a:ahLst/>
              <a:cxnLst/>
              <a:rect l="l" t="t" r="r" b="b"/>
              <a:pathLst>
                <a:path w="767" h="273" extrusionOk="0">
                  <a:moveTo>
                    <a:pt x="8" y="71"/>
                  </a:moveTo>
                  <a:cubicBezTo>
                    <a:pt x="26" y="131"/>
                    <a:pt x="228" y="66"/>
                    <a:pt x="244" y="81"/>
                  </a:cubicBezTo>
                  <a:cubicBezTo>
                    <a:pt x="269" y="104"/>
                    <a:pt x="240" y="171"/>
                    <a:pt x="254" y="194"/>
                  </a:cubicBezTo>
                  <a:cubicBezTo>
                    <a:pt x="274" y="228"/>
                    <a:pt x="588" y="273"/>
                    <a:pt x="743" y="165"/>
                  </a:cubicBezTo>
                  <a:cubicBezTo>
                    <a:pt x="767" y="149"/>
                    <a:pt x="749" y="103"/>
                    <a:pt x="751" y="0"/>
                  </a:cubicBezTo>
                  <a:cubicBezTo>
                    <a:pt x="16" y="0"/>
                    <a:pt x="16" y="0"/>
                    <a:pt x="16" y="0"/>
                  </a:cubicBezTo>
                  <a:cubicBezTo>
                    <a:pt x="10" y="17"/>
                    <a:pt x="0" y="43"/>
                    <a:pt x="8" y="71"/>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059" name="Google Shape;5059;p50"/>
            <p:cNvSpPr/>
            <p:nvPr/>
          </p:nvSpPr>
          <p:spPr>
            <a:xfrm>
              <a:off x="1590507" y="1435245"/>
              <a:ext cx="515072" cy="136407"/>
            </a:xfrm>
            <a:custGeom>
              <a:avLst/>
              <a:gdLst/>
              <a:ahLst/>
              <a:cxnLst/>
              <a:rect l="l" t="t" r="r" b="b"/>
              <a:pathLst>
                <a:path w="879" h="233" extrusionOk="0">
                  <a:moveTo>
                    <a:pt x="75" y="52"/>
                  </a:moveTo>
                  <a:cubicBezTo>
                    <a:pt x="81" y="64"/>
                    <a:pt x="64" y="89"/>
                    <a:pt x="66" y="104"/>
                  </a:cubicBezTo>
                  <a:cubicBezTo>
                    <a:pt x="68" y="117"/>
                    <a:pt x="105" y="132"/>
                    <a:pt x="105" y="132"/>
                  </a:cubicBezTo>
                  <a:cubicBezTo>
                    <a:pt x="105" y="132"/>
                    <a:pt x="78" y="157"/>
                    <a:pt x="77" y="169"/>
                  </a:cubicBezTo>
                  <a:cubicBezTo>
                    <a:pt x="76" y="182"/>
                    <a:pt x="101" y="204"/>
                    <a:pt x="101" y="218"/>
                  </a:cubicBezTo>
                  <a:cubicBezTo>
                    <a:pt x="102" y="221"/>
                    <a:pt x="100" y="227"/>
                    <a:pt x="98" y="233"/>
                  </a:cubicBezTo>
                  <a:cubicBezTo>
                    <a:pt x="833" y="233"/>
                    <a:pt x="833" y="233"/>
                    <a:pt x="833" y="233"/>
                  </a:cubicBezTo>
                  <a:cubicBezTo>
                    <a:pt x="834" y="202"/>
                    <a:pt x="837" y="167"/>
                    <a:pt x="843" y="126"/>
                  </a:cubicBezTo>
                  <a:cubicBezTo>
                    <a:pt x="850" y="80"/>
                    <a:pt x="863" y="39"/>
                    <a:pt x="879" y="0"/>
                  </a:cubicBezTo>
                  <a:cubicBezTo>
                    <a:pt x="0" y="0"/>
                    <a:pt x="0" y="0"/>
                    <a:pt x="0" y="0"/>
                  </a:cubicBezTo>
                  <a:cubicBezTo>
                    <a:pt x="22" y="20"/>
                    <a:pt x="65" y="34"/>
                    <a:pt x="75" y="5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060" name="Google Shape;5060;p50"/>
            <p:cNvSpPr/>
            <p:nvPr/>
          </p:nvSpPr>
          <p:spPr>
            <a:xfrm>
              <a:off x="1582665" y="1299068"/>
              <a:ext cx="576890" cy="136177"/>
            </a:xfrm>
            <a:custGeom>
              <a:avLst/>
              <a:gdLst/>
              <a:ahLst/>
              <a:cxnLst/>
              <a:rect l="l" t="t" r="r" b="b"/>
              <a:pathLst>
                <a:path w="984" h="233" extrusionOk="0">
                  <a:moveTo>
                    <a:pt x="984" y="0"/>
                  </a:moveTo>
                  <a:cubicBezTo>
                    <a:pt x="119" y="0"/>
                    <a:pt x="119" y="0"/>
                    <a:pt x="119" y="0"/>
                  </a:cubicBezTo>
                  <a:cubicBezTo>
                    <a:pt x="121" y="7"/>
                    <a:pt x="122" y="14"/>
                    <a:pt x="121" y="20"/>
                  </a:cubicBezTo>
                  <a:cubicBezTo>
                    <a:pt x="115" y="71"/>
                    <a:pt x="3" y="151"/>
                    <a:pt x="1" y="207"/>
                  </a:cubicBezTo>
                  <a:cubicBezTo>
                    <a:pt x="0" y="217"/>
                    <a:pt x="5" y="225"/>
                    <a:pt x="13" y="233"/>
                  </a:cubicBezTo>
                  <a:cubicBezTo>
                    <a:pt x="892" y="233"/>
                    <a:pt x="892" y="233"/>
                    <a:pt x="892" y="233"/>
                  </a:cubicBezTo>
                  <a:cubicBezTo>
                    <a:pt x="910" y="190"/>
                    <a:pt x="932" y="150"/>
                    <a:pt x="954" y="106"/>
                  </a:cubicBezTo>
                  <a:cubicBezTo>
                    <a:pt x="965" y="83"/>
                    <a:pt x="977" y="45"/>
                    <a:pt x="984"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061" name="Google Shape;5061;p50"/>
            <p:cNvSpPr/>
            <p:nvPr/>
          </p:nvSpPr>
          <p:spPr>
            <a:xfrm>
              <a:off x="1665934" y="1011072"/>
              <a:ext cx="484393" cy="151589"/>
            </a:xfrm>
            <a:custGeom>
              <a:avLst/>
              <a:gdLst/>
              <a:ahLst/>
              <a:cxnLst/>
              <a:rect l="l" t="t" r="r" b="b"/>
              <a:pathLst>
                <a:path w="826" h="259" extrusionOk="0">
                  <a:moveTo>
                    <a:pt x="691" y="105"/>
                  </a:moveTo>
                  <a:cubicBezTo>
                    <a:pt x="485" y="0"/>
                    <a:pt x="280" y="20"/>
                    <a:pt x="171" y="77"/>
                  </a:cubicBezTo>
                  <a:cubicBezTo>
                    <a:pt x="84" y="123"/>
                    <a:pt x="31" y="190"/>
                    <a:pt x="0" y="259"/>
                  </a:cubicBezTo>
                  <a:cubicBezTo>
                    <a:pt x="826" y="259"/>
                    <a:pt x="826" y="259"/>
                    <a:pt x="826" y="259"/>
                  </a:cubicBezTo>
                  <a:cubicBezTo>
                    <a:pt x="803" y="196"/>
                    <a:pt x="762" y="140"/>
                    <a:pt x="691" y="10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062" name="Google Shape;5062;p50"/>
            <p:cNvSpPr/>
            <p:nvPr/>
          </p:nvSpPr>
          <p:spPr>
            <a:xfrm>
              <a:off x="1639639" y="1162661"/>
              <a:ext cx="527066" cy="136407"/>
            </a:xfrm>
            <a:custGeom>
              <a:avLst/>
              <a:gdLst/>
              <a:ahLst/>
              <a:cxnLst/>
              <a:rect l="l" t="t" r="r" b="b"/>
              <a:pathLst>
                <a:path w="899" h="233" extrusionOk="0">
                  <a:moveTo>
                    <a:pt x="871" y="0"/>
                  </a:moveTo>
                  <a:cubicBezTo>
                    <a:pt x="45" y="0"/>
                    <a:pt x="45" y="0"/>
                    <a:pt x="45" y="0"/>
                  </a:cubicBezTo>
                  <a:cubicBezTo>
                    <a:pt x="20" y="53"/>
                    <a:pt x="9" y="106"/>
                    <a:pt x="4" y="150"/>
                  </a:cubicBezTo>
                  <a:cubicBezTo>
                    <a:pt x="0" y="184"/>
                    <a:pt x="15" y="210"/>
                    <a:pt x="22" y="233"/>
                  </a:cubicBezTo>
                  <a:cubicBezTo>
                    <a:pt x="887" y="233"/>
                    <a:pt x="887" y="233"/>
                    <a:pt x="887" y="233"/>
                  </a:cubicBezTo>
                  <a:cubicBezTo>
                    <a:pt x="898" y="163"/>
                    <a:pt x="899" y="77"/>
                    <a:pt x="871"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5063" name="Google Shape;5063;p50"/>
          <p:cNvGrpSpPr/>
          <p:nvPr/>
        </p:nvGrpSpPr>
        <p:grpSpPr>
          <a:xfrm>
            <a:off x="2374048" y="843078"/>
            <a:ext cx="379481" cy="445796"/>
            <a:chOff x="2554206" y="1011105"/>
            <a:chExt cx="613055" cy="720187"/>
          </a:xfrm>
        </p:grpSpPr>
        <p:sp>
          <p:nvSpPr>
            <p:cNvPr id="5064" name="Google Shape;5064;p50"/>
            <p:cNvSpPr/>
            <p:nvPr/>
          </p:nvSpPr>
          <p:spPr>
            <a:xfrm flipH="1">
              <a:off x="2721847" y="1011105"/>
              <a:ext cx="445414" cy="388012"/>
            </a:xfrm>
            <a:custGeom>
              <a:avLst/>
              <a:gdLst/>
              <a:ahLst/>
              <a:cxnLst/>
              <a:rect l="l" t="t" r="r" b="b"/>
              <a:pathLst>
                <a:path w="885" h="771" extrusionOk="0">
                  <a:moveTo>
                    <a:pt x="708" y="363"/>
                  </a:moveTo>
                  <a:cubicBezTo>
                    <a:pt x="699" y="358"/>
                    <a:pt x="687" y="357"/>
                    <a:pt x="677" y="361"/>
                  </a:cubicBezTo>
                  <a:cubicBezTo>
                    <a:pt x="662" y="366"/>
                    <a:pt x="649" y="378"/>
                    <a:pt x="640" y="395"/>
                  </a:cubicBezTo>
                  <a:cubicBezTo>
                    <a:pt x="630" y="411"/>
                    <a:pt x="626" y="429"/>
                    <a:pt x="629" y="444"/>
                  </a:cubicBezTo>
                  <a:cubicBezTo>
                    <a:pt x="631" y="455"/>
                    <a:pt x="637" y="464"/>
                    <a:pt x="646" y="470"/>
                  </a:cubicBezTo>
                  <a:cubicBezTo>
                    <a:pt x="655" y="475"/>
                    <a:pt x="667" y="476"/>
                    <a:pt x="677" y="471"/>
                  </a:cubicBezTo>
                  <a:cubicBezTo>
                    <a:pt x="551" y="690"/>
                    <a:pt x="551" y="690"/>
                    <a:pt x="551" y="690"/>
                  </a:cubicBezTo>
                  <a:cubicBezTo>
                    <a:pt x="548" y="696"/>
                    <a:pt x="542" y="699"/>
                    <a:pt x="536" y="699"/>
                  </a:cubicBezTo>
                  <a:cubicBezTo>
                    <a:pt x="365" y="699"/>
                    <a:pt x="365" y="699"/>
                    <a:pt x="365" y="699"/>
                  </a:cubicBezTo>
                  <a:cubicBezTo>
                    <a:pt x="362" y="700"/>
                    <a:pt x="359" y="703"/>
                    <a:pt x="359" y="706"/>
                  </a:cubicBezTo>
                  <a:cubicBezTo>
                    <a:pt x="358" y="713"/>
                    <a:pt x="358" y="720"/>
                    <a:pt x="365" y="724"/>
                  </a:cubicBezTo>
                  <a:cubicBezTo>
                    <a:pt x="368" y="726"/>
                    <a:pt x="372" y="728"/>
                    <a:pt x="376" y="730"/>
                  </a:cubicBezTo>
                  <a:cubicBezTo>
                    <a:pt x="387" y="737"/>
                    <a:pt x="388" y="751"/>
                    <a:pt x="378" y="759"/>
                  </a:cubicBezTo>
                  <a:cubicBezTo>
                    <a:pt x="368" y="767"/>
                    <a:pt x="354" y="771"/>
                    <a:pt x="341" y="770"/>
                  </a:cubicBezTo>
                  <a:cubicBezTo>
                    <a:pt x="328" y="771"/>
                    <a:pt x="314" y="768"/>
                    <a:pt x="304" y="759"/>
                  </a:cubicBezTo>
                  <a:cubicBezTo>
                    <a:pt x="294" y="751"/>
                    <a:pt x="295" y="737"/>
                    <a:pt x="306" y="730"/>
                  </a:cubicBezTo>
                  <a:cubicBezTo>
                    <a:pt x="310" y="728"/>
                    <a:pt x="314" y="726"/>
                    <a:pt x="317" y="724"/>
                  </a:cubicBezTo>
                  <a:cubicBezTo>
                    <a:pt x="323" y="720"/>
                    <a:pt x="323" y="713"/>
                    <a:pt x="323" y="706"/>
                  </a:cubicBezTo>
                  <a:cubicBezTo>
                    <a:pt x="323" y="703"/>
                    <a:pt x="320" y="700"/>
                    <a:pt x="317" y="699"/>
                  </a:cubicBezTo>
                  <a:cubicBezTo>
                    <a:pt x="115" y="699"/>
                    <a:pt x="115" y="699"/>
                    <a:pt x="115" y="699"/>
                  </a:cubicBezTo>
                  <a:cubicBezTo>
                    <a:pt x="112" y="699"/>
                    <a:pt x="109" y="697"/>
                    <a:pt x="108" y="694"/>
                  </a:cubicBezTo>
                  <a:cubicBezTo>
                    <a:pt x="108" y="694"/>
                    <a:pt x="108" y="694"/>
                    <a:pt x="108" y="694"/>
                  </a:cubicBezTo>
                  <a:cubicBezTo>
                    <a:pt x="58" y="592"/>
                    <a:pt x="0" y="246"/>
                    <a:pt x="247" y="121"/>
                  </a:cubicBezTo>
                  <a:cubicBezTo>
                    <a:pt x="487" y="0"/>
                    <a:pt x="726" y="23"/>
                    <a:pt x="852" y="89"/>
                  </a:cubicBezTo>
                  <a:cubicBezTo>
                    <a:pt x="862" y="94"/>
                    <a:pt x="871" y="99"/>
                    <a:pt x="879" y="104"/>
                  </a:cubicBezTo>
                  <a:cubicBezTo>
                    <a:pt x="883" y="107"/>
                    <a:pt x="885" y="112"/>
                    <a:pt x="882" y="116"/>
                  </a:cubicBezTo>
                  <a:cubicBezTo>
                    <a:pt x="725" y="389"/>
                    <a:pt x="725" y="389"/>
                    <a:pt x="725" y="389"/>
                  </a:cubicBezTo>
                  <a:cubicBezTo>
                    <a:pt x="723" y="378"/>
                    <a:pt x="717" y="368"/>
                    <a:pt x="708" y="363"/>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065" name="Google Shape;5065;p50"/>
            <p:cNvSpPr/>
            <p:nvPr/>
          </p:nvSpPr>
          <p:spPr>
            <a:xfrm flipH="1">
              <a:off x="2554206" y="1072424"/>
              <a:ext cx="329184" cy="568718"/>
            </a:xfrm>
            <a:custGeom>
              <a:avLst/>
              <a:gdLst/>
              <a:ahLst/>
              <a:cxnLst/>
              <a:rect l="l" t="t" r="r" b="b"/>
              <a:pathLst>
                <a:path w="654" h="1130" extrusionOk="0">
                  <a:moveTo>
                    <a:pt x="208" y="896"/>
                  </a:moveTo>
                  <a:cubicBezTo>
                    <a:pt x="217" y="891"/>
                    <a:pt x="224" y="882"/>
                    <a:pt x="225" y="871"/>
                  </a:cubicBezTo>
                  <a:cubicBezTo>
                    <a:pt x="228" y="856"/>
                    <a:pt x="224" y="838"/>
                    <a:pt x="214" y="822"/>
                  </a:cubicBezTo>
                  <a:cubicBezTo>
                    <a:pt x="205" y="805"/>
                    <a:pt x="192" y="793"/>
                    <a:pt x="177" y="787"/>
                  </a:cubicBezTo>
                  <a:cubicBezTo>
                    <a:pt x="167" y="784"/>
                    <a:pt x="156" y="784"/>
                    <a:pt x="147" y="790"/>
                  </a:cubicBezTo>
                  <a:cubicBezTo>
                    <a:pt x="137" y="795"/>
                    <a:pt x="131" y="805"/>
                    <a:pt x="130" y="816"/>
                  </a:cubicBezTo>
                  <a:cubicBezTo>
                    <a:pt x="3" y="597"/>
                    <a:pt x="3" y="597"/>
                    <a:pt x="3" y="597"/>
                  </a:cubicBezTo>
                  <a:cubicBezTo>
                    <a:pt x="0" y="591"/>
                    <a:pt x="0" y="585"/>
                    <a:pt x="3" y="579"/>
                  </a:cubicBezTo>
                  <a:cubicBezTo>
                    <a:pt x="142" y="339"/>
                    <a:pt x="142" y="339"/>
                    <a:pt x="142" y="339"/>
                  </a:cubicBezTo>
                  <a:cubicBezTo>
                    <a:pt x="142" y="336"/>
                    <a:pt x="142" y="332"/>
                    <a:pt x="139" y="330"/>
                  </a:cubicBezTo>
                  <a:cubicBezTo>
                    <a:pt x="133" y="326"/>
                    <a:pt x="127" y="323"/>
                    <a:pt x="121" y="326"/>
                  </a:cubicBezTo>
                  <a:cubicBezTo>
                    <a:pt x="117" y="328"/>
                    <a:pt x="113" y="331"/>
                    <a:pt x="110" y="333"/>
                  </a:cubicBezTo>
                  <a:cubicBezTo>
                    <a:pt x="98" y="339"/>
                    <a:pt x="85" y="333"/>
                    <a:pt x="83" y="320"/>
                  </a:cubicBezTo>
                  <a:cubicBezTo>
                    <a:pt x="81" y="307"/>
                    <a:pt x="85" y="294"/>
                    <a:pt x="92" y="282"/>
                  </a:cubicBezTo>
                  <a:cubicBezTo>
                    <a:pt x="99" y="271"/>
                    <a:pt x="108" y="260"/>
                    <a:pt x="120" y="256"/>
                  </a:cubicBezTo>
                  <a:cubicBezTo>
                    <a:pt x="132" y="251"/>
                    <a:pt x="144" y="259"/>
                    <a:pt x="144" y="272"/>
                  </a:cubicBezTo>
                  <a:cubicBezTo>
                    <a:pt x="145" y="276"/>
                    <a:pt x="144" y="281"/>
                    <a:pt x="144" y="285"/>
                  </a:cubicBezTo>
                  <a:cubicBezTo>
                    <a:pt x="145" y="293"/>
                    <a:pt x="150" y="296"/>
                    <a:pt x="157" y="299"/>
                  </a:cubicBezTo>
                  <a:cubicBezTo>
                    <a:pt x="160" y="301"/>
                    <a:pt x="163" y="299"/>
                    <a:pt x="166" y="297"/>
                  </a:cubicBezTo>
                  <a:cubicBezTo>
                    <a:pt x="334" y="6"/>
                    <a:pt x="334" y="6"/>
                    <a:pt x="334" y="6"/>
                  </a:cubicBezTo>
                  <a:cubicBezTo>
                    <a:pt x="337" y="2"/>
                    <a:pt x="343" y="0"/>
                    <a:pt x="347" y="3"/>
                  </a:cubicBezTo>
                  <a:cubicBezTo>
                    <a:pt x="480" y="102"/>
                    <a:pt x="524" y="251"/>
                    <a:pt x="535" y="353"/>
                  </a:cubicBezTo>
                  <a:cubicBezTo>
                    <a:pt x="542" y="405"/>
                    <a:pt x="507" y="442"/>
                    <a:pt x="511" y="473"/>
                  </a:cubicBezTo>
                  <a:cubicBezTo>
                    <a:pt x="518" y="532"/>
                    <a:pt x="648" y="625"/>
                    <a:pt x="651" y="690"/>
                  </a:cubicBezTo>
                  <a:cubicBezTo>
                    <a:pt x="654" y="734"/>
                    <a:pt x="565" y="752"/>
                    <a:pt x="550" y="781"/>
                  </a:cubicBezTo>
                  <a:cubicBezTo>
                    <a:pt x="543" y="794"/>
                    <a:pt x="562" y="823"/>
                    <a:pt x="560" y="841"/>
                  </a:cubicBezTo>
                  <a:cubicBezTo>
                    <a:pt x="559" y="857"/>
                    <a:pt x="515" y="874"/>
                    <a:pt x="515" y="874"/>
                  </a:cubicBezTo>
                  <a:cubicBezTo>
                    <a:pt x="515" y="874"/>
                    <a:pt x="546" y="903"/>
                    <a:pt x="548" y="916"/>
                  </a:cubicBezTo>
                  <a:cubicBezTo>
                    <a:pt x="549" y="932"/>
                    <a:pt x="520" y="957"/>
                    <a:pt x="519" y="973"/>
                  </a:cubicBezTo>
                  <a:cubicBezTo>
                    <a:pt x="519" y="989"/>
                    <a:pt x="545" y="1030"/>
                    <a:pt x="532" y="1073"/>
                  </a:cubicBezTo>
                  <a:cubicBezTo>
                    <a:pt x="515" y="1130"/>
                    <a:pt x="356" y="1091"/>
                    <a:pt x="288" y="1083"/>
                  </a:cubicBezTo>
                  <a:cubicBezTo>
                    <a:pt x="286" y="1083"/>
                    <a:pt x="283" y="1082"/>
                    <a:pt x="282" y="1079"/>
                  </a:cubicBezTo>
                  <a:cubicBezTo>
                    <a:pt x="177" y="898"/>
                    <a:pt x="177" y="898"/>
                    <a:pt x="177" y="898"/>
                  </a:cubicBezTo>
                  <a:cubicBezTo>
                    <a:pt x="188" y="902"/>
                    <a:pt x="199" y="902"/>
                    <a:pt x="208" y="896"/>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066" name="Google Shape;5066;p50"/>
            <p:cNvSpPr/>
            <p:nvPr/>
          </p:nvSpPr>
          <p:spPr>
            <a:xfrm flipH="1">
              <a:off x="2750903" y="1372925"/>
              <a:ext cx="354381" cy="358367"/>
            </a:xfrm>
            <a:custGeom>
              <a:avLst/>
              <a:gdLst/>
              <a:ahLst/>
              <a:cxnLst/>
              <a:rect l="l" t="t" r="r" b="b"/>
              <a:pathLst>
                <a:path w="704" h="712" extrusionOk="0">
                  <a:moveTo>
                    <a:pt x="11" y="0"/>
                  </a:moveTo>
                  <a:cubicBezTo>
                    <a:pt x="170" y="0"/>
                    <a:pt x="170" y="0"/>
                    <a:pt x="170" y="0"/>
                  </a:cubicBezTo>
                  <a:cubicBezTo>
                    <a:pt x="162" y="7"/>
                    <a:pt x="157" y="17"/>
                    <a:pt x="157" y="28"/>
                  </a:cubicBezTo>
                  <a:cubicBezTo>
                    <a:pt x="157" y="38"/>
                    <a:pt x="162" y="48"/>
                    <a:pt x="170" y="55"/>
                  </a:cubicBezTo>
                  <a:cubicBezTo>
                    <a:pt x="182" y="65"/>
                    <a:pt x="199" y="70"/>
                    <a:pt x="218" y="70"/>
                  </a:cubicBezTo>
                  <a:cubicBezTo>
                    <a:pt x="237" y="70"/>
                    <a:pt x="254" y="65"/>
                    <a:pt x="267" y="55"/>
                  </a:cubicBezTo>
                  <a:cubicBezTo>
                    <a:pt x="275" y="48"/>
                    <a:pt x="280" y="38"/>
                    <a:pt x="280" y="28"/>
                  </a:cubicBezTo>
                  <a:cubicBezTo>
                    <a:pt x="280" y="17"/>
                    <a:pt x="275" y="7"/>
                    <a:pt x="266" y="0"/>
                  </a:cubicBezTo>
                  <a:cubicBezTo>
                    <a:pt x="411" y="0"/>
                    <a:pt x="411" y="0"/>
                    <a:pt x="411" y="0"/>
                  </a:cubicBezTo>
                  <a:cubicBezTo>
                    <a:pt x="417" y="0"/>
                    <a:pt x="423" y="3"/>
                    <a:pt x="426" y="9"/>
                  </a:cubicBezTo>
                  <a:cubicBezTo>
                    <a:pt x="565" y="249"/>
                    <a:pt x="565" y="249"/>
                    <a:pt x="565" y="249"/>
                  </a:cubicBezTo>
                  <a:cubicBezTo>
                    <a:pt x="568" y="251"/>
                    <a:pt x="571" y="253"/>
                    <a:pt x="575" y="251"/>
                  </a:cubicBezTo>
                  <a:cubicBezTo>
                    <a:pt x="581" y="248"/>
                    <a:pt x="586" y="244"/>
                    <a:pt x="587" y="237"/>
                  </a:cubicBezTo>
                  <a:cubicBezTo>
                    <a:pt x="587" y="233"/>
                    <a:pt x="587" y="228"/>
                    <a:pt x="587" y="224"/>
                  </a:cubicBezTo>
                  <a:cubicBezTo>
                    <a:pt x="587" y="211"/>
                    <a:pt x="599" y="203"/>
                    <a:pt x="611" y="208"/>
                  </a:cubicBezTo>
                  <a:cubicBezTo>
                    <a:pt x="623" y="212"/>
                    <a:pt x="633" y="223"/>
                    <a:pt x="639" y="234"/>
                  </a:cubicBezTo>
                  <a:cubicBezTo>
                    <a:pt x="646" y="245"/>
                    <a:pt x="650" y="259"/>
                    <a:pt x="648" y="272"/>
                  </a:cubicBezTo>
                  <a:cubicBezTo>
                    <a:pt x="646" y="285"/>
                    <a:pt x="633" y="290"/>
                    <a:pt x="622" y="284"/>
                  </a:cubicBezTo>
                  <a:cubicBezTo>
                    <a:pt x="618" y="282"/>
                    <a:pt x="614" y="280"/>
                    <a:pt x="611" y="278"/>
                  </a:cubicBezTo>
                  <a:cubicBezTo>
                    <a:pt x="604" y="275"/>
                    <a:pt x="598" y="278"/>
                    <a:pt x="592" y="282"/>
                  </a:cubicBezTo>
                  <a:cubicBezTo>
                    <a:pt x="589" y="283"/>
                    <a:pt x="589" y="287"/>
                    <a:pt x="589" y="291"/>
                  </a:cubicBezTo>
                  <a:cubicBezTo>
                    <a:pt x="700" y="482"/>
                    <a:pt x="700" y="482"/>
                    <a:pt x="700" y="482"/>
                  </a:cubicBezTo>
                  <a:cubicBezTo>
                    <a:pt x="700" y="482"/>
                    <a:pt x="701" y="484"/>
                    <a:pt x="700" y="485"/>
                  </a:cubicBezTo>
                  <a:cubicBezTo>
                    <a:pt x="700" y="487"/>
                    <a:pt x="699" y="488"/>
                    <a:pt x="699" y="488"/>
                  </a:cubicBezTo>
                  <a:cubicBezTo>
                    <a:pt x="699" y="488"/>
                    <a:pt x="699" y="488"/>
                    <a:pt x="699" y="488"/>
                  </a:cubicBezTo>
                  <a:cubicBezTo>
                    <a:pt x="671" y="516"/>
                    <a:pt x="704" y="593"/>
                    <a:pt x="688" y="619"/>
                  </a:cubicBezTo>
                  <a:cubicBezTo>
                    <a:pt x="664" y="659"/>
                    <a:pt x="299" y="712"/>
                    <a:pt x="119" y="586"/>
                  </a:cubicBezTo>
                  <a:cubicBezTo>
                    <a:pt x="83" y="561"/>
                    <a:pt x="129" y="479"/>
                    <a:pt x="98" y="269"/>
                  </a:cubicBezTo>
                  <a:cubicBezTo>
                    <a:pt x="84" y="172"/>
                    <a:pt x="45" y="96"/>
                    <a:pt x="3" y="12"/>
                  </a:cubicBezTo>
                  <a:cubicBezTo>
                    <a:pt x="0" y="7"/>
                    <a:pt x="4" y="0"/>
                    <a:pt x="11"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5067" name="Google Shape;5067;p50"/>
          <p:cNvGrpSpPr/>
          <p:nvPr/>
        </p:nvGrpSpPr>
        <p:grpSpPr>
          <a:xfrm>
            <a:off x="6922223" y="797418"/>
            <a:ext cx="460705" cy="491455"/>
            <a:chOff x="9901824" y="937343"/>
            <a:chExt cx="744273" cy="793950"/>
          </a:xfrm>
        </p:grpSpPr>
        <p:grpSp>
          <p:nvGrpSpPr>
            <p:cNvPr id="5068" name="Google Shape;5068;p50"/>
            <p:cNvGrpSpPr/>
            <p:nvPr/>
          </p:nvGrpSpPr>
          <p:grpSpPr>
            <a:xfrm>
              <a:off x="9901824" y="937343"/>
              <a:ext cx="744273" cy="793950"/>
              <a:chOff x="9901824" y="937343"/>
              <a:chExt cx="744273" cy="793950"/>
            </a:xfrm>
          </p:grpSpPr>
          <p:sp>
            <p:nvSpPr>
              <p:cNvPr id="5069" name="Google Shape;5069;p50"/>
              <p:cNvSpPr/>
              <p:nvPr/>
            </p:nvSpPr>
            <p:spPr>
              <a:xfrm>
                <a:off x="10463799" y="1043794"/>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070" name="Google Shape;5070;p50"/>
              <p:cNvSpPr/>
              <p:nvPr/>
            </p:nvSpPr>
            <p:spPr>
              <a:xfrm>
                <a:off x="10546077" y="1303491"/>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071" name="Google Shape;5071;p50"/>
              <p:cNvSpPr/>
              <p:nvPr/>
            </p:nvSpPr>
            <p:spPr>
              <a:xfrm>
                <a:off x="10463799" y="1499539"/>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072" name="Google Shape;5072;p50"/>
              <p:cNvSpPr/>
              <p:nvPr/>
            </p:nvSpPr>
            <p:spPr>
              <a:xfrm>
                <a:off x="10008275" y="1500204"/>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073" name="Google Shape;5073;p50"/>
              <p:cNvSpPr/>
              <p:nvPr/>
            </p:nvSpPr>
            <p:spPr>
              <a:xfrm>
                <a:off x="9901824" y="1303934"/>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074" name="Google Shape;5074;p50"/>
              <p:cNvSpPr/>
              <p:nvPr/>
            </p:nvSpPr>
            <p:spPr>
              <a:xfrm>
                <a:off x="10008275" y="1044237"/>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075" name="Google Shape;5075;p50"/>
              <p:cNvSpPr/>
              <p:nvPr/>
            </p:nvSpPr>
            <p:spPr>
              <a:xfrm>
                <a:off x="10267751" y="937343"/>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076" name="Google Shape;5076;p50"/>
              <p:cNvSpPr/>
              <p:nvPr/>
            </p:nvSpPr>
            <p:spPr>
              <a:xfrm>
                <a:off x="10183698" y="1629498"/>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077" name="Google Shape;5077;p50"/>
              <p:cNvSpPr/>
              <p:nvPr/>
            </p:nvSpPr>
            <p:spPr>
              <a:xfrm>
                <a:off x="10188356" y="1667865"/>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078" name="Google Shape;5078;p50"/>
              <p:cNvSpPr/>
              <p:nvPr/>
            </p:nvSpPr>
            <p:spPr>
              <a:xfrm>
                <a:off x="10212751" y="1705567"/>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sp>
          <p:nvSpPr>
            <p:cNvPr id="5079" name="Google Shape;5079;p50"/>
            <p:cNvSpPr/>
            <p:nvPr/>
          </p:nvSpPr>
          <p:spPr>
            <a:xfrm>
              <a:off x="10047751" y="1220548"/>
              <a:ext cx="217117" cy="205362"/>
            </a:xfrm>
            <a:custGeom>
              <a:avLst/>
              <a:gdLst/>
              <a:ahLst/>
              <a:cxnLst/>
              <a:rect l="l" t="t" r="r" b="b"/>
              <a:pathLst>
                <a:path w="380" h="359" extrusionOk="0">
                  <a:moveTo>
                    <a:pt x="63" y="268"/>
                  </a:moveTo>
                  <a:cubicBezTo>
                    <a:pt x="78" y="297"/>
                    <a:pt x="94" y="324"/>
                    <a:pt x="108" y="350"/>
                  </a:cubicBezTo>
                  <a:cubicBezTo>
                    <a:pt x="113" y="359"/>
                    <a:pt x="113" y="359"/>
                    <a:pt x="113" y="359"/>
                  </a:cubicBezTo>
                  <a:cubicBezTo>
                    <a:pt x="380" y="206"/>
                    <a:pt x="380" y="206"/>
                    <a:pt x="380" y="206"/>
                  </a:cubicBezTo>
                  <a:cubicBezTo>
                    <a:pt x="23" y="0"/>
                    <a:pt x="23" y="0"/>
                    <a:pt x="23" y="0"/>
                  </a:cubicBezTo>
                  <a:cubicBezTo>
                    <a:pt x="22" y="2"/>
                    <a:pt x="22" y="4"/>
                    <a:pt x="21" y="6"/>
                  </a:cubicBezTo>
                  <a:cubicBezTo>
                    <a:pt x="21" y="6"/>
                    <a:pt x="21" y="6"/>
                    <a:pt x="21" y="6"/>
                  </a:cubicBezTo>
                  <a:cubicBezTo>
                    <a:pt x="0" y="88"/>
                    <a:pt x="14" y="174"/>
                    <a:pt x="63" y="268"/>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080" name="Google Shape;5080;p50"/>
            <p:cNvSpPr/>
            <p:nvPr/>
          </p:nvSpPr>
          <p:spPr>
            <a:xfrm>
              <a:off x="10063053" y="1080830"/>
              <a:ext cx="205806" cy="250604"/>
            </a:xfrm>
            <a:custGeom>
              <a:avLst/>
              <a:gdLst/>
              <a:ahLst/>
              <a:cxnLst/>
              <a:rect l="l" t="t" r="r" b="b"/>
              <a:pathLst>
                <a:path w="360" h="438" extrusionOk="0">
                  <a:moveTo>
                    <a:pt x="0" y="230"/>
                  </a:moveTo>
                  <a:cubicBezTo>
                    <a:pt x="360" y="438"/>
                    <a:pt x="360" y="438"/>
                    <a:pt x="360" y="438"/>
                  </a:cubicBezTo>
                  <a:cubicBezTo>
                    <a:pt x="360" y="0"/>
                    <a:pt x="360" y="0"/>
                    <a:pt x="360" y="0"/>
                  </a:cubicBezTo>
                  <a:cubicBezTo>
                    <a:pt x="174" y="3"/>
                    <a:pt x="40" y="117"/>
                    <a:pt x="0" y="23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081" name="Google Shape;5081;p50"/>
            <p:cNvSpPr/>
            <p:nvPr/>
          </p:nvSpPr>
          <p:spPr>
            <a:xfrm>
              <a:off x="10276400" y="1080830"/>
              <a:ext cx="208024" cy="250604"/>
            </a:xfrm>
            <a:custGeom>
              <a:avLst/>
              <a:gdLst/>
              <a:ahLst/>
              <a:cxnLst/>
              <a:rect l="l" t="t" r="r" b="b"/>
              <a:pathLst>
                <a:path w="364" h="438" extrusionOk="0">
                  <a:moveTo>
                    <a:pt x="0" y="0"/>
                  </a:moveTo>
                  <a:cubicBezTo>
                    <a:pt x="0" y="438"/>
                    <a:pt x="0" y="438"/>
                    <a:pt x="0" y="438"/>
                  </a:cubicBezTo>
                  <a:cubicBezTo>
                    <a:pt x="364" y="228"/>
                    <a:pt x="364" y="228"/>
                    <a:pt x="364" y="228"/>
                  </a:cubicBezTo>
                  <a:cubicBezTo>
                    <a:pt x="323" y="115"/>
                    <a:pt x="186" y="1"/>
                    <a:pt x="0"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082" name="Google Shape;5082;p50"/>
            <p:cNvSpPr/>
            <p:nvPr/>
          </p:nvSpPr>
          <p:spPr>
            <a:xfrm>
              <a:off x="10280392" y="1218773"/>
              <a:ext cx="219334" cy="208689"/>
            </a:xfrm>
            <a:custGeom>
              <a:avLst/>
              <a:gdLst/>
              <a:ahLst/>
              <a:cxnLst/>
              <a:rect l="l" t="t" r="r" b="b"/>
              <a:pathLst>
                <a:path w="384" h="365" extrusionOk="0">
                  <a:moveTo>
                    <a:pt x="322" y="271"/>
                  </a:moveTo>
                  <a:cubicBezTo>
                    <a:pt x="371" y="177"/>
                    <a:pt x="384" y="91"/>
                    <a:pt x="364" y="9"/>
                  </a:cubicBezTo>
                  <a:cubicBezTo>
                    <a:pt x="364" y="9"/>
                    <a:pt x="364" y="9"/>
                    <a:pt x="364" y="9"/>
                  </a:cubicBezTo>
                  <a:cubicBezTo>
                    <a:pt x="363" y="6"/>
                    <a:pt x="362" y="3"/>
                    <a:pt x="361" y="0"/>
                  </a:cubicBezTo>
                  <a:cubicBezTo>
                    <a:pt x="0" y="209"/>
                    <a:pt x="0" y="209"/>
                    <a:pt x="0" y="209"/>
                  </a:cubicBezTo>
                  <a:cubicBezTo>
                    <a:pt x="270" y="365"/>
                    <a:pt x="270" y="365"/>
                    <a:pt x="270" y="365"/>
                  </a:cubicBezTo>
                  <a:cubicBezTo>
                    <a:pt x="277" y="353"/>
                    <a:pt x="277" y="353"/>
                    <a:pt x="277" y="353"/>
                  </a:cubicBezTo>
                  <a:cubicBezTo>
                    <a:pt x="291" y="327"/>
                    <a:pt x="307" y="300"/>
                    <a:pt x="322" y="27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083" name="Google Shape;5083;p50"/>
            <p:cNvSpPr/>
            <p:nvPr/>
          </p:nvSpPr>
          <p:spPr>
            <a:xfrm>
              <a:off x="10116279" y="1345184"/>
              <a:ext cx="152580" cy="267681"/>
            </a:xfrm>
            <a:custGeom>
              <a:avLst/>
              <a:gdLst/>
              <a:ahLst/>
              <a:cxnLst/>
              <a:rect l="l" t="t" r="r" b="b"/>
              <a:pathLst>
                <a:path w="267" h="468" extrusionOk="0">
                  <a:moveTo>
                    <a:pt x="267" y="468"/>
                  </a:moveTo>
                  <a:cubicBezTo>
                    <a:pt x="267" y="0"/>
                    <a:pt x="267" y="0"/>
                    <a:pt x="267" y="0"/>
                  </a:cubicBezTo>
                  <a:cubicBezTo>
                    <a:pt x="0" y="153"/>
                    <a:pt x="0" y="153"/>
                    <a:pt x="0" y="153"/>
                  </a:cubicBezTo>
                  <a:cubicBezTo>
                    <a:pt x="21" y="190"/>
                    <a:pt x="42" y="229"/>
                    <a:pt x="61" y="272"/>
                  </a:cubicBezTo>
                  <a:cubicBezTo>
                    <a:pt x="75" y="304"/>
                    <a:pt x="83" y="346"/>
                    <a:pt x="90" y="383"/>
                  </a:cubicBezTo>
                  <a:cubicBezTo>
                    <a:pt x="92" y="398"/>
                    <a:pt x="95" y="411"/>
                    <a:pt x="98" y="424"/>
                  </a:cubicBezTo>
                  <a:cubicBezTo>
                    <a:pt x="105" y="457"/>
                    <a:pt x="116" y="466"/>
                    <a:pt x="151" y="467"/>
                  </a:cubicBezTo>
                  <a:cubicBezTo>
                    <a:pt x="157" y="468"/>
                    <a:pt x="157" y="468"/>
                    <a:pt x="157" y="468"/>
                  </a:cubicBezTo>
                  <a:cubicBezTo>
                    <a:pt x="185" y="468"/>
                    <a:pt x="185" y="468"/>
                    <a:pt x="185" y="468"/>
                  </a:cubicBezTo>
                  <a:cubicBezTo>
                    <a:pt x="237" y="468"/>
                    <a:pt x="237" y="468"/>
                    <a:pt x="237" y="468"/>
                  </a:cubicBezTo>
                  <a:cubicBezTo>
                    <a:pt x="247" y="468"/>
                    <a:pt x="257" y="468"/>
                    <a:pt x="267" y="46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084" name="Google Shape;5084;p50"/>
            <p:cNvSpPr/>
            <p:nvPr/>
          </p:nvSpPr>
          <p:spPr>
            <a:xfrm>
              <a:off x="10276400" y="1345184"/>
              <a:ext cx="154798" cy="267681"/>
            </a:xfrm>
            <a:custGeom>
              <a:avLst/>
              <a:gdLst/>
              <a:ahLst/>
              <a:cxnLst/>
              <a:rect l="l" t="t" r="r" b="b"/>
              <a:pathLst>
                <a:path w="271" h="468" extrusionOk="0">
                  <a:moveTo>
                    <a:pt x="174" y="424"/>
                  </a:moveTo>
                  <a:cubicBezTo>
                    <a:pt x="177" y="411"/>
                    <a:pt x="180" y="398"/>
                    <a:pt x="182" y="383"/>
                  </a:cubicBezTo>
                  <a:cubicBezTo>
                    <a:pt x="189" y="346"/>
                    <a:pt x="197" y="304"/>
                    <a:pt x="211" y="272"/>
                  </a:cubicBezTo>
                  <a:cubicBezTo>
                    <a:pt x="230" y="229"/>
                    <a:pt x="251" y="191"/>
                    <a:pt x="271" y="156"/>
                  </a:cubicBezTo>
                  <a:cubicBezTo>
                    <a:pt x="0" y="0"/>
                    <a:pt x="0" y="0"/>
                    <a:pt x="0" y="0"/>
                  </a:cubicBezTo>
                  <a:cubicBezTo>
                    <a:pt x="0" y="467"/>
                    <a:pt x="0" y="467"/>
                    <a:pt x="0" y="467"/>
                  </a:cubicBezTo>
                  <a:cubicBezTo>
                    <a:pt x="5" y="467"/>
                    <a:pt x="5" y="467"/>
                    <a:pt x="5" y="467"/>
                  </a:cubicBezTo>
                  <a:cubicBezTo>
                    <a:pt x="5" y="468"/>
                    <a:pt x="5" y="468"/>
                    <a:pt x="5" y="468"/>
                  </a:cubicBezTo>
                  <a:cubicBezTo>
                    <a:pt x="5" y="468"/>
                    <a:pt x="5" y="468"/>
                    <a:pt x="5" y="468"/>
                  </a:cubicBezTo>
                  <a:cubicBezTo>
                    <a:pt x="15" y="468"/>
                    <a:pt x="25" y="468"/>
                    <a:pt x="36" y="468"/>
                  </a:cubicBezTo>
                  <a:cubicBezTo>
                    <a:pt x="42" y="467"/>
                    <a:pt x="42" y="467"/>
                    <a:pt x="42" y="467"/>
                  </a:cubicBezTo>
                  <a:cubicBezTo>
                    <a:pt x="94" y="468"/>
                    <a:pt x="94" y="468"/>
                    <a:pt x="94" y="468"/>
                  </a:cubicBezTo>
                  <a:cubicBezTo>
                    <a:pt x="101" y="468"/>
                    <a:pt x="108" y="468"/>
                    <a:pt x="115" y="467"/>
                  </a:cubicBezTo>
                  <a:cubicBezTo>
                    <a:pt x="157" y="467"/>
                    <a:pt x="167" y="456"/>
                    <a:pt x="174" y="424"/>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5085" name="Google Shape;5085;p50"/>
          <p:cNvGrpSpPr/>
          <p:nvPr/>
        </p:nvGrpSpPr>
        <p:grpSpPr>
          <a:xfrm>
            <a:off x="2993392" y="843244"/>
            <a:ext cx="369868" cy="445629"/>
            <a:chOff x="3554761" y="1011374"/>
            <a:chExt cx="597525" cy="719918"/>
          </a:xfrm>
        </p:grpSpPr>
        <p:sp>
          <p:nvSpPr>
            <p:cNvPr id="5086" name="Google Shape;5086;p50"/>
            <p:cNvSpPr/>
            <p:nvPr/>
          </p:nvSpPr>
          <p:spPr>
            <a:xfrm>
              <a:off x="3615879" y="1376596"/>
              <a:ext cx="441685" cy="354696"/>
            </a:xfrm>
            <a:custGeom>
              <a:avLst/>
              <a:gdLst/>
              <a:ahLst/>
              <a:cxnLst/>
              <a:rect l="l" t="t" r="r" b="b"/>
              <a:pathLst>
                <a:path w="797" h="638" extrusionOk="0">
                  <a:moveTo>
                    <a:pt x="674" y="281"/>
                  </a:moveTo>
                  <a:cubicBezTo>
                    <a:pt x="667" y="288"/>
                    <a:pt x="658" y="291"/>
                    <a:pt x="648" y="290"/>
                  </a:cubicBezTo>
                  <a:cubicBezTo>
                    <a:pt x="634" y="289"/>
                    <a:pt x="620" y="281"/>
                    <a:pt x="608" y="269"/>
                  </a:cubicBezTo>
                  <a:cubicBezTo>
                    <a:pt x="595" y="257"/>
                    <a:pt x="588" y="243"/>
                    <a:pt x="586" y="228"/>
                  </a:cubicBezTo>
                  <a:cubicBezTo>
                    <a:pt x="585" y="219"/>
                    <a:pt x="589" y="209"/>
                    <a:pt x="595" y="202"/>
                  </a:cubicBezTo>
                  <a:cubicBezTo>
                    <a:pt x="602" y="195"/>
                    <a:pt x="612" y="192"/>
                    <a:pt x="622" y="193"/>
                  </a:cubicBezTo>
                  <a:cubicBezTo>
                    <a:pt x="433" y="4"/>
                    <a:pt x="433" y="4"/>
                    <a:pt x="433" y="4"/>
                  </a:cubicBezTo>
                  <a:cubicBezTo>
                    <a:pt x="429" y="0"/>
                    <a:pt x="423" y="0"/>
                    <a:pt x="419" y="4"/>
                  </a:cubicBezTo>
                  <a:cubicBezTo>
                    <a:pt x="216" y="207"/>
                    <a:pt x="216" y="207"/>
                    <a:pt x="216" y="207"/>
                  </a:cubicBezTo>
                  <a:cubicBezTo>
                    <a:pt x="214" y="209"/>
                    <a:pt x="212" y="210"/>
                    <a:pt x="209" y="210"/>
                  </a:cubicBezTo>
                  <a:cubicBezTo>
                    <a:pt x="208" y="210"/>
                    <a:pt x="206" y="210"/>
                    <a:pt x="205" y="209"/>
                  </a:cubicBezTo>
                  <a:cubicBezTo>
                    <a:pt x="201" y="204"/>
                    <a:pt x="197" y="200"/>
                    <a:pt x="198" y="193"/>
                  </a:cubicBezTo>
                  <a:cubicBezTo>
                    <a:pt x="199" y="190"/>
                    <a:pt x="200" y="186"/>
                    <a:pt x="201" y="182"/>
                  </a:cubicBezTo>
                  <a:cubicBezTo>
                    <a:pt x="204" y="171"/>
                    <a:pt x="195" y="161"/>
                    <a:pt x="184" y="162"/>
                  </a:cubicBezTo>
                  <a:cubicBezTo>
                    <a:pt x="172" y="163"/>
                    <a:pt x="161" y="170"/>
                    <a:pt x="153" y="179"/>
                  </a:cubicBezTo>
                  <a:cubicBezTo>
                    <a:pt x="144" y="187"/>
                    <a:pt x="137" y="198"/>
                    <a:pt x="136" y="210"/>
                  </a:cubicBezTo>
                  <a:cubicBezTo>
                    <a:pt x="135" y="221"/>
                    <a:pt x="145" y="230"/>
                    <a:pt x="156" y="227"/>
                  </a:cubicBezTo>
                  <a:cubicBezTo>
                    <a:pt x="160" y="226"/>
                    <a:pt x="164" y="225"/>
                    <a:pt x="167" y="224"/>
                  </a:cubicBezTo>
                  <a:cubicBezTo>
                    <a:pt x="174" y="223"/>
                    <a:pt x="178" y="227"/>
                    <a:pt x="183" y="231"/>
                  </a:cubicBezTo>
                  <a:cubicBezTo>
                    <a:pt x="184" y="232"/>
                    <a:pt x="184" y="234"/>
                    <a:pt x="184" y="235"/>
                  </a:cubicBezTo>
                  <a:cubicBezTo>
                    <a:pt x="184" y="237"/>
                    <a:pt x="183" y="240"/>
                    <a:pt x="181" y="242"/>
                  </a:cubicBezTo>
                  <a:cubicBezTo>
                    <a:pt x="4" y="419"/>
                    <a:pt x="4" y="419"/>
                    <a:pt x="4" y="419"/>
                  </a:cubicBezTo>
                  <a:cubicBezTo>
                    <a:pt x="0" y="423"/>
                    <a:pt x="1" y="427"/>
                    <a:pt x="2" y="430"/>
                  </a:cubicBezTo>
                  <a:cubicBezTo>
                    <a:pt x="32" y="483"/>
                    <a:pt x="232" y="420"/>
                    <a:pt x="247" y="435"/>
                  </a:cubicBezTo>
                  <a:cubicBezTo>
                    <a:pt x="274" y="459"/>
                    <a:pt x="244" y="530"/>
                    <a:pt x="258" y="554"/>
                  </a:cubicBezTo>
                  <a:cubicBezTo>
                    <a:pt x="279" y="589"/>
                    <a:pt x="609" y="638"/>
                    <a:pt x="773" y="524"/>
                  </a:cubicBezTo>
                  <a:cubicBezTo>
                    <a:pt x="797" y="507"/>
                    <a:pt x="779" y="460"/>
                    <a:pt x="781" y="357"/>
                  </a:cubicBezTo>
                  <a:cubicBezTo>
                    <a:pt x="781" y="354"/>
                    <a:pt x="780" y="352"/>
                    <a:pt x="779" y="350"/>
                  </a:cubicBezTo>
                  <a:cubicBezTo>
                    <a:pt x="683" y="255"/>
                    <a:pt x="683" y="255"/>
                    <a:pt x="683" y="255"/>
                  </a:cubicBezTo>
                  <a:cubicBezTo>
                    <a:pt x="684" y="265"/>
                    <a:pt x="681" y="274"/>
                    <a:pt x="674" y="28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087" name="Google Shape;5087;p50"/>
            <p:cNvSpPr/>
            <p:nvPr/>
          </p:nvSpPr>
          <p:spPr>
            <a:xfrm>
              <a:off x="3554761" y="1164199"/>
              <a:ext cx="288366" cy="430478"/>
            </a:xfrm>
            <a:custGeom>
              <a:avLst/>
              <a:gdLst/>
              <a:ahLst/>
              <a:cxnLst/>
              <a:rect l="l" t="t" r="r" b="b"/>
              <a:pathLst>
                <a:path w="520" h="774" extrusionOk="0">
                  <a:moveTo>
                    <a:pt x="2" y="460"/>
                  </a:moveTo>
                  <a:cubicBezTo>
                    <a:pt x="0" y="499"/>
                    <a:pt x="80" y="515"/>
                    <a:pt x="94" y="542"/>
                  </a:cubicBezTo>
                  <a:cubicBezTo>
                    <a:pt x="100" y="554"/>
                    <a:pt x="83" y="580"/>
                    <a:pt x="84" y="597"/>
                  </a:cubicBezTo>
                  <a:cubicBezTo>
                    <a:pt x="86" y="610"/>
                    <a:pt x="125" y="626"/>
                    <a:pt x="125" y="626"/>
                  </a:cubicBezTo>
                  <a:cubicBezTo>
                    <a:pt x="125" y="626"/>
                    <a:pt x="97" y="652"/>
                    <a:pt x="96" y="664"/>
                  </a:cubicBezTo>
                  <a:cubicBezTo>
                    <a:pt x="95" y="679"/>
                    <a:pt x="121" y="701"/>
                    <a:pt x="122" y="716"/>
                  </a:cubicBezTo>
                  <a:cubicBezTo>
                    <a:pt x="122" y="723"/>
                    <a:pt x="116" y="737"/>
                    <a:pt x="111" y="754"/>
                  </a:cubicBezTo>
                  <a:cubicBezTo>
                    <a:pt x="108" y="767"/>
                    <a:pt x="114" y="774"/>
                    <a:pt x="127" y="763"/>
                  </a:cubicBezTo>
                  <a:cubicBezTo>
                    <a:pt x="265" y="624"/>
                    <a:pt x="265" y="624"/>
                    <a:pt x="265" y="624"/>
                  </a:cubicBezTo>
                  <a:cubicBezTo>
                    <a:pt x="255" y="626"/>
                    <a:pt x="246" y="622"/>
                    <a:pt x="239" y="615"/>
                  </a:cubicBezTo>
                  <a:cubicBezTo>
                    <a:pt x="232" y="609"/>
                    <a:pt x="229" y="599"/>
                    <a:pt x="230" y="589"/>
                  </a:cubicBezTo>
                  <a:cubicBezTo>
                    <a:pt x="231" y="575"/>
                    <a:pt x="239" y="561"/>
                    <a:pt x="251" y="549"/>
                  </a:cubicBezTo>
                  <a:cubicBezTo>
                    <a:pt x="263" y="536"/>
                    <a:pt x="277" y="529"/>
                    <a:pt x="292" y="528"/>
                  </a:cubicBezTo>
                  <a:cubicBezTo>
                    <a:pt x="301" y="527"/>
                    <a:pt x="311" y="530"/>
                    <a:pt x="318" y="537"/>
                  </a:cubicBezTo>
                  <a:cubicBezTo>
                    <a:pt x="324" y="544"/>
                    <a:pt x="328" y="553"/>
                    <a:pt x="326" y="563"/>
                  </a:cubicBezTo>
                  <a:cubicBezTo>
                    <a:pt x="516" y="374"/>
                    <a:pt x="516" y="374"/>
                    <a:pt x="516" y="374"/>
                  </a:cubicBezTo>
                  <a:cubicBezTo>
                    <a:pt x="520" y="370"/>
                    <a:pt x="520" y="364"/>
                    <a:pt x="516" y="361"/>
                  </a:cubicBezTo>
                  <a:cubicBezTo>
                    <a:pt x="313" y="157"/>
                    <a:pt x="313" y="157"/>
                    <a:pt x="313" y="157"/>
                  </a:cubicBezTo>
                  <a:cubicBezTo>
                    <a:pt x="311" y="155"/>
                    <a:pt x="310" y="153"/>
                    <a:pt x="310" y="150"/>
                  </a:cubicBezTo>
                  <a:cubicBezTo>
                    <a:pt x="310" y="149"/>
                    <a:pt x="310" y="148"/>
                    <a:pt x="311" y="147"/>
                  </a:cubicBezTo>
                  <a:cubicBezTo>
                    <a:pt x="316" y="142"/>
                    <a:pt x="320" y="138"/>
                    <a:pt x="327" y="139"/>
                  </a:cubicBezTo>
                  <a:cubicBezTo>
                    <a:pt x="330" y="140"/>
                    <a:pt x="334" y="141"/>
                    <a:pt x="338" y="142"/>
                  </a:cubicBezTo>
                  <a:cubicBezTo>
                    <a:pt x="349" y="145"/>
                    <a:pt x="359" y="137"/>
                    <a:pt x="358" y="125"/>
                  </a:cubicBezTo>
                  <a:cubicBezTo>
                    <a:pt x="357" y="114"/>
                    <a:pt x="350" y="102"/>
                    <a:pt x="341" y="94"/>
                  </a:cubicBezTo>
                  <a:cubicBezTo>
                    <a:pt x="333" y="86"/>
                    <a:pt x="322" y="79"/>
                    <a:pt x="310" y="78"/>
                  </a:cubicBezTo>
                  <a:cubicBezTo>
                    <a:pt x="299" y="77"/>
                    <a:pt x="290" y="86"/>
                    <a:pt x="293" y="98"/>
                  </a:cubicBezTo>
                  <a:cubicBezTo>
                    <a:pt x="294" y="101"/>
                    <a:pt x="295" y="105"/>
                    <a:pt x="296" y="109"/>
                  </a:cubicBezTo>
                  <a:cubicBezTo>
                    <a:pt x="297" y="116"/>
                    <a:pt x="293" y="120"/>
                    <a:pt x="289" y="124"/>
                  </a:cubicBezTo>
                  <a:cubicBezTo>
                    <a:pt x="288" y="125"/>
                    <a:pt x="286" y="125"/>
                    <a:pt x="285" y="126"/>
                  </a:cubicBezTo>
                  <a:cubicBezTo>
                    <a:pt x="282" y="126"/>
                    <a:pt x="280" y="125"/>
                    <a:pt x="278" y="123"/>
                  </a:cubicBezTo>
                  <a:cubicBezTo>
                    <a:pt x="161" y="5"/>
                    <a:pt x="161" y="5"/>
                    <a:pt x="161" y="5"/>
                  </a:cubicBezTo>
                  <a:cubicBezTo>
                    <a:pt x="156" y="0"/>
                    <a:pt x="148" y="2"/>
                    <a:pt x="145" y="8"/>
                  </a:cubicBezTo>
                  <a:cubicBezTo>
                    <a:pt x="123" y="60"/>
                    <a:pt x="112" y="112"/>
                    <a:pt x="107" y="154"/>
                  </a:cubicBezTo>
                  <a:cubicBezTo>
                    <a:pt x="101" y="202"/>
                    <a:pt x="132" y="236"/>
                    <a:pt x="129" y="263"/>
                  </a:cubicBezTo>
                  <a:cubicBezTo>
                    <a:pt x="123" y="317"/>
                    <a:pt x="5" y="401"/>
                    <a:pt x="2" y="46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088" name="Google Shape;5088;p50"/>
            <p:cNvSpPr/>
            <p:nvPr/>
          </p:nvSpPr>
          <p:spPr>
            <a:xfrm>
              <a:off x="3860350" y="1126940"/>
              <a:ext cx="291937" cy="427110"/>
            </a:xfrm>
            <a:custGeom>
              <a:avLst/>
              <a:gdLst/>
              <a:ahLst/>
              <a:cxnLst/>
              <a:rect l="l" t="t" r="r" b="b"/>
              <a:pathLst>
                <a:path w="527" h="768" extrusionOk="0">
                  <a:moveTo>
                    <a:pt x="281" y="185"/>
                  </a:moveTo>
                  <a:cubicBezTo>
                    <a:pt x="288" y="191"/>
                    <a:pt x="291" y="201"/>
                    <a:pt x="290" y="211"/>
                  </a:cubicBezTo>
                  <a:cubicBezTo>
                    <a:pt x="289" y="225"/>
                    <a:pt x="281" y="239"/>
                    <a:pt x="269" y="251"/>
                  </a:cubicBezTo>
                  <a:cubicBezTo>
                    <a:pt x="257" y="264"/>
                    <a:pt x="242" y="271"/>
                    <a:pt x="228" y="273"/>
                  </a:cubicBezTo>
                  <a:cubicBezTo>
                    <a:pt x="218" y="274"/>
                    <a:pt x="209" y="270"/>
                    <a:pt x="202" y="264"/>
                  </a:cubicBezTo>
                  <a:cubicBezTo>
                    <a:pt x="195" y="257"/>
                    <a:pt x="192" y="247"/>
                    <a:pt x="193" y="237"/>
                  </a:cubicBezTo>
                  <a:cubicBezTo>
                    <a:pt x="4" y="426"/>
                    <a:pt x="4" y="426"/>
                    <a:pt x="4" y="426"/>
                  </a:cubicBezTo>
                  <a:cubicBezTo>
                    <a:pt x="0" y="430"/>
                    <a:pt x="0" y="436"/>
                    <a:pt x="4" y="440"/>
                  </a:cubicBezTo>
                  <a:cubicBezTo>
                    <a:pt x="207" y="643"/>
                    <a:pt x="207" y="643"/>
                    <a:pt x="207" y="643"/>
                  </a:cubicBezTo>
                  <a:cubicBezTo>
                    <a:pt x="209" y="645"/>
                    <a:pt x="210" y="647"/>
                    <a:pt x="210" y="650"/>
                  </a:cubicBezTo>
                  <a:cubicBezTo>
                    <a:pt x="210" y="651"/>
                    <a:pt x="209" y="653"/>
                    <a:pt x="208" y="654"/>
                  </a:cubicBezTo>
                  <a:cubicBezTo>
                    <a:pt x="204" y="658"/>
                    <a:pt x="200" y="662"/>
                    <a:pt x="193" y="661"/>
                  </a:cubicBezTo>
                  <a:cubicBezTo>
                    <a:pt x="189" y="660"/>
                    <a:pt x="186" y="659"/>
                    <a:pt x="182" y="658"/>
                  </a:cubicBezTo>
                  <a:cubicBezTo>
                    <a:pt x="171" y="655"/>
                    <a:pt x="161" y="664"/>
                    <a:pt x="162" y="675"/>
                  </a:cubicBezTo>
                  <a:cubicBezTo>
                    <a:pt x="163" y="687"/>
                    <a:pt x="170" y="698"/>
                    <a:pt x="179" y="706"/>
                  </a:cubicBezTo>
                  <a:cubicBezTo>
                    <a:pt x="187" y="715"/>
                    <a:pt x="198" y="722"/>
                    <a:pt x="209" y="723"/>
                  </a:cubicBezTo>
                  <a:cubicBezTo>
                    <a:pt x="221" y="724"/>
                    <a:pt x="229" y="714"/>
                    <a:pt x="227" y="703"/>
                  </a:cubicBezTo>
                  <a:cubicBezTo>
                    <a:pt x="226" y="699"/>
                    <a:pt x="224" y="695"/>
                    <a:pt x="224" y="691"/>
                  </a:cubicBezTo>
                  <a:cubicBezTo>
                    <a:pt x="222" y="685"/>
                    <a:pt x="226" y="681"/>
                    <a:pt x="231" y="676"/>
                  </a:cubicBezTo>
                  <a:cubicBezTo>
                    <a:pt x="232" y="675"/>
                    <a:pt x="233" y="675"/>
                    <a:pt x="235" y="675"/>
                  </a:cubicBezTo>
                  <a:cubicBezTo>
                    <a:pt x="237" y="675"/>
                    <a:pt x="240" y="676"/>
                    <a:pt x="241" y="677"/>
                  </a:cubicBezTo>
                  <a:cubicBezTo>
                    <a:pt x="326" y="763"/>
                    <a:pt x="326" y="763"/>
                    <a:pt x="326" y="763"/>
                  </a:cubicBezTo>
                  <a:cubicBezTo>
                    <a:pt x="332" y="768"/>
                    <a:pt x="342" y="765"/>
                    <a:pt x="343" y="757"/>
                  </a:cubicBezTo>
                  <a:cubicBezTo>
                    <a:pt x="344" y="735"/>
                    <a:pt x="347" y="712"/>
                    <a:pt x="350" y="686"/>
                  </a:cubicBezTo>
                  <a:cubicBezTo>
                    <a:pt x="365" y="585"/>
                    <a:pt x="409" y="509"/>
                    <a:pt x="453" y="420"/>
                  </a:cubicBezTo>
                  <a:cubicBezTo>
                    <a:pt x="488" y="349"/>
                    <a:pt x="527" y="147"/>
                    <a:pt x="441" y="6"/>
                  </a:cubicBezTo>
                  <a:cubicBezTo>
                    <a:pt x="438" y="1"/>
                    <a:pt x="430" y="0"/>
                    <a:pt x="426" y="4"/>
                  </a:cubicBezTo>
                  <a:cubicBezTo>
                    <a:pt x="254" y="176"/>
                    <a:pt x="254" y="176"/>
                    <a:pt x="254" y="176"/>
                  </a:cubicBezTo>
                  <a:cubicBezTo>
                    <a:pt x="264" y="175"/>
                    <a:pt x="274" y="178"/>
                    <a:pt x="281" y="185"/>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089" name="Google Shape;5089;p50"/>
            <p:cNvSpPr/>
            <p:nvPr/>
          </p:nvSpPr>
          <p:spPr>
            <a:xfrm>
              <a:off x="3644023" y="1011374"/>
              <a:ext cx="449665" cy="347961"/>
            </a:xfrm>
            <a:custGeom>
              <a:avLst/>
              <a:gdLst/>
              <a:ahLst/>
              <a:cxnLst/>
              <a:rect l="l" t="t" r="r" b="b"/>
              <a:pathLst>
                <a:path w="811" h="626" extrusionOk="0">
                  <a:moveTo>
                    <a:pt x="126" y="345"/>
                  </a:moveTo>
                  <a:cubicBezTo>
                    <a:pt x="132" y="338"/>
                    <a:pt x="142" y="335"/>
                    <a:pt x="151" y="336"/>
                  </a:cubicBezTo>
                  <a:cubicBezTo>
                    <a:pt x="166" y="337"/>
                    <a:pt x="180" y="345"/>
                    <a:pt x="192" y="357"/>
                  </a:cubicBezTo>
                  <a:cubicBezTo>
                    <a:pt x="204" y="369"/>
                    <a:pt x="212" y="384"/>
                    <a:pt x="213" y="398"/>
                  </a:cubicBezTo>
                  <a:cubicBezTo>
                    <a:pt x="214" y="408"/>
                    <a:pt x="211" y="417"/>
                    <a:pt x="204" y="424"/>
                  </a:cubicBezTo>
                  <a:cubicBezTo>
                    <a:pt x="197" y="431"/>
                    <a:pt x="188" y="434"/>
                    <a:pt x="178" y="433"/>
                  </a:cubicBezTo>
                  <a:cubicBezTo>
                    <a:pt x="367" y="622"/>
                    <a:pt x="367" y="622"/>
                    <a:pt x="367" y="622"/>
                  </a:cubicBezTo>
                  <a:cubicBezTo>
                    <a:pt x="371" y="626"/>
                    <a:pt x="377" y="626"/>
                    <a:pt x="380" y="622"/>
                  </a:cubicBezTo>
                  <a:cubicBezTo>
                    <a:pt x="584" y="419"/>
                    <a:pt x="584" y="419"/>
                    <a:pt x="584" y="419"/>
                  </a:cubicBezTo>
                  <a:cubicBezTo>
                    <a:pt x="586" y="417"/>
                    <a:pt x="588" y="416"/>
                    <a:pt x="591" y="416"/>
                  </a:cubicBezTo>
                  <a:cubicBezTo>
                    <a:pt x="592" y="416"/>
                    <a:pt x="593" y="417"/>
                    <a:pt x="594" y="418"/>
                  </a:cubicBezTo>
                  <a:cubicBezTo>
                    <a:pt x="599" y="422"/>
                    <a:pt x="603" y="426"/>
                    <a:pt x="602" y="433"/>
                  </a:cubicBezTo>
                  <a:cubicBezTo>
                    <a:pt x="601" y="437"/>
                    <a:pt x="600" y="440"/>
                    <a:pt x="599" y="444"/>
                  </a:cubicBezTo>
                  <a:cubicBezTo>
                    <a:pt x="596" y="455"/>
                    <a:pt x="604" y="465"/>
                    <a:pt x="616" y="464"/>
                  </a:cubicBezTo>
                  <a:cubicBezTo>
                    <a:pt x="627" y="463"/>
                    <a:pt x="639" y="456"/>
                    <a:pt x="647" y="447"/>
                  </a:cubicBezTo>
                  <a:cubicBezTo>
                    <a:pt x="655" y="439"/>
                    <a:pt x="662" y="428"/>
                    <a:pt x="663" y="417"/>
                  </a:cubicBezTo>
                  <a:cubicBezTo>
                    <a:pt x="664" y="405"/>
                    <a:pt x="655" y="397"/>
                    <a:pt x="643" y="399"/>
                  </a:cubicBezTo>
                  <a:cubicBezTo>
                    <a:pt x="640" y="400"/>
                    <a:pt x="636" y="402"/>
                    <a:pt x="632" y="402"/>
                  </a:cubicBezTo>
                  <a:cubicBezTo>
                    <a:pt x="625" y="404"/>
                    <a:pt x="621" y="400"/>
                    <a:pt x="617" y="395"/>
                  </a:cubicBezTo>
                  <a:cubicBezTo>
                    <a:pt x="616" y="394"/>
                    <a:pt x="616" y="393"/>
                    <a:pt x="615" y="391"/>
                  </a:cubicBezTo>
                  <a:cubicBezTo>
                    <a:pt x="615" y="389"/>
                    <a:pt x="616" y="386"/>
                    <a:pt x="618" y="385"/>
                  </a:cubicBezTo>
                  <a:cubicBezTo>
                    <a:pt x="808" y="195"/>
                    <a:pt x="808" y="195"/>
                    <a:pt x="808" y="195"/>
                  </a:cubicBezTo>
                  <a:cubicBezTo>
                    <a:pt x="811" y="192"/>
                    <a:pt x="811" y="186"/>
                    <a:pt x="808" y="182"/>
                  </a:cubicBezTo>
                  <a:cubicBezTo>
                    <a:pt x="785" y="154"/>
                    <a:pt x="755" y="129"/>
                    <a:pt x="717" y="109"/>
                  </a:cubicBezTo>
                  <a:cubicBezTo>
                    <a:pt x="500" y="0"/>
                    <a:pt x="284" y="20"/>
                    <a:pt x="170" y="80"/>
                  </a:cubicBezTo>
                  <a:cubicBezTo>
                    <a:pt x="88" y="123"/>
                    <a:pt x="36" y="184"/>
                    <a:pt x="2" y="247"/>
                  </a:cubicBezTo>
                  <a:cubicBezTo>
                    <a:pt x="0" y="251"/>
                    <a:pt x="0" y="255"/>
                    <a:pt x="3" y="258"/>
                  </a:cubicBezTo>
                  <a:cubicBezTo>
                    <a:pt x="117" y="372"/>
                    <a:pt x="117" y="372"/>
                    <a:pt x="117" y="372"/>
                  </a:cubicBezTo>
                  <a:cubicBezTo>
                    <a:pt x="115" y="362"/>
                    <a:pt x="119" y="352"/>
                    <a:pt x="126" y="34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5090" name="Google Shape;5090;p50"/>
          <p:cNvGrpSpPr/>
          <p:nvPr/>
        </p:nvGrpSpPr>
        <p:grpSpPr>
          <a:xfrm>
            <a:off x="3603122" y="843032"/>
            <a:ext cx="370755" cy="445841"/>
            <a:chOff x="4539787" y="1011032"/>
            <a:chExt cx="598958" cy="720261"/>
          </a:xfrm>
        </p:grpSpPr>
        <p:sp>
          <p:nvSpPr>
            <p:cNvPr id="5091" name="Google Shape;5091;p50"/>
            <p:cNvSpPr/>
            <p:nvPr/>
          </p:nvSpPr>
          <p:spPr>
            <a:xfrm>
              <a:off x="4849480" y="1011032"/>
              <a:ext cx="289264" cy="340491"/>
            </a:xfrm>
            <a:custGeom>
              <a:avLst/>
              <a:gdLst/>
              <a:ahLst/>
              <a:cxnLst/>
              <a:rect l="l" t="t" r="r" b="b"/>
              <a:pathLst>
                <a:path w="518" h="610" extrusionOk="0">
                  <a:moveTo>
                    <a:pt x="26" y="275"/>
                  </a:moveTo>
                  <a:cubicBezTo>
                    <a:pt x="36" y="275"/>
                    <a:pt x="45" y="280"/>
                    <a:pt x="51" y="287"/>
                  </a:cubicBezTo>
                  <a:cubicBezTo>
                    <a:pt x="61" y="299"/>
                    <a:pt x="66" y="315"/>
                    <a:pt x="65" y="332"/>
                  </a:cubicBezTo>
                  <a:cubicBezTo>
                    <a:pt x="66" y="350"/>
                    <a:pt x="61" y="366"/>
                    <a:pt x="51" y="377"/>
                  </a:cubicBezTo>
                  <a:cubicBezTo>
                    <a:pt x="45" y="384"/>
                    <a:pt x="36" y="389"/>
                    <a:pt x="26" y="389"/>
                  </a:cubicBezTo>
                  <a:cubicBezTo>
                    <a:pt x="16" y="389"/>
                    <a:pt x="7" y="384"/>
                    <a:pt x="0" y="376"/>
                  </a:cubicBezTo>
                  <a:cubicBezTo>
                    <a:pt x="0" y="603"/>
                    <a:pt x="0" y="603"/>
                    <a:pt x="0" y="603"/>
                  </a:cubicBezTo>
                  <a:cubicBezTo>
                    <a:pt x="0" y="607"/>
                    <a:pt x="5" y="610"/>
                    <a:pt x="9" y="609"/>
                  </a:cubicBezTo>
                  <a:cubicBezTo>
                    <a:pt x="244" y="532"/>
                    <a:pt x="244" y="532"/>
                    <a:pt x="244" y="532"/>
                  </a:cubicBezTo>
                  <a:cubicBezTo>
                    <a:pt x="245" y="532"/>
                    <a:pt x="247" y="532"/>
                    <a:pt x="248" y="532"/>
                  </a:cubicBezTo>
                  <a:cubicBezTo>
                    <a:pt x="250" y="533"/>
                    <a:pt x="252" y="534"/>
                    <a:pt x="253" y="537"/>
                  </a:cubicBezTo>
                  <a:cubicBezTo>
                    <a:pt x="256" y="543"/>
                    <a:pt x="257" y="548"/>
                    <a:pt x="253" y="554"/>
                  </a:cubicBezTo>
                  <a:cubicBezTo>
                    <a:pt x="251" y="557"/>
                    <a:pt x="248" y="560"/>
                    <a:pt x="245" y="563"/>
                  </a:cubicBezTo>
                  <a:cubicBezTo>
                    <a:pt x="237" y="572"/>
                    <a:pt x="240" y="584"/>
                    <a:pt x="252" y="589"/>
                  </a:cubicBezTo>
                  <a:cubicBezTo>
                    <a:pt x="263" y="593"/>
                    <a:pt x="276" y="592"/>
                    <a:pt x="287" y="588"/>
                  </a:cubicBezTo>
                  <a:cubicBezTo>
                    <a:pt x="299" y="584"/>
                    <a:pt x="310" y="578"/>
                    <a:pt x="317" y="568"/>
                  </a:cubicBezTo>
                  <a:cubicBezTo>
                    <a:pt x="323" y="557"/>
                    <a:pt x="318" y="545"/>
                    <a:pt x="306" y="543"/>
                  </a:cubicBezTo>
                  <a:cubicBezTo>
                    <a:pt x="303" y="542"/>
                    <a:pt x="299" y="541"/>
                    <a:pt x="295" y="540"/>
                  </a:cubicBezTo>
                  <a:cubicBezTo>
                    <a:pt x="288" y="538"/>
                    <a:pt x="286" y="533"/>
                    <a:pt x="285" y="526"/>
                  </a:cubicBezTo>
                  <a:cubicBezTo>
                    <a:pt x="284" y="524"/>
                    <a:pt x="285" y="521"/>
                    <a:pt x="287" y="520"/>
                  </a:cubicBezTo>
                  <a:cubicBezTo>
                    <a:pt x="287" y="519"/>
                    <a:pt x="288" y="518"/>
                    <a:pt x="289" y="518"/>
                  </a:cubicBezTo>
                  <a:cubicBezTo>
                    <a:pt x="505" y="448"/>
                    <a:pt x="505" y="448"/>
                    <a:pt x="505" y="448"/>
                  </a:cubicBezTo>
                  <a:cubicBezTo>
                    <a:pt x="507" y="447"/>
                    <a:pt x="509" y="445"/>
                    <a:pt x="509" y="442"/>
                  </a:cubicBezTo>
                  <a:cubicBezTo>
                    <a:pt x="518" y="313"/>
                    <a:pt x="487" y="155"/>
                    <a:pt x="341" y="81"/>
                  </a:cubicBezTo>
                  <a:cubicBezTo>
                    <a:pt x="224" y="22"/>
                    <a:pt x="108" y="0"/>
                    <a:pt x="7" y="2"/>
                  </a:cubicBezTo>
                  <a:cubicBezTo>
                    <a:pt x="3" y="2"/>
                    <a:pt x="0" y="5"/>
                    <a:pt x="0" y="8"/>
                  </a:cubicBezTo>
                  <a:cubicBezTo>
                    <a:pt x="0" y="288"/>
                    <a:pt x="0" y="288"/>
                    <a:pt x="0" y="288"/>
                  </a:cubicBezTo>
                  <a:cubicBezTo>
                    <a:pt x="7" y="280"/>
                    <a:pt x="16" y="275"/>
                    <a:pt x="26" y="27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092" name="Google Shape;5092;p50"/>
            <p:cNvSpPr/>
            <p:nvPr/>
          </p:nvSpPr>
          <p:spPr>
            <a:xfrm>
              <a:off x="4599335" y="1012768"/>
              <a:ext cx="277094" cy="339188"/>
            </a:xfrm>
            <a:custGeom>
              <a:avLst/>
              <a:gdLst/>
              <a:ahLst/>
              <a:cxnLst/>
              <a:rect l="l" t="t" r="r" b="b"/>
              <a:pathLst>
                <a:path w="496" h="608" extrusionOk="0">
                  <a:moveTo>
                    <a:pt x="118" y="481"/>
                  </a:moveTo>
                  <a:cubicBezTo>
                    <a:pt x="121" y="472"/>
                    <a:pt x="128" y="464"/>
                    <a:pt x="137" y="461"/>
                  </a:cubicBezTo>
                  <a:cubicBezTo>
                    <a:pt x="151" y="455"/>
                    <a:pt x="168" y="455"/>
                    <a:pt x="184" y="461"/>
                  </a:cubicBezTo>
                  <a:cubicBezTo>
                    <a:pt x="201" y="466"/>
                    <a:pt x="215" y="476"/>
                    <a:pt x="222" y="488"/>
                  </a:cubicBezTo>
                  <a:cubicBezTo>
                    <a:pt x="228" y="497"/>
                    <a:pt x="229" y="507"/>
                    <a:pt x="226" y="516"/>
                  </a:cubicBezTo>
                  <a:cubicBezTo>
                    <a:pt x="223" y="526"/>
                    <a:pt x="216" y="533"/>
                    <a:pt x="206" y="536"/>
                  </a:cubicBezTo>
                  <a:cubicBezTo>
                    <a:pt x="421" y="606"/>
                    <a:pt x="421" y="606"/>
                    <a:pt x="421" y="606"/>
                  </a:cubicBezTo>
                  <a:cubicBezTo>
                    <a:pt x="426" y="608"/>
                    <a:pt x="430" y="605"/>
                    <a:pt x="430" y="600"/>
                  </a:cubicBezTo>
                  <a:cubicBezTo>
                    <a:pt x="430" y="353"/>
                    <a:pt x="430" y="353"/>
                    <a:pt x="430" y="353"/>
                  </a:cubicBezTo>
                  <a:cubicBezTo>
                    <a:pt x="430" y="352"/>
                    <a:pt x="430" y="351"/>
                    <a:pt x="431" y="350"/>
                  </a:cubicBezTo>
                  <a:cubicBezTo>
                    <a:pt x="432" y="347"/>
                    <a:pt x="434" y="346"/>
                    <a:pt x="437" y="345"/>
                  </a:cubicBezTo>
                  <a:cubicBezTo>
                    <a:pt x="443" y="345"/>
                    <a:pt x="449" y="345"/>
                    <a:pt x="453" y="351"/>
                  </a:cubicBezTo>
                  <a:cubicBezTo>
                    <a:pt x="455" y="354"/>
                    <a:pt x="457" y="358"/>
                    <a:pt x="459" y="361"/>
                  </a:cubicBezTo>
                  <a:cubicBezTo>
                    <a:pt x="465" y="371"/>
                    <a:pt x="478" y="373"/>
                    <a:pt x="486" y="363"/>
                  </a:cubicBezTo>
                  <a:cubicBezTo>
                    <a:pt x="493" y="354"/>
                    <a:pt x="496" y="341"/>
                    <a:pt x="496" y="329"/>
                  </a:cubicBezTo>
                  <a:cubicBezTo>
                    <a:pt x="496" y="317"/>
                    <a:pt x="493" y="304"/>
                    <a:pt x="486" y="295"/>
                  </a:cubicBezTo>
                  <a:cubicBezTo>
                    <a:pt x="478" y="286"/>
                    <a:pt x="465" y="287"/>
                    <a:pt x="459" y="297"/>
                  </a:cubicBezTo>
                  <a:cubicBezTo>
                    <a:pt x="457" y="300"/>
                    <a:pt x="455" y="304"/>
                    <a:pt x="453" y="307"/>
                  </a:cubicBezTo>
                  <a:cubicBezTo>
                    <a:pt x="449" y="313"/>
                    <a:pt x="443" y="313"/>
                    <a:pt x="437" y="313"/>
                  </a:cubicBezTo>
                  <a:cubicBezTo>
                    <a:pt x="434" y="313"/>
                    <a:pt x="432" y="311"/>
                    <a:pt x="431" y="309"/>
                  </a:cubicBezTo>
                  <a:cubicBezTo>
                    <a:pt x="430" y="308"/>
                    <a:pt x="430" y="307"/>
                    <a:pt x="430" y="305"/>
                  </a:cubicBezTo>
                  <a:cubicBezTo>
                    <a:pt x="430" y="7"/>
                    <a:pt x="430" y="7"/>
                    <a:pt x="430" y="7"/>
                  </a:cubicBezTo>
                  <a:cubicBezTo>
                    <a:pt x="430" y="3"/>
                    <a:pt x="427" y="0"/>
                    <a:pt x="423" y="0"/>
                  </a:cubicBezTo>
                  <a:cubicBezTo>
                    <a:pt x="346" y="5"/>
                    <a:pt x="279" y="23"/>
                    <a:pt x="231" y="49"/>
                  </a:cubicBezTo>
                  <a:cubicBezTo>
                    <a:pt x="64" y="136"/>
                    <a:pt x="15" y="299"/>
                    <a:pt x="3" y="405"/>
                  </a:cubicBezTo>
                  <a:cubicBezTo>
                    <a:pt x="0" y="431"/>
                    <a:pt x="7" y="453"/>
                    <a:pt x="14" y="472"/>
                  </a:cubicBezTo>
                  <a:cubicBezTo>
                    <a:pt x="15" y="473"/>
                    <a:pt x="16" y="475"/>
                    <a:pt x="18" y="475"/>
                  </a:cubicBezTo>
                  <a:cubicBezTo>
                    <a:pt x="122" y="509"/>
                    <a:pt x="122" y="509"/>
                    <a:pt x="122" y="509"/>
                  </a:cubicBezTo>
                  <a:cubicBezTo>
                    <a:pt x="117" y="501"/>
                    <a:pt x="115" y="490"/>
                    <a:pt x="118" y="481"/>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093" name="Google Shape;5093;p50"/>
            <p:cNvSpPr/>
            <p:nvPr/>
          </p:nvSpPr>
          <p:spPr>
            <a:xfrm>
              <a:off x="4539787" y="1276220"/>
              <a:ext cx="295350" cy="349606"/>
            </a:xfrm>
            <a:custGeom>
              <a:avLst/>
              <a:gdLst/>
              <a:ahLst/>
              <a:cxnLst/>
              <a:rect l="l" t="t" r="r" b="b"/>
              <a:pathLst>
                <a:path w="529" h="627" extrusionOk="0">
                  <a:moveTo>
                    <a:pt x="313" y="412"/>
                  </a:moveTo>
                  <a:cubicBezTo>
                    <a:pt x="306" y="406"/>
                    <a:pt x="301" y="397"/>
                    <a:pt x="300" y="387"/>
                  </a:cubicBezTo>
                  <a:cubicBezTo>
                    <a:pt x="299" y="373"/>
                    <a:pt x="305" y="357"/>
                    <a:pt x="315" y="343"/>
                  </a:cubicBezTo>
                  <a:cubicBezTo>
                    <a:pt x="325" y="329"/>
                    <a:pt x="339" y="319"/>
                    <a:pt x="353" y="315"/>
                  </a:cubicBezTo>
                  <a:cubicBezTo>
                    <a:pt x="362" y="313"/>
                    <a:pt x="372" y="314"/>
                    <a:pt x="380" y="320"/>
                  </a:cubicBezTo>
                  <a:cubicBezTo>
                    <a:pt x="388" y="326"/>
                    <a:pt x="393" y="335"/>
                    <a:pt x="394" y="345"/>
                  </a:cubicBezTo>
                  <a:cubicBezTo>
                    <a:pt x="527" y="162"/>
                    <a:pt x="527" y="162"/>
                    <a:pt x="527" y="162"/>
                  </a:cubicBezTo>
                  <a:cubicBezTo>
                    <a:pt x="529" y="159"/>
                    <a:pt x="528" y="153"/>
                    <a:pt x="523" y="152"/>
                  </a:cubicBezTo>
                  <a:cubicBezTo>
                    <a:pt x="288" y="76"/>
                    <a:pt x="288" y="76"/>
                    <a:pt x="288" y="76"/>
                  </a:cubicBezTo>
                  <a:cubicBezTo>
                    <a:pt x="287" y="75"/>
                    <a:pt x="286" y="75"/>
                    <a:pt x="285" y="74"/>
                  </a:cubicBezTo>
                  <a:cubicBezTo>
                    <a:pt x="284" y="72"/>
                    <a:pt x="282" y="70"/>
                    <a:pt x="283" y="67"/>
                  </a:cubicBezTo>
                  <a:cubicBezTo>
                    <a:pt x="285" y="61"/>
                    <a:pt x="287" y="55"/>
                    <a:pt x="294" y="53"/>
                  </a:cubicBezTo>
                  <a:cubicBezTo>
                    <a:pt x="297" y="52"/>
                    <a:pt x="301" y="52"/>
                    <a:pt x="305" y="51"/>
                  </a:cubicBezTo>
                  <a:cubicBezTo>
                    <a:pt x="317" y="48"/>
                    <a:pt x="322" y="36"/>
                    <a:pt x="315" y="26"/>
                  </a:cubicBezTo>
                  <a:cubicBezTo>
                    <a:pt x="309" y="16"/>
                    <a:pt x="297" y="9"/>
                    <a:pt x="286" y="6"/>
                  </a:cubicBezTo>
                  <a:cubicBezTo>
                    <a:pt x="274" y="2"/>
                    <a:pt x="261" y="0"/>
                    <a:pt x="250" y="5"/>
                  </a:cubicBezTo>
                  <a:cubicBezTo>
                    <a:pt x="239" y="9"/>
                    <a:pt x="236" y="22"/>
                    <a:pt x="244" y="31"/>
                  </a:cubicBezTo>
                  <a:cubicBezTo>
                    <a:pt x="246" y="34"/>
                    <a:pt x="249" y="37"/>
                    <a:pt x="252" y="40"/>
                  </a:cubicBezTo>
                  <a:cubicBezTo>
                    <a:pt x="256" y="45"/>
                    <a:pt x="254" y="51"/>
                    <a:pt x="252" y="57"/>
                  </a:cubicBezTo>
                  <a:cubicBezTo>
                    <a:pt x="251" y="59"/>
                    <a:pt x="249" y="61"/>
                    <a:pt x="246" y="61"/>
                  </a:cubicBezTo>
                  <a:cubicBezTo>
                    <a:pt x="245" y="61"/>
                    <a:pt x="244" y="61"/>
                    <a:pt x="243" y="61"/>
                  </a:cubicBezTo>
                  <a:cubicBezTo>
                    <a:pt x="141" y="28"/>
                    <a:pt x="141" y="28"/>
                    <a:pt x="141" y="28"/>
                  </a:cubicBezTo>
                  <a:cubicBezTo>
                    <a:pt x="136" y="26"/>
                    <a:pt x="131" y="30"/>
                    <a:pt x="132" y="35"/>
                  </a:cubicBezTo>
                  <a:cubicBezTo>
                    <a:pt x="132" y="38"/>
                    <a:pt x="132" y="41"/>
                    <a:pt x="132" y="44"/>
                  </a:cubicBezTo>
                  <a:cubicBezTo>
                    <a:pt x="125" y="99"/>
                    <a:pt x="5" y="184"/>
                    <a:pt x="2" y="244"/>
                  </a:cubicBezTo>
                  <a:cubicBezTo>
                    <a:pt x="0" y="285"/>
                    <a:pt x="82" y="301"/>
                    <a:pt x="96" y="329"/>
                  </a:cubicBezTo>
                  <a:cubicBezTo>
                    <a:pt x="103" y="341"/>
                    <a:pt x="85" y="368"/>
                    <a:pt x="87" y="384"/>
                  </a:cubicBezTo>
                  <a:cubicBezTo>
                    <a:pt x="88" y="398"/>
                    <a:pt x="128" y="414"/>
                    <a:pt x="128" y="414"/>
                  </a:cubicBezTo>
                  <a:cubicBezTo>
                    <a:pt x="128" y="414"/>
                    <a:pt x="99" y="441"/>
                    <a:pt x="98" y="453"/>
                  </a:cubicBezTo>
                  <a:cubicBezTo>
                    <a:pt x="97" y="468"/>
                    <a:pt x="124" y="491"/>
                    <a:pt x="125" y="506"/>
                  </a:cubicBezTo>
                  <a:cubicBezTo>
                    <a:pt x="125" y="521"/>
                    <a:pt x="101" y="558"/>
                    <a:pt x="112" y="598"/>
                  </a:cubicBezTo>
                  <a:cubicBezTo>
                    <a:pt x="119" y="621"/>
                    <a:pt x="149" y="627"/>
                    <a:pt x="186" y="626"/>
                  </a:cubicBezTo>
                  <a:cubicBezTo>
                    <a:pt x="188" y="626"/>
                    <a:pt x="190" y="625"/>
                    <a:pt x="191" y="624"/>
                  </a:cubicBezTo>
                  <a:cubicBezTo>
                    <a:pt x="342" y="417"/>
                    <a:pt x="342" y="417"/>
                    <a:pt x="342" y="417"/>
                  </a:cubicBezTo>
                  <a:cubicBezTo>
                    <a:pt x="332" y="420"/>
                    <a:pt x="322" y="418"/>
                    <a:pt x="313" y="41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094" name="Google Shape;5094;p50"/>
            <p:cNvSpPr/>
            <p:nvPr/>
          </p:nvSpPr>
          <p:spPr>
            <a:xfrm>
              <a:off x="4854479" y="1272314"/>
              <a:ext cx="277529" cy="353078"/>
            </a:xfrm>
            <a:custGeom>
              <a:avLst/>
              <a:gdLst/>
              <a:ahLst/>
              <a:cxnLst/>
              <a:rect l="l" t="t" r="r" b="b"/>
              <a:pathLst>
                <a:path w="497" h="633" extrusionOk="0">
                  <a:moveTo>
                    <a:pt x="326" y="81"/>
                  </a:moveTo>
                  <a:cubicBezTo>
                    <a:pt x="328" y="91"/>
                    <a:pt x="327" y="101"/>
                    <a:pt x="322" y="109"/>
                  </a:cubicBezTo>
                  <a:cubicBezTo>
                    <a:pt x="314" y="122"/>
                    <a:pt x="300" y="131"/>
                    <a:pt x="284" y="136"/>
                  </a:cubicBezTo>
                  <a:cubicBezTo>
                    <a:pt x="267" y="142"/>
                    <a:pt x="250" y="142"/>
                    <a:pt x="237" y="137"/>
                  </a:cubicBezTo>
                  <a:cubicBezTo>
                    <a:pt x="227" y="133"/>
                    <a:pt x="220" y="126"/>
                    <a:pt x="217" y="117"/>
                  </a:cubicBezTo>
                  <a:cubicBezTo>
                    <a:pt x="214" y="107"/>
                    <a:pt x="216" y="97"/>
                    <a:pt x="222" y="88"/>
                  </a:cubicBezTo>
                  <a:cubicBezTo>
                    <a:pt x="6" y="158"/>
                    <a:pt x="6" y="158"/>
                    <a:pt x="6" y="158"/>
                  </a:cubicBezTo>
                  <a:cubicBezTo>
                    <a:pt x="2" y="160"/>
                    <a:pt x="0" y="165"/>
                    <a:pt x="3" y="168"/>
                  </a:cubicBezTo>
                  <a:cubicBezTo>
                    <a:pt x="148" y="368"/>
                    <a:pt x="148" y="368"/>
                    <a:pt x="148" y="368"/>
                  </a:cubicBezTo>
                  <a:cubicBezTo>
                    <a:pt x="149" y="369"/>
                    <a:pt x="149" y="370"/>
                    <a:pt x="150" y="372"/>
                  </a:cubicBezTo>
                  <a:cubicBezTo>
                    <a:pt x="150" y="374"/>
                    <a:pt x="149" y="377"/>
                    <a:pt x="147" y="378"/>
                  </a:cubicBezTo>
                  <a:cubicBezTo>
                    <a:pt x="142" y="382"/>
                    <a:pt x="137" y="386"/>
                    <a:pt x="131" y="383"/>
                  </a:cubicBezTo>
                  <a:cubicBezTo>
                    <a:pt x="127" y="382"/>
                    <a:pt x="124" y="380"/>
                    <a:pt x="120" y="379"/>
                  </a:cubicBezTo>
                  <a:cubicBezTo>
                    <a:pt x="109" y="374"/>
                    <a:pt x="98" y="381"/>
                    <a:pt x="97" y="393"/>
                  </a:cubicBezTo>
                  <a:cubicBezTo>
                    <a:pt x="96" y="404"/>
                    <a:pt x="102" y="417"/>
                    <a:pt x="109" y="426"/>
                  </a:cubicBezTo>
                  <a:cubicBezTo>
                    <a:pt x="116" y="436"/>
                    <a:pt x="126" y="445"/>
                    <a:pt x="137" y="448"/>
                  </a:cubicBezTo>
                  <a:cubicBezTo>
                    <a:pt x="149" y="451"/>
                    <a:pt x="159" y="443"/>
                    <a:pt x="158" y="431"/>
                  </a:cubicBezTo>
                  <a:cubicBezTo>
                    <a:pt x="158" y="427"/>
                    <a:pt x="157" y="423"/>
                    <a:pt x="157" y="419"/>
                  </a:cubicBezTo>
                  <a:cubicBezTo>
                    <a:pt x="156" y="412"/>
                    <a:pt x="161" y="408"/>
                    <a:pt x="167" y="405"/>
                  </a:cubicBezTo>
                  <a:cubicBezTo>
                    <a:pt x="169" y="403"/>
                    <a:pt x="171" y="404"/>
                    <a:pt x="174" y="405"/>
                  </a:cubicBezTo>
                  <a:cubicBezTo>
                    <a:pt x="175" y="405"/>
                    <a:pt x="176" y="406"/>
                    <a:pt x="176" y="407"/>
                  </a:cubicBezTo>
                  <a:cubicBezTo>
                    <a:pt x="336" y="627"/>
                    <a:pt x="336" y="627"/>
                    <a:pt x="336" y="627"/>
                  </a:cubicBezTo>
                  <a:cubicBezTo>
                    <a:pt x="340" y="633"/>
                    <a:pt x="349" y="630"/>
                    <a:pt x="348" y="623"/>
                  </a:cubicBezTo>
                  <a:cubicBezTo>
                    <a:pt x="345" y="577"/>
                    <a:pt x="342" y="510"/>
                    <a:pt x="356" y="414"/>
                  </a:cubicBezTo>
                  <a:cubicBezTo>
                    <a:pt x="372" y="311"/>
                    <a:pt x="417" y="234"/>
                    <a:pt x="461" y="143"/>
                  </a:cubicBezTo>
                  <a:cubicBezTo>
                    <a:pt x="475" y="114"/>
                    <a:pt x="489" y="66"/>
                    <a:pt x="497" y="9"/>
                  </a:cubicBezTo>
                  <a:cubicBezTo>
                    <a:pt x="497" y="4"/>
                    <a:pt x="493" y="0"/>
                    <a:pt x="488" y="2"/>
                  </a:cubicBezTo>
                  <a:cubicBezTo>
                    <a:pt x="305" y="61"/>
                    <a:pt x="305" y="61"/>
                    <a:pt x="305" y="61"/>
                  </a:cubicBezTo>
                  <a:cubicBezTo>
                    <a:pt x="315" y="64"/>
                    <a:pt x="322" y="72"/>
                    <a:pt x="326" y="8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095" name="Google Shape;5095;p50"/>
            <p:cNvSpPr/>
            <p:nvPr/>
          </p:nvSpPr>
          <p:spPr>
            <a:xfrm>
              <a:off x="4661491" y="1370403"/>
              <a:ext cx="388584" cy="360890"/>
            </a:xfrm>
            <a:custGeom>
              <a:avLst/>
              <a:gdLst/>
              <a:ahLst/>
              <a:cxnLst/>
              <a:rect l="l" t="t" r="r" b="b"/>
              <a:pathLst>
                <a:path w="696" h="647" extrusionOk="0">
                  <a:moveTo>
                    <a:pt x="506" y="283"/>
                  </a:moveTo>
                  <a:cubicBezTo>
                    <a:pt x="498" y="289"/>
                    <a:pt x="488" y="291"/>
                    <a:pt x="478" y="288"/>
                  </a:cubicBezTo>
                  <a:cubicBezTo>
                    <a:pt x="464" y="285"/>
                    <a:pt x="451" y="275"/>
                    <a:pt x="441" y="261"/>
                  </a:cubicBezTo>
                  <a:cubicBezTo>
                    <a:pt x="430" y="246"/>
                    <a:pt x="425" y="231"/>
                    <a:pt x="426" y="216"/>
                  </a:cubicBezTo>
                  <a:cubicBezTo>
                    <a:pt x="427" y="206"/>
                    <a:pt x="432" y="197"/>
                    <a:pt x="439" y="192"/>
                  </a:cubicBezTo>
                  <a:cubicBezTo>
                    <a:pt x="447" y="186"/>
                    <a:pt x="458" y="184"/>
                    <a:pt x="468" y="187"/>
                  </a:cubicBezTo>
                  <a:cubicBezTo>
                    <a:pt x="334" y="4"/>
                    <a:pt x="334" y="4"/>
                    <a:pt x="334" y="4"/>
                  </a:cubicBezTo>
                  <a:cubicBezTo>
                    <a:pt x="332" y="0"/>
                    <a:pt x="326" y="0"/>
                    <a:pt x="324" y="4"/>
                  </a:cubicBezTo>
                  <a:cubicBezTo>
                    <a:pt x="178" y="204"/>
                    <a:pt x="178" y="204"/>
                    <a:pt x="178" y="204"/>
                  </a:cubicBezTo>
                  <a:cubicBezTo>
                    <a:pt x="178" y="205"/>
                    <a:pt x="177" y="205"/>
                    <a:pt x="176" y="206"/>
                  </a:cubicBezTo>
                  <a:cubicBezTo>
                    <a:pt x="173" y="207"/>
                    <a:pt x="171" y="207"/>
                    <a:pt x="169" y="206"/>
                  </a:cubicBezTo>
                  <a:cubicBezTo>
                    <a:pt x="163" y="202"/>
                    <a:pt x="159" y="199"/>
                    <a:pt x="159" y="192"/>
                  </a:cubicBezTo>
                  <a:cubicBezTo>
                    <a:pt x="159" y="188"/>
                    <a:pt x="160" y="184"/>
                    <a:pt x="160" y="180"/>
                  </a:cubicBezTo>
                  <a:cubicBezTo>
                    <a:pt x="161" y="168"/>
                    <a:pt x="151" y="159"/>
                    <a:pt x="139" y="162"/>
                  </a:cubicBezTo>
                  <a:cubicBezTo>
                    <a:pt x="128" y="165"/>
                    <a:pt x="118" y="174"/>
                    <a:pt x="111" y="184"/>
                  </a:cubicBezTo>
                  <a:cubicBezTo>
                    <a:pt x="104" y="194"/>
                    <a:pt x="98" y="206"/>
                    <a:pt x="99" y="218"/>
                  </a:cubicBezTo>
                  <a:cubicBezTo>
                    <a:pt x="100" y="230"/>
                    <a:pt x="111" y="236"/>
                    <a:pt x="122" y="232"/>
                  </a:cubicBezTo>
                  <a:cubicBezTo>
                    <a:pt x="126" y="230"/>
                    <a:pt x="129" y="228"/>
                    <a:pt x="133" y="227"/>
                  </a:cubicBezTo>
                  <a:cubicBezTo>
                    <a:pt x="140" y="225"/>
                    <a:pt x="144" y="228"/>
                    <a:pt x="149" y="232"/>
                  </a:cubicBezTo>
                  <a:cubicBezTo>
                    <a:pt x="152" y="234"/>
                    <a:pt x="152" y="236"/>
                    <a:pt x="152" y="239"/>
                  </a:cubicBezTo>
                  <a:cubicBezTo>
                    <a:pt x="152" y="240"/>
                    <a:pt x="151" y="241"/>
                    <a:pt x="151" y="242"/>
                  </a:cubicBezTo>
                  <a:cubicBezTo>
                    <a:pt x="4" y="444"/>
                    <a:pt x="4" y="444"/>
                    <a:pt x="4" y="444"/>
                  </a:cubicBezTo>
                  <a:cubicBezTo>
                    <a:pt x="0" y="449"/>
                    <a:pt x="4" y="455"/>
                    <a:pt x="10" y="455"/>
                  </a:cubicBezTo>
                  <a:cubicBezTo>
                    <a:pt x="72" y="448"/>
                    <a:pt x="138" y="432"/>
                    <a:pt x="147" y="440"/>
                  </a:cubicBezTo>
                  <a:cubicBezTo>
                    <a:pt x="174" y="465"/>
                    <a:pt x="143" y="537"/>
                    <a:pt x="158" y="561"/>
                  </a:cubicBezTo>
                  <a:cubicBezTo>
                    <a:pt x="180" y="598"/>
                    <a:pt x="517" y="647"/>
                    <a:pt x="683" y="531"/>
                  </a:cubicBezTo>
                  <a:cubicBezTo>
                    <a:pt x="691" y="525"/>
                    <a:pt x="695" y="517"/>
                    <a:pt x="696" y="504"/>
                  </a:cubicBezTo>
                  <a:cubicBezTo>
                    <a:pt x="696" y="502"/>
                    <a:pt x="696" y="501"/>
                    <a:pt x="695" y="500"/>
                  </a:cubicBezTo>
                  <a:cubicBezTo>
                    <a:pt x="519" y="258"/>
                    <a:pt x="519" y="258"/>
                    <a:pt x="519" y="258"/>
                  </a:cubicBezTo>
                  <a:cubicBezTo>
                    <a:pt x="519" y="268"/>
                    <a:pt x="514" y="278"/>
                    <a:pt x="506" y="283"/>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5096" name="Google Shape;5096;p50"/>
          <p:cNvGrpSpPr/>
          <p:nvPr/>
        </p:nvGrpSpPr>
        <p:grpSpPr>
          <a:xfrm>
            <a:off x="4213740" y="843140"/>
            <a:ext cx="366917" cy="445733"/>
            <a:chOff x="5526246" y="1011207"/>
            <a:chExt cx="592758" cy="720086"/>
          </a:xfrm>
        </p:grpSpPr>
        <p:sp>
          <p:nvSpPr>
            <p:cNvPr id="5097" name="Google Shape;5097;p50"/>
            <p:cNvSpPr/>
            <p:nvPr/>
          </p:nvSpPr>
          <p:spPr>
            <a:xfrm>
              <a:off x="5632379" y="1011207"/>
              <a:ext cx="311420" cy="340347"/>
            </a:xfrm>
            <a:custGeom>
              <a:avLst/>
              <a:gdLst/>
              <a:ahLst/>
              <a:cxnLst/>
              <a:rect l="l" t="t" r="r" b="b"/>
              <a:pathLst>
                <a:path w="518" h="567" extrusionOk="0">
                  <a:moveTo>
                    <a:pt x="144" y="322"/>
                  </a:moveTo>
                  <a:cubicBezTo>
                    <a:pt x="151" y="316"/>
                    <a:pt x="160" y="314"/>
                    <a:pt x="169" y="316"/>
                  </a:cubicBezTo>
                  <a:cubicBezTo>
                    <a:pt x="182" y="318"/>
                    <a:pt x="195" y="327"/>
                    <a:pt x="205" y="339"/>
                  </a:cubicBezTo>
                  <a:cubicBezTo>
                    <a:pt x="215" y="352"/>
                    <a:pt x="221" y="366"/>
                    <a:pt x="220" y="379"/>
                  </a:cubicBezTo>
                  <a:cubicBezTo>
                    <a:pt x="220" y="388"/>
                    <a:pt x="216" y="397"/>
                    <a:pt x="209" y="402"/>
                  </a:cubicBezTo>
                  <a:cubicBezTo>
                    <a:pt x="202" y="408"/>
                    <a:pt x="193" y="410"/>
                    <a:pt x="184" y="408"/>
                  </a:cubicBezTo>
                  <a:cubicBezTo>
                    <a:pt x="308" y="562"/>
                    <a:pt x="308" y="562"/>
                    <a:pt x="308" y="562"/>
                  </a:cubicBezTo>
                  <a:cubicBezTo>
                    <a:pt x="312" y="567"/>
                    <a:pt x="321" y="565"/>
                    <a:pt x="323" y="559"/>
                  </a:cubicBezTo>
                  <a:cubicBezTo>
                    <a:pt x="400" y="358"/>
                    <a:pt x="400" y="358"/>
                    <a:pt x="400" y="358"/>
                  </a:cubicBezTo>
                  <a:cubicBezTo>
                    <a:pt x="401" y="356"/>
                    <a:pt x="403" y="354"/>
                    <a:pt x="405" y="353"/>
                  </a:cubicBezTo>
                  <a:cubicBezTo>
                    <a:pt x="406" y="353"/>
                    <a:pt x="407" y="353"/>
                    <a:pt x="409" y="353"/>
                  </a:cubicBezTo>
                  <a:cubicBezTo>
                    <a:pt x="414" y="355"/>
                    <a:pt x="419" y="357"/>
                    <a:pt x="421" y="363"/>
                  </a:cubicBezTo>
                  <a:cubicBezTo>
                    <a:pt x="422" y="367"/>
                    <a:pt x="422" y="370"/>
                    <a:pt x="422" y="374"/>
                  </a:cubicBezTo>
                  <a:cubicBezTo>
                    <a:pt x="425" y="384"/>
                    <a:pt x="435" y="390"/>
                    <a:pt x="445" y="384"/>
                  </a:cubicBezTo>
                  <a:cubicBezTo>
                    <a:pt x="454" y="379"/>
                    <a:pt x="461" y="369"/>
                    <a:pt x="465" y="358"/>
                  </a:cubicBezTo>
                  <a:cubicBezTo>
                    <a:pt x="469" y="348"/>
                    <a:pt x="471" y="336"/>
                    <a:pt x="467" y="326"/>
                  </a:cubicBezTo>
                  <a:cubicBezTo>
                    <a:pt x="464" y="315"/>
                    <a:pt x="452" y="312"/>
                    <a:pt x="444" y="319"/>
                  </a:cubicBezTo>
                  <a:cubicBezTo>
                    <a:pt x="441" y="321"/>
                    <a:pt x="438" y="323"/>
                    <a:pt x="435" y="326"/>
                  </a:cubicBezTo>
                  <a:cubicBezTo>
                    <a:pt x="430" y="329"/>
                    <a:pt x="425" y="327"/>
                    <a:pt x="419" y="325"/>
                  </a:cubicBezTo>
                  <a:cubicBezTo>
                    <a:pt x="418" y="324"/>
                    <a:pt x="417" y="324"/>
                    <a:pt x="417" y="322"/>
                  </a:cubicBezTo>
                  <a:cubicBezTo>
                    <a:pt x="416" y="320"/>
                    <a:pt x="416" y="318"/>
                    <a:pt x="416" y="316"/>
                  </a:cubicBezTo>
                  <a:cubicBezTo>
                    <a:pt x="517" y="54"/>
                    <a:pt x="517" y="54"/>
                    <a:pt x="517" y="54"/>
                  </a:cubicBezTo>
                  <a:cubicBezTo>
                    <a:pt x="518" y="49"/>
                    <a:pt x="516" y="44"/>
                    <a:pt x="511" y="43"/>
                  </a:cubicBezTo>
                  <a:cubicBezTo>
                    <a:pt x="356" y="0"/>
                    <a:pt x="213" y="22"/>
                    <a:pt x="130" y="66"/>
                  </a:cubicBezTo>
                  <a:cubicBezTo>
                    <a:pt x="74" y="95"/>
                    <a:pt x="33" y="133"/>
                    <a:pt x="3" y="174"/>
                  </a:cubicBezTo>
                  <a:cubicBezTo>
                    <a:pt x="0" y="178"/>
                    <a:pt x="0" y="182"/>
                    <a:pt x="3" y="185"/>
                  </a:cubicBezTo>
                  <a:cubicBezTo>
                    <a:pt x="133" y="346"/>
                    <a:pt x="133" y="346"/>
                    <a:pt x="133" y="346"/>
                  </a:cubicBezTo>
                  <a:cubicBezTo>
                    <a:pt x="133" y="336"/>
                    <a:pt x="137" y="327"/>
                    <a:pt x="144" y="322"/>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098" name="Google Shape;5098;p50"/>
            <p:cNvSpPr/>
            <p:nvPr/>
          </p:nvSpPr>
          <p:spPr>
            <a:xfrm>
              <a:off x="5835019" y="1041711"/>
              <a:ext cx="283984" cy="330260"/>
            </a:xfrm>
            <a:custGeom>
              <a:avLst/>
              <a:gdLst/>
              <a:ahLst/>
              <a:cxnLst/>
              <a:rect l="l" t="t" r="r" b="b"/>
              <a:pathLst>
                <a:path w="473" h="550" extrusionOk="0">
                  <a:moveTo>
                    <a:pt x="128" y="252"/>
                  </a:moveTo>
                  <a:cubicBezTo>
                    <a:pt x="136" y="255"/>
                    <a:pt x="142" y="262"/>
                    <a:pt x="145" y="270"/>
                  </a:cubicBezTo>
                  <a:cubicBezTo>
                    <a:pt x="149" y="283"/>
                    <a:pt x="148" y="298"/>
                    <a:pt x="143" y="313"/>
                  </a:cubicBezTo>
                  <a:cubicBezTo>
                    <a:pt x="137" y="328"/>
                    <a:pt x="128" y="340"/>
                    <a:pt x="116" y="347"/>
                  </a:cubicBezTo>
                  <a:cubicBezTo>
                    <a:pt x="108" y="351"/>
                    <a:pt x="99" y="352"/>
                    <a:pt x="90" y="349"/>
                  </a:cubicBezTo>
                  <a:cubicBezTo>
                    <a:pt x="82" y="345"/>
                    <a:pt x="75" y="338"/>
                    <a:pt x="73" y="329"/>
                  </a:cubicBezTo>
                  <a:cubicBezTo>
                    <a:pt x="2" y="514"/>
                    <a:pt x="2" y="514"/>
                    <a:pt x="2" y="514"/>
                  </a:cubicBezTo>
                  <a:cubicBezTo>
                    <a:pt x="0" y="520"/>
                    <a:pt x="5" y="527"/>
                    <a:pt x="12" y="526"/>
                  </a:cubicBezTo>
                  <a:cubicBezTo>
                    <a:pt x="224" y="492"/>
                    <a:pt x="224" y="492"/>
                    <a:pt x="224" y="492"/>
                  </a:cubicBezTo>
                  <a:cubicBezTo>
                    <a:pt x="227" y="491"/>
                    <a:pt x="229" y="492"/>
                    <a:pt x="231" y="493"/>
                  </a:cubicBezTo>
                  <a:cubicBezTo>
                    <a:pt x="232" y="494"/>
                    <a:pt x="233" y="495"/>
                    <a:pt x="233" y="497"/>
                  </a:cubicBezTo>
                  <a:cubicBezTo>
                    <a:pt x="234" y="502"/>
                    <a:pt x="235" y="508"/>
                    <a:pt x="230" y="512"/>
                  </a:cubicBezTo>
                  <a:cubicBezTo>
                    <a:pt x="228" y="515"/>
                    <a:pt x="225" y="516"/>
                    <a:pt x="222" y="519"/>
                  </a:cubicBezTo>
                  <a:cubicBezTo>
                    <a:pt x="214" y="526"/>
                    <a:pt x="214" y="538"/>
                    <a:pt x="224" y="543"/>
                  </a:cubicBezTo>
                  <a:cubicBezTo>
                    <a:pt x="233" y="549"/>
                    <a:pt x="245" y="550"/>
                    <a:pt x="256" y="548"/>
                  </a:cubicBezTo>
                  <a:cubicBezTo>
                    <a:pt x="267" y="546"/>
                    <a:pt x="279" y="542"/>
                    <a:pt x="286" y="534"/>
                  </a:cubicBezTo>
                  <a:cubicBezTo>
                    <a:pt x="293" y="525"/>
                    <a:pt x="290" y="514"/>
                    <a:pt x="280" y="510"/>
                  </a:cubicBezTo>
                  <a:cubicBezTo>
                    <a:pt x="277" y="508"/>
                    <a:pt x="273" y="507"/>
                    <a:pt x="270" y="506"/>
                  </a:cubicBezTo>
                  <a:cubicBezTo>
                    <a:pt x="264" y="503"/>
                    <a:pt x="263" y="498"/>
                    <a:pt x="263" y="492"/>
                  </a:cubicBezTo>
                  <a:cubicBezTo>
                    <a:pt x="262" y="490"/>
                    <a:pt x="263" y="489"/>
                    <a:pt x="263" y="488"/>
                  </a:cubicBezTo>
                  <a:cubicBezTo>
                    <a:pt x="265" y="486"/>
                    <a:pt x="267" y="485"/>
                    <a:pt x="269" y="485"/>
                  </a:cubicBezTo>
                  <a:cubicBezTo>
                    <a:pt x="439" y="458"/>
                    <a:pt x="439" y="458"/>
                    <a:pt x="439" y="458"/>
                  </a:cubicBezTo>
                  <a:cubicBezTo>
                    <a:pt x="442" y="457"/>
                    <a:pt x="445" y="454"/>
                    <a:pt x="446" y="451"/>
                  </a:cubicBezTo>
                  <a:cubicBezTo>
                    <a:pt x="473" y="328"/>
                    <a:pt x="470" y="126"/>
                    <a:pt x="304" y="42"/>
                  </a:cubicBezTo>
                  <a:cubicBezTo>
                    <a:pt x="271" y="25"/>
                    <a:pt x="239" y="12"/>
                    <a:pt x="207" y="2"/>
                  </a:cubicBezTo>
                  <a:cubicBezTo>
                    <a:pt x="203" y="0"/>
                    <a:pt x="198" y="3"/>
                    <a:pt x="196" y="7"/>
                  </a:cubicBezTo>
                  <a:cubicBezTo>
                    <a:pt x="101" y="254"/>
                    <a:pt x="101" y="254"/>
                    <a:pt x="101" y="254"/>
                  </a:cubicBezTo>
                  <a:cubicBezTo>
                    <a:pt x="109" y="249"/>
                    <a:pt x="119" y="248"/>
                    <a:pt x="128" y="252"/>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099" name="Google Shape;5099;p50"/>
            <p:cNvSpPr/>
            <p:nvPr/>
          </p:nvSpPr>
          <p:spPr>
            <a:xfrm>
              <a:off x="5837907" y="1326815"/>
              <a:ext cx="260158" cy="268291"/>
            </a:xfrm>
            <a:custGeom>
              <a:avLst/>
              <a:gdLst/>
              <a:ahLst/>
              <a:cxnLst/>
              <a:rect l="l" t="t" r="r" b="b"/>
              <a:pathLst>
                <a:path w="433" h="447" extrusionOk="0">
                  <a:moveTo>
                    <a:pt x="299" y="45"/>
                  </a:moveTo>
                  <a:cubicBezTo>
                    <a:pt x="301" y="53"/>
                    <a:pt x="298" y="62"/>
                    <a:pt x="292" y="69"/>
                  </a:cubicBezTo>
                  <a:cubicBezTo>
                    <a:pt x="283" y="79"/>
                    <a:pt x="270" y="86"/>
                    <a:pt x="254" y="88"/>
                  </a:cubicBezTo>
                  <a:cubicBezTo>
                    <a:pt x="238" y="91"/>
                    <a:pt x="223" y="89"/>
                    <a:pt x="211" y="82"/>
                  </a:cubicBezTo>
                  <a:cubicBezTo>
                    <a:pt x="203" y="77"/>
                    <a:pt x="198" y="70"/>
                    <a:pt x="197" y="61"/>
                  </a:cubicBezTo>
                  <a:cubicBezTo>
                    <a:pt x="195" y="52"/>
                    <a:pt x="198" y="43"/>
                    <a:pt x="205" y="36"/>
                  </a:cubicBezTo>
                  <a:cubicBezTo>
                    <a:pt x="10" y="67"/>
                    <a:pt x="10" y="67"/>
                    <a:pt x="10" y="67"/>
                  </a:cubicBezTo>
                  <a:cubicBezTo>
                    <a:pt x="3" y="68"/>
                    <a:pt x="0" y="76"/>
                    <a:pt x="4" y="81"/>
                  </a:cubicBezTo>
                  <a:cubicBezTo>
                    <a:pt x="140" y="249"/>
                    <a:pt x="140" y="249"/>
                    <a:pt x="140" y="249"/>
                  </a:cubicBezTo>
                  <a:cubicBezTo>
                    <a:pt x="141" y="250"/>
                    <a:pt x="142" y="253"/>
                    <a:pt x="142" y="255"/>
                  </a:cubicBezTo>
                  <a:cubicBezTo>
                    <a:pt x="142" y="256"/>
                    <a:pt x="141" y="258"/>
                    <a:pt x="140" y="258"/>
                  </a:cubicBezTo>
                  <a:cubicBezTo>
                    <a:pt x="136" y="262"/>
                    <a:pt x="131" y="266"/>
                    <a:pt x="125" y="264"/>
                  </a:cubicBezTo>
                  <a:cubicBezTo>
                    <a:pt x="122" y="263"/>
                    <a:pt x="119" y="261"/>
                    <a:pt x="115" y="260"/>
                  </a:cubicBezTo>
                  <a:cubicBezTo>
                    <a:pt x="105" y="256"/>
                    <a:pt x="95" y="263"/>
                    <a:pt x="95" y="274"/>
                  </a:cubicBezTo>
                  <a:cubicBezTo>
                    <a:pt x="95" y="285"/>
                    <a:pt x="100" y="296"/>
                    <a:pt x="107" y="304"/>
                  </a:cubicBezTo>
                  <a:cubicBezTo>
                    <a:pt x="114" y="313"/>
                    <a:pt x="124" y="321"/>
                    <a:pt x="134" y="323"/>
                  </a:cubicBezTo>
                  <a:cubicBezTo>
                    <a:pt x="145" y="325"/>
                    <a:pt x="154" y="317"/>
                    <a:pt x="152" y="306"/>
                  </a:cubicBezTo>
                  <a:cubicBezTo>
                    <a:pt x="152" y="302"/>
                    <a:pt x="151" y="299"/>
                    <a:pt x="151" y="295"/>
                  </a:cubicBezTo>
                  <a:cubicBezTo>
                    <a:pt x="150" y="289"/>
                    <a:pt x="154" y="285"/>
                    <a:pt x="159" y="282"/>
                  </a:cubicBezTo>
                  <a:cubicBezTo>
                    <a:pt x="160" y="281"/>
                    <a:pt x="161" y="281"/>
                    <a:pt x="162" y="281"/>
                  </a:cubicBezTo>
                  <a:cubicBezTo>
                    <a:pt x="165" y="281"/>
                    <a:pt x="167" y="282"/>
                    <a:pt x="168" y="284"/>
                  </a:cubicBezTo>
                  <a:cubicBezTo>
                    <a:pt x="295" y="440"/>
                    <a:pt x="295" y="440"/>
                    <a:pt x="295" y="440"/>
                  </a:cubicBezTo>
                  <a:cubicBezTo>
                    <a:pt x="301" y="447"/>
                    <a:pt x="311" y="443"/>
                    <a:pt x="311" y="435"/>
                  </a:cubicBezTo>
                  <a:cubicBezTo>
                    <a:pt x="311" y="399"/>
                    <a:pt x="312" y="354"/>
                    <a:pt x="321" y="300"/>
                  </a:cubicBezTo>
                  <a:cubicBezTo>
                    <a:pt x="335" y="205"/>
                    <a:pt x="376" y="134"/>
                    <a:pt x="417" y="51"/>
                  </a:cubicBezTo>
                  <a:cubicBezTo>
                    <a:pt x="422" y="41"/>
                    <a:pt x="427" y="28"/>
                    <a:pt x="431" y="13"/>
                  </a:cubicBezTo>
                  <a:cubicBezTo>
                    <a:pt x="433" y="7"/>
                    <a:pt x="428" y="0"/>
                    <a:pt x="422" y="1"/>
                  </a:cubicBezTo>
                  <a:cubicBezTo>
                    <a:pt x="284" y="23"/>
                    <a:pt x="284" y="23"/>
                    <a:pt x="284" y="23"/>
                  </a:cubicBezTo>
                  <a:cubicBezTo>
                    <a:pt x="292" y="28"/>
                    <a:pt x="298" y="36"/>
                    <a:pt x="299" y="4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100" name="Google Shape;5100;p50"/>
            <p:cNvSpPr/>
            <p:nvPr/>
          </p:nvSpPr>
          <p:spPr>
            <a:xfrm>
              <a:off x="5725035" y="1379176"/>
              <a:ext cx="304441" cy="352116"/>
            </a:xfrm>
            <a:custGeom>
              <a:avLst/>
              <a:gdLst/>
              <a:ahLst/>
              <a:cxnLst/>
              <a:rect l="l" t="t" r="r" b="b"/>
              <a:pathLst>
                <a:path w="507" h="587" extrusionOk="0">
                  <a:moveTo>
                    <a:pt x="344" y="245"/>
                  </a:moveTo>
                  <a:cubicBezTo>
                    <a:pt x="337" y="251"/>
                    <a:pt x="328" y="253"/>
                    <a:pt x="319" y="251"/>
                  </a:cubicBezTo>
                  <a:cubicBezTo>
                    <a:pt x="306" y="248"/>
                    <a:pt x="293" y="240"/>
                    <a:pt x="283" y="227"/>
                  </a:cubicBezTo>
                  <a:cubicBezTo>
                    <a:pt x="273" y="215"/>
                    <a:pt x="267" y="201"/>
                    <a:pt x="267" y="187"/>
                  </a:cubicBezTo>
                  <a:cubicBezTo>
                    <a:pt x="267" y="178"/>
                    <a:pt x="271" y="170"/>
                    <a:pt x="278" y="164"/>
                  </a:cubicBezTo>
                  <a:cubicBezTo>
                    <a:pt x="285" y="158"/>
                    <a:pt x="295" y="156"/>
                    <a:pt x="304" y="158"/>
                  </a:cubicBezTo>
                  <a:cubicBezTo>
                    <a:pt x="179" y="5"/>
                    <a:pt x="179" y="5"/>
                    <a:pt x="179" y="5"/>
                  </a:cubicBezTo>
                  <a:cubicBezTo>
                    <a:pt x="175" y="0"/>
                    <a:pt x="167" y="1"/>
                    <a:pt x="164" y="8"/>
                  </a:cubicBezTo>
                  <a:cubicBezTo>
                    <a:pt x="87" y="209"/>
                    <a:pt x="87" y="209"/>
                    <a:pt x="87" y="209"/>
                  </a:cubicBezTo>
                  <a:cubicBezTo>
                    <a:pt x="86" y="211"/>
                    <a:pt x="85" y="213"/>
                    <a:pt x="83" y="214"/>
                  </a:cubicBezTo>
                  <a:cubicBezTo>
                    <a:pt x="81" y="214"/>
                    <a:pt x="80" y="214"/>
                    <a:pt x="79" y="214"/>
                  </a:cubicBezTo>
                  <a:cubicBezTo>
                    <a:pt x="73" y="212"/>
                    <a:pt x="68" y="210"/>
                    <a:pt x="67" y="204"/>
                  </a:cubicBezTo>
                  <a:cubicBezTo>
                    <a:pt x="66" y="200"/>
                    <a:pt x="66" y="196"/>
                    <a:pt x="65" y="193"/>
                  </a:cubicBezTo>
                  <a:cubicBezTo>
                    <a:pt x="63" y="182"/>
                    <a:pt x="52" y="177"/>
                    <a:pt x="43" y="182"/>
                  </a:cubicBezTo>
                  <a:cubicBezTo>
                    <a:pt x="33" y="188"/>
                    <a:pt x="27" y="198"/>
                    <a:pt x="23" y="208"/>
                  </a:cubicBezTo>
                  <a:cubicBezTo>
                    <a:pt x="19" y="219"/>
                    <a:pt x="17" y="231"/>
                    <a:pt x="20" y="241"/>
                  </a:cubicBezTo>
                  <a:cubicBezTo>
                    <a:pt x="24" y="251"/>
                    <a:pt x="35" y="255"/>
                    <a:pt x="44" y="248"/>
                  </a:cubicBezTo>
                  <a:cubicBezTo>
                    <a:pt x="47" y="246"/>
                    <a:pt x="49" y="243"/>
                    <a:pt x="52" y="241"/>
                  </a:cubicBezTo>
                  <a:cubicBezTo>
                    <a:pt x="58" y="238"/>
                    <a:pt x="63" y="239"/>
                    <a:pt x="68" y="242"/>
                  </a:cubicBezTo>
                  <a:cubicBezTo>
                    <a:pt x="69" y="242"/>
                    <a:pt x="70" y="243"/>
                    <a:pt x="71" y="244"/>
                  </a:cubicBezTo>
                  <a:cubicBezTo>
                    <a:pt x="72" y="246"/>
                    <a:pt x="72" y="249"/>
                    <a:pt x="71" y="251"/>
                  </a:cubicBezTo>
                  <a:cubicBezTo>
                    <a:pt x="10" y="410"/>
                    <a:pt x="10" y="410"/>
                    <a:pt x="10" y="410"/>
                  </a:cubicBezTo>
                  <a:cubicBezTo>
                    <a:pt x="10" y="412"/>
                    <a:pt x="9" y="414"/>
                    <a:pt x="10" y="415"/>
                  </a:cubicBezTo>
                  <a:cubicBezTo>
                    <a:pt x="16" y="445"/>
                    <a:pt x="0" y="490"/>
                    <a:pt x="10" y="508"/>
                  </a:cubicBezTo>
                  <a:cubicBezTo>
                    <a:pt x="30" y="542"/>
                    <a:pt x="339" y="587"/>
                    <a:pt x="491" y="480"/>
                  </a:cubicBezTo>
                  <a:cubicBezTo>
                    <a:pt x="507" y="469"/>
                    <a:pt x="504" y="446"/>
                    <a:pt x="501" y="402"/>
                  </a:cubicBezTo>
                  <a:cubicBezTo>
                    <a:pt x="355" y="221"/>
                    <a:pt x="355" y="221"/>
                    <a:pt x="355" y="221"/>
                  </a:cubicBezTo>
                  <a:cubicBezTo>
                    <a:pt x="355" y="230"/>
                    <a:pt x="351" y="239"/>
                    <a:pt x="344" y="245"/>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101" name="Google Shape;5101;p50"/>
            <p:cNvSpPr/>
            <p:nvPr/>
          </p:nvSpPr>
          <p:spPr>
            <a:xfrm>
              <a:off x="5526246" y="1358760"/>
              <a:ext cx="289521" cy="285105"/>
            </a:xfrm>
            <a:custGeom>
              <a:avLst/>
              <a:gdLst/>
              <a:ahLst/>
              <a:cxnLst/>
              <a:rect l="l" t="t" r="r" b="b"/>
              <a:pathLst>
                <a:path w="482" h="475" extrusionOk="0">
                  <a:moveTo>
                    <a:pt x="354" y="298"/>
                  </a:moveTo>
                  <a:cubicBezTo>
                    <a:pt x="346" y="295"/>
                    <a:pt x="339" y="288"/>
                    <a:pt x="336" y="279"/>
                  </a:cubicBezTo>
                  <a:cubicBezTo>
                    <a:pt x="332" y="267"/>
                    <a:pt x="333" y="252"/>
                    <a:pt x="339" y="237"/>
                  </a:cubicBezTo>
                  <a:cubicBezTo>
                    <a:pt x="345" y="222"/>
                    <a:pt x="354" y="210"/>
                    <a:pt x="366" y="203"/>
                  </a:cubicBezTo>
                  <a:cubicBezTo>
                    <a:pt x="374" y="199"/>
                    <a:pt x="383" y="198"/>
                    <a:pt x="391" y="201"/>
                  </a:cubicBezTo>
                  <a:cubicBezTo>
                    <a:pt x="400" y="204"/>
                    <a:pt x="406" y="211"/>
                    <a:pt x="409" y="220"/>
                  </a:cubicBezTo>
                  <a:cubicBezTo>
                    <a:pt x="480" y="36"/>
                    <a:pt x="480" y="36"/>
                    <a:pt x="480" y="36"/>
                  </a:cubicBezTo>
                  <a:cubicBezTo>
                    <a:pt x="482" y="30"/>
                    <a:pt x="477" y="23"/>
                    <a:pt x="470" y="24"/>
                  </a:cubicBezTo>
                  <a:cubicBezTo>
                    <a:pt x="257" y="58"/>
                    <a:pt x="257" y="58"/>
                    <a:pt x="257" y="58"/>
                  </a:cubicBezTo>
                  <a:cubicBezTo>
                    <a:pt x="255" y="58"/>
                    <a:pt x="252" y="58"/>
                    <a:pt x="251" y="56"/>
                  </a:cubicBezTo>
                  <a:cubicBezTo>
                    <a:pt x="250" y="56"/>
                    <a:pt x="249" y="54"/>
                    <a:pt x="249" y="53"/>
                  </a:cubicBezTo>
                  <a:cubicBezTo>
                    <a:pt x="248" y="47"/>
                    <a:pt x="247" y="42"/>
                    <a:pt x="251" y="38"/>
                  </a:cubicBezTo>
                  <a:cubicBezTo>
                    <a:pt x="254" y="35"/>
                    <a:pt x="257" y="33"/>
                    <a:pt x="260" y="31"/>
                  </a:cubicBezTo>
                  <a:cubicBezTo>
                    <a:pt x="268" y="24"/>
                    <a:pt x="267" y="12"/>
                    <a:pt x="258" y="6"/>
                  </a:cubicBezTo>
                  <a:cubicBezTo>
                    <a:pt x="248" y="1"/>
                    <a:pt x="236" y="0"/>
                    <a:pt x="225" y="2"/>
                  </a:cubicBezTo>
                  <a:cubicBezTo>
                    <a:pt x="214" y="3"/>
                    <a:pt x="203" y="8"/>
                    <a:pt x="196" y="16"/>
                  </a:cubicBezTo>
                  <a:cubicBezTo>
                    <a:pt x="189" y="24"/>
                    <a:pt x="192" y="36"/>
                    <a:pt x="202" y="40"/>
                  </a:cubicBezTo>
                  <a:cubicBezTo>
                    <a:pt x="205" y="42"/>
                    <a:pt x="208" y="42"/>
                    <a:pt x="212" y="44"/>
                  </a:cubicBezTo>
                  <a:cubicBezTo>
                    <a:pt x="217" y="47"/>
                    <a:pt x="218" y="52"/>
                    <a:pt x="219" y="58"/>
                  </a:cubicBezTo>
                  <a:cubicBezTo>
                    <a:pt x="219" y="59"/>
                    <a:pt x="219" y="60"/>
                    <a:pt x="218" y="61"/>
                  </a:cubicBezTo>
                  <a:cubicBezTo>
                    <a:pt x="217" y="64"/>
                    <a:pt x="215" y="65"/>
                    <a:pt x="212" y="65"/>
                  </a:cubicBezTo>
                  <a:cubicBezTo>
                    <a:pt x="9" y="98"/>
                    <a:pt x="9" y="98"/>
                    <a:pt x="9" y="98"/>
                  </a:cubicBezTo>
                  <a:cubicBezTo>
                    <a:pt x="3" y="98"/>
                    <a:pt x="0" y="104"/>
                    <a:pt x="2" y="109"/>
                  </a:cubicBezTo>
                  <a:cubicBezTo>
                    <a:pt x="14" y="138"/>
                    <a:pt x="74" y="153"/>
                    <a:pt x="86" y="175"/>
                  </a:cubicBezTo>
                  <a:cubicBezTo>
                    <a:pt x="92" y="186"/>
                    <a:pt x="75" y="210"/>
                    <a:pt x="77" y="226"/>
                  </a:cubicBezTo>
                  <a:cubicBezTo>
                    <a:pt x="78" y="239"/>
                    <a:pt x="115" y="253"/>
                    <a:pt x="115" y="253"/>
                  </a:cubicBezTo>
                  <a:cubicBezTo>
                    <a:pt x="115" y="253"/>
                    <a:pt x="89" y="277"/>
                    <a:pt x="88" y="289"/>
                  </a:cubicBezTo>
                  <a:cubicBezTo>
                    <a:pt x="86" y="302"/>
                    <a:pt x="111" y="323"/>
                    <a:pt x="112" y="337"/>
                  </a:cubicBezTo>
                  <a:cubicBezTo>
                    <a:pt x="112" y="350"/>
                    <a:pt x="90" y="385"/>
                    <a:pt x="101" y="421"/>
                  </a:cubicBezTo>
                  <a:cubicBezTo>
                    <a:pt x="116" y="475"/>
                    <a:pt x="280" y="428"/>
                    <a:pt x="323" y="429"/>
                  </a:cubicBezTo>
                  <a:cubicBezTo>
                    <a:pt x="326" y="429"/>
                    <a:pt x="330" y="427"/>
                    <a:pt x="331" y="423"/>
                  </a:cubicBezTo>
                  <a:cubicBezTo>
                    <a:pt x="380" y="296"/>
                    <a:pt x="380" y="296"/>
                    <a:pt x="380" y="296"/>
                  </a:cubicBezTo>
                  <a:cubicBezTo>
                    <a:pt x="372" y="300"/>
                    <a:pt x="363" y="301"/>
                    <a:pt x="354" y="29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102" name="Google Shape;5102;p50"/>
            <p:cNvSpPr/>
            <p:nvPr/>
          </p:nvSpPr>
          <p:spPr>
            <a:xfrm>
              <a:off x="5530337" y="1130580"/>
              <a:ext cx="282300" cy="276217"/>
            </a:xfrm>
            <a:custGeom>
              <a:avLst/>
              <a:gdLst/>
              <a:ahLst/>
              <a:cxnLst/>
              <a:rect l="l" t="t" r="r" b="b"/>
              <a:pathLst>
                <a:path w="470" h="460" extrusionOk="0">
                  <a:moveTo>
                    <a:pt x="170" y="410"/>
                  </a:moveTo>
                  <a:cubicBezTo>
                    <a:pt x="169" y="401"/>
                    <a:pt x="171" y="392"/>
                    <a:pt x="178" y="385"/>
                  </a:cubicBezTo>
                  <a:cubicBezTo>
                    <a:pt x="186" y="375"/>
                    <a:pt x="200" y="369"/>
                    <a:pt x="216" y="366"/>
                  </a:cubicBezTo>
                  <a:cubicBezTo>
                    <a:pt x="232" y="364"/>
                    <a:pt x="247" y="366"/>
                    <a:pt x="258" y="373"/>
                  </a:cubicBezTo>
                  <a:cubicBezTo>
                    <a:pt x="266" y="377"/>
                    <a:pt x="271" y="385"/>
                    <a:pt x="273" y="394"/>
                  </a:cubicBezTo>
                  <a:cubicBezTo>
                    <a:pt x="274" y="403"/>
                    <a:pt x="271" y="412"/>
                    <a:pt x="265" y="419"/>
                  </a:cubicBezTo>
                  <a:cubicBezTo>
                    <a:pt x="460" y="388"/>
                    <a:pt x="460" y="388"/>
                    <a:pt x="460" y="388"/>
                  </a:cubicBezTo>
                  <a:cubicBezTo>
                    <a:pt x="467" y="387"/>
                    <a:pt x="470" y="379"/>
                    <a:pt x="465" y="373"/>
                  </a:cubicBezTo>
                  <a:cubicBezTo>
                    <a:pt x="330" y="206"/>
                    <a:pt x="330" y="206"/>
                    <a:pt x="330" y="206"/>
                  </a:cubicBezTo>
                  <a:cubicBezTo>
                    <a:pt x="328" y="204"/>
                    <a:pt x="327" y="202"/>
                    <a:pt x="328" y="200"/>
                  </a:cubicBezTo>
                  <a:cubicBezTo>
                    <a:pt x="328" y="198"/>
                    <a:pt x="329" y="197"/>
                    <a:pt x="330" y="196"/>
                  </a:cubicBezTo>
                  <a:cubicBezTo>
                    <a:pt x="334" y="192"/>
                    <a:pt x="338" y="189"/>
                    <a:pt x="344" y="191"/>
                  </a:cubicBezTo>
                  <a:cubicBezTo>
                    <a:pt x="348" y="192"/>
                    <a:pt x="351" y="194"/>
                    <a:pt x="354" y="195"/>
                  </a:cubicBezTo>
                  <a:cubicBezTo>
                    <a:pt x="365" y="198"/>
                    <a:pt x="375" y="192"/>
                    <a:pt x="375" y="181"/>
                  </a:cubicBezTo>
                  <a:cubicBezTo>
                    <a:pt x="375" y="170"/>
                    <a:pt x="369" y="159"/>
                    <a:pt x="362" y="150"/>
                  </a:cubicBezTo>
                  <a:cubicBezTo>
                    <a:pt x="355" y="142"/>
                    <a:pt x="346" y="134"/>
                    <a:pt x="335" y="132"/>
                  </a:cubicBezTo>
                  <a:cubicBezTo>
                    <a:pt x="325" y="130"/>
                    <a:pt x="316" y="138"/>
                    <a:pt x="317" y="149"/>
                  </a:cubicBezTo>
                  <a:cubicBezTo>
                    <a:pt x="318" y="153"/>
                    <a:pt x="319" y="156"/>
                    <a:pt x="319" y="160"/>
                  </a:cubicBezTo>
                  <a:cubicBezTo>
                    <a:pt x="320" y="166"/>
                    <a:pt x="315" y="169"/>
                    <a:pt x="311" y="173"/>
                  </a:cubicBezTo>
                  <a:cubicBezTo>
                    <a:pt x="310" y="174"/>
                    <a:pt x="308" y="174"/>
                    <a:pt x="307" y="174"/>
                  </a:cubicBezTo>
                  <a:cubicBezTo>
                    <a:pt x="305" y="174"/>
                    <a:pt x="303" y="173"/>
                    <a:pt x="301" y="171"/>
                  </a:cubicBezTo>
                  <a:cubicBezTo>
                    <a:pt x="167" y="5"/>
                    <a:pt x="167" y="5"/>
                    <a:pt x="167" y="5"/>
                  </a:cubicBezTo>
                  <a:cubicBezTo>
                    <a:pt x="163" y="0"/>
                    <a:pt x="155" y="1"/>
                    <a:pt x="152" y="6"/>
                  </a:cubicBezTo>
                  <a:cubicBezTo>
                    <a:pt x="113" y="70"/>
                    <a:pt x="97" y="139"/>
                    <a:pt x="91" y="193"/>
                  </a:cubicBezTo>
                  <a:cubicBezTo>
                    <a:pt x="86" y="237"/>
                    <a:pt x="114" y="268"/>
                    <a:pt x="111" y="294"/>
                  </a:cubicBezTo>
                  <a:cubicBezTo>
                    <a:pt x="106" y="335"/>
                    <a:pt x="32" y="395"/>
                    <a:pt x="4" y="446"/>
                  </a:cubicBezTo>
                  <a:cubicBezTo>
                    <a:pt x="0" y="452"/>
                    <a:pt x="5" y="460"/>
                    <a:pt x="13" y="459"/>
                  </a:cubicBezTo>
                  <a:cubicBezTo>
                    <a:pt x="185" y="431"/>
                    <a:pt x="185" y="431"/>
                    <a:pt x="185" y="431"/>
                  </a:cubicBezTo>
                  <a:cubicBezTo>
                    <a:pt x="177" y="427"/>
                    <a:pt x="172" y="419"/>
                    <a:pt x="170" y="410"/>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5103" name="Google Shape;5103;p50"/>
          <p:cNvGrpSpPr/>
          <p:nvPr/>
        </p:nvGrpSpPr>
        <p:grpSpPr>
          <a:xfrm>
            <a:off x="1168508" y="843134"/>
            <a:ext cx="364294" cy="445740"/>
            <a:chOff x="606645" y="1011196"/>
            <a:chExt cx="588520" cy="720096"/>
          </a:xfrm>
        </p:grpSpPr>
        <p:sp>
          <p:nvSpPr>
            <p:cNvPr id="5104" name="Google Shape;5104;p50"/>
            <p:cNvSpPr/>
            <p:nvPr/>
          </p:nvSpPr>
          <p:spPr>
            <a:xfrm>
              <a:off x="659316" y="1517469"/>
              <a:ext cx="456722" cy="213824"/>
            </a:xfrm>
            <a:custGeom>
              <a:avLst/>
              <a:gdLst/>
              <a:ahLst/>
              <a:cxnLst/>
              <a:rect l="l" t="t" r="r" b="b"/>
              <a:pathLst>
                <a:path w="763" h="358" extrusionOk="0">
                  <a:moveTo>
                    <a:pt x="1" y="27"/>
                  </a:moveTo>
                  <a:cubicBezTo>
                    <a:pt x="0" y="41"/>
                    <a:pt x="25" y="62"/>
                    <a:pt x="25" y="75"/>
                  </a:cubicBezTo>
                  <a:cubicBezTo>
                    <a:pt x="26" y="89"/>
                    <a:pt x="4" y="123"/>
                    <a:pt x="14" y="160"/>
                  </a:cubicBezTo>
                  <a:cubicBezTo>
                    <a:pt x="32" y="219"/>
                    <a:pt x="230" y="155"/>
                    <a:pt x="245" y="169"/>
                  </a:cubicBezTo>
                  <a:cubicBezTo>
                    <a:pt x="269" y="192"/>
                    <a:pt x="241" y="258"/>
                    <a:pt x="255" y="280"/>
                  </a:cubicBezTo>
                  <a:cubicBezTo>
                    <a:pt x="275" y="313"/>
                    <a:pt x="582" y="358"/>
                    <a:pt x="735" y="252"/>
                  </a:cubicBezTo>
                  <a:cubicBezTo>
                    <a:pt x="763" y="232"/>
                    <a:pt x="729" y="168"/>
                    <a:pt x="749" y="8"/>
                  </a:cubicBezTo>
                  <a:cubicBezTo>
                    <a:pt x="749" y="4"/>
                    <a:pt x="746" y="0"/>
                    <a:pt x="742" y="0"/>
                  </a:cubicBezTo>
                  <a:cubicBezTo>
                    <a:pt x="24" y="0"/>
                    <a:pt x="24" y="0"/>
                    <a:pt x="24" y="0"/>
                  </a:cubicBezTo>
                  <a:cubicBezTo>
                    <a:pt x="22" y="0"/>
                    <a:pt x="19" y="1"/>
                    <a:pt x="17" y="3"/>
                  </a:cubicBezTo>
                  <a:cubicBezTo>
                    <a:pt x="10" y="11"/>
                    <a:pt x="2" y="21"/>
                    <a:pt x="1" y="2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105" name="Google Shape;5105;p50"/>
            <p:cNvSpPr/>
            <p:nvPr/>
          </p:nvSpPr>
          <p:spPr>
            <a:xfrm>
              <a:off x="606645" y="1354464"/>
              <a:ext cx="561583" cy="154615"/>
            </a:xfrm>
            <a:custGeom>
              <a:avLst/>
              <a:gdLst/>
              <a:ahLst/>
              <a:cxnLst/>
              <a:rect l="l" t="t" r="r" b="b"/>
              <a:pathLst>
                <a:path w="938" h="259" extrusionOk="0">
                  <a:moveTo>
                    <a:pt x="2" y="109"/>
                  </a:moveTo>
                  <a:cubicBezTo>
                    <a:pt x="0" y="146"/>
                    <a:pt x="74" y="161"/>
                    <a:pt x="88" y="186"/>
                  </a:cubicBezTo>
                  <a:cubicBezTo>
                    <a:pt x="93" y="197"/>
                    <a:pt x="77" y="222"/>
                    <a:pt x="79" y="237"/>
                  </a:cubicBezTo>
                  <a:cubicBezTo>
                    <a:pt x="79" y="244"/>
                    <a:pt x="91" y="252"/>
                    <a:pt x="101" y="257"/>
                  </a:cubicBezTo>
                  <a:cubicBezTo>
                    <a:pt x="103" y="258"/>
                    <a:pt x="104" y="259"/>
                    <a:pt x="106" y="259"/>
                  </a:cubicBezTo>
                  <a:cubicBezTo>
                    <a:pt x="840" y="259"/>
                    <a:pt x="840" y="259"/>
                    <a:pt x="840" y="259"/>
                  </a:cubicBezTo>
                  <a:cubicBezTo>
                    <a:pt x="840" y="258"/>
                    <a:pt x="840" y="258"/>
                    <a:pt x="840" y="258"/>
                  </a:cubicBezTo>
                  <a:cubicBezTo>
                    <a:pt x="854" y="164"/>
                    <a:pt x="895" y="93"/>
                    <a:pt x="936" y="10"/>
                  </a:cubicBezTo>
                  <a:cubicBezTo>
                    <a:pt x="936" y="10"/>
                    <a:pt x="936" y="10"/>
                    <a:pt x="936" y="10"/>
                  </a:cubicBezTo>
                  <a:cubicBezTo>
                    <a:pt x="938" y="5"/>
                    <a:pt x="935" y="0"/>
                    <a:pt x="929" y="0"/>
                  </a:cubicBezTo>
                  <a:cubicBezTo>
                    <a:pt x="77" y="0"/>
                    <a:pt x="77" y="0"/>
                    <a:pt x="77" y="0"/>
                  </a:cubicBezTo>
                  <a:cubicBezTo>
                    <a:pt x="75" y="0"/>
                    <a:pt x="73" y="1"/>
                    <a:pt x="71" y="3"/>
                  </a:cubicBezTo>
                  <a:cubicBezTo>
                    <a:pt x="39" y="39"/>
                    <a:pt x="3" y="78"/>
                    <a:pt x="2" y="109"/>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106" name="Google Shape;5106;p50"/>
            <p:cNvSpPr/>
            <p:nvPr/>
          </p:nvSpPr>
          <p:spPr>
            <a:xfrm>
              <a:off x="661721" y="1191460"/>
              <a:ext cx="533444" cy="154135"/>
            </a:xfrm>
            <a:custGeom>
              <a:avLst/>
              <a:gdLst/>
              <a:ahLst/>
              <a:cxnLst/>
              <a:rect l="l" t="t" r="r" b="b"/>
              <a:pathLst>
                <a:path w="891" h="258" extrusionOk="0">
                  <a:moveTo>
                    <a:pt x="8" y="98"/>
                  </a:moveTo>
                  <a:cubicBezTo>
                    <a:pt x="2" y="142"/>
                    <a:pt x="31" y="174"/>
                    <a:pt x="28" y="199"/>
                  </a:cubicBezTo>
                  <a:cubicBezTo>
                    <a:pt x="26" y="213"/>
                    <a:pt x="17" y="230"/>
                    <a:pt x="3" y="247"/>
                  </a:cubicBezTo>
                  <a:cubicBezTo>
                    <a:pt x="0" y="252"/>
                    <a:pt x="3" y="258"/>
                    <a:pt x="9" y="258"/>
                  </a:cubicBezTo>
                  <a:cubicBezTo>
                    <a:pt x="849" y="258"/>
                    <a:pt x="849" y="258"/>
                    <a:pt x="849" y="258"/>
                  </a:cubicBezTo>
                  <a:cubicBezTo>
                    <a:pt x="852" y="258"/>
                    <a:pt x="855" y="256"/>
                    <a:pt x="856" y="254"/>
                  </a:cubicBezTo>
                  <a:cubicBezTo>
                    <a:pt x="875" y="195"/>
                    <a:pt x="891" y="98"/>
                    <a:pt x="873" y="5"/>
                  </a:cubicBezTo>
                  <a:cubicBezTo>
                    <a:pt x="872" y="2"/>
                    <a:pt x="869" y="0"/>
                    <a:pt x="866" y="0"/>
                  </a:cubicBezTo>
                  <a:cubicBezTo>
                    <a:pt x="34" y="0"/>
                    <a:pt x="34" y="0"/>
                    <a:pt x="34" y="0"/>
                  </a:cubicBezTo>
                  <a:cubicBezTo>
                    <a:pt x="31" y="0"/>
                    <a:pt x="28" y="2"/>
                    <a:pt x="27" y="5"/>
                  </a:cubicBezTo>
                  <a:cubicBezTo>
                    <a:pt x="17" y="38"/>
                    <a:pt x="11" y="70"/>
                    <a:pt x="8" y="98"/>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107" name="Google Shape;5107;p50"/>
            <p:cNvSpPr/>
            <p:nvPr/>
          </p:nvSpPr>
          <p:spPr>
            <a:xfrm>
              <a:off x="683367" y="1011196"/>
              <a:ext cx="497368" cy="171394"/>
            </a:xfrm>
            <a:custGeom>
              <a:avLst/>
              <a:gdLst/>
              <a:ahLst/>
              <a:cxnLst/>
              <a:rect l="l" t="t" r="r" b="b"/>
              <a:pathLst>
                <a:path w="831" h="287" extrusionOk="0">
                  <a:moveTo>
                    <a:pt x="690" y="102"/>
                  </a:moveTo>
                  <a:cubicBezTo>
                    <a:pt x="488" y="0"/>
                    <a:pt x="287" y="19"/>
                    <a:pt x="180" y="75"/>
                  </a:cubicBezTo>
                  <a:cubicBezTo>
                    <a:pt x="84" y="125"/>
                    <a:pt x="31" y="203"/>
                    <a:pt x="2" y="278"/>
                  </a:cubicBezTo>
                  <a:cubicBezTo>
                    <a:pt x="0" y="282"/>
                    <a:pt x="3" y="287"/>
                    <a:pt x="8" y="287"/>
                  </a:cubicBezTo>
                  <a:cubicBezTo>
                    <a:pt x="823" y="287"/>
                    <a:pt x="823" y="287"/>
                    <a:pt x="823" y="287"/>
                  </a:cubicBezTo>
                  <a:cubicBezTo>
                    <a:pt x="828" y="287"/>
                    <a:pt x="831" y="283"/>
                    <a:pt x="830" y="278"/>
                  </a:cubicBezTo>
                  <a:cubicBezTo>
                    <a:pt x="810" y="207"/>
                    <a:pt x="768" y="141"/>
                    <a:pt x="690" y="102"/>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5108" name="Google Shape;5108;p50"/>
          <p:cNvGrpSpPr/>
          <p:nvPr/>
        </p:nvGrpSpPr>
        <p:grpSpPr>
          <a:xfrm>
            <a:off x="7622791" y="843111"/>
            <a:ext cx="298405" cy="445762"/>
            <a:chOff x="11033597" y="1011159"/>
            <a:chExt cx="482075" cy="720133"/>
          </a:xfrm>
        </p:grpSpPr>
        <p:sp>
          <p:nvSpPr>
            <p:cNvPr id="5109" name="Google Shape;5109;p50"/>
            <p:cNvSpPr/>
            <p:nvPr/>
          </p:nvSpPr>
          <p:spPr>
            <a:xfrm>
              <a:off x="11033597" y="1414369"/>
              <a:ext cx="482075" cy="151349"/>
            </a:xfrm>
            <a:custGeom>
              <a:avLst/>
              <a:gdLst/>
              <a:ahLst/>
              <a:cxnLst/>
              <a:rect l="l" t="t" r="r" b="b"/>
              <a:pathLst>
                <a:path w="724" h="227" extrusionOk="0">
                  <a:moveTo>
                    <a:pt x="0" y="112"/>
                  </a:moveTo>
                  <a:cubicBezTo>
                    <a:pt x="0" y="149"/>
                    <a:pt x="5" y="185"/>
                    <a:pt x="16" y="219"/>
                  </a:cubicBezTo>
                  <a:cubicBezTo>
                    <a:pt x="17" y="224"/>
                    <a:pt x="22" y="227"/>
                    <a:pt x="27" y="227"/>
                  </a:cubicBezTo>
                  <a:cubicBezTo>
                    <a:pt x="697" y="227"/>
                    <a:pt x="697" y="227"/>
                    <a:pt x="697" y="227"/>
                  </a:cubicBezTo>
                  <a:cubicBezTo>
                    <a:pt x="702" y="227"/>
                    <a:pt x="707" y="224"/>
                    <a:pt x="708" y="219"/>
                  </a:cubicBezTo>
                  <a:cubicBezTo>
                    <a:pt x="719" y="185"/>
                    <a:pt x="724" y="149"/>
                    <a:pt x="724" y="112"/>
                  </a:cubicBezTo>
                  <a:cubicBezTo>
                    <a:pt x="724" y="76"/>
                    <a:pt x="719" y="41"/>
                    <a:pt x="709" y="8"/>
                  </a:cubicBezTo>
                  <a:cubicBezTo>
                    <a:pt x="708" y="3"/>
                    <a:pt x="703" y="0"/>
                    <a:pt x="698" y="0"/>
                  </a:cubicBezTo>
                  <a:cubicBezTo>
                    <a:pt x="26" y="0"/>
                    <a:pt x="26" y="0"/>
                    <a:pt x="26" y="0"/>
                  </a:cubicBezTo>
                  <a:cubicBezTo>
                    <a:pt x="21" y="0"/>
                    <a:pt x="16" y="3"/>
                    <a:pt x="15" y="8"/>
                  </a:cubicBezTo>
                  <a:cubicBezTo>
                    <a:pt x="5" y="41"/>
                    <a:pt x="0" y="76"/>
                    <a:pt x="0" y="112"/>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5110" name="Google Shape;5110;p50"/>
            <p:cNvSpPr/>
            <p:nvPr/>
          </p:nvSpPr>
          <p:spPr>
            <a:xfrm>
              <a:off x="11142821" y="1011159"/>
              <a:ext cx="263627" cy="229006"/>
            </a:xfrm>
            <a:custGeom>
              <a:avLst/>
              <a:gdLst/>
              <a:ahLst/>
              <a:cxnLst/>
              <a:rect l="l" t="t" r="r" b="b"/>
              <a:pathLst>
                <a:path w="396" h="343" extrusionOk="0">
                  <a:moveTo>
                    <a:pt x="357" y="266"/>
                  </a:moveTo>
                  <a:cubicBezTo>
                    <a:pt x="208" y="7"/>
                    <a:pt x="208" y="7"/>
                    <a:pt x="208" y="7"/>
                  </a:cubicBezTo>
                  <a:cubicBezTo>
                    <a:pt x="203" y="0"/>
                    <a:pt x="193" y="0"/>
                    <a:pt x="188" y="7"/>
                  </a:cubicBezTo>
                  <a:cubicBezTo>
                    <a:pt x="39" y="266"/>
                    <a:pt x="39" y="266"/>
                    <a:pt x="39" y="266"/>
                  </a:cubicBezTo>
                  <a:cubicBezTo>
                    <a:pt x="4" y="326"/>
                    <a:pt x="4" y="326"/>
                    <a:pt x="4" y="326"/>
                  </a:cubicBezTo>
                  <a:cubicBezTo>
                    <a:pt x="0" y="334"/>
                    <a:pt x="5" y="343"/>
                    <a:pt x="14" y="343"/>
                  </a:cubicBezTo>
                  <a:cubicBezTo>
                    <a:pt x="382" y="343"/>
                    <a:pt x="382" y="343"/>
                    <a:pt x="382" y="343"/>
                  </a:cubicBezTo>
                  <a:cubicBezTo>
                    <a:pt x="391" y="343"/>
                    <a:pt x="396" y="334"/>
                    <a:pt x="392" y="326"/>
                  </a:cubicBezTo>
                  <a:lnTo>
                    <a:pt x="357" y="266"/>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5111" name="Google Shape;5111;p50"/>
            <p:cNvSpPr/>
            <p:nvPr/>
          </p:nvSpPr>
          <p:spPr>
            <a:xfrm>
              <a:off x="11052228" y="1576445"/>
              <a:ext cx="444813" cy="154847"/>
            </a:xfrm>
            <a:custGeom>
              <a:avLst/>
              <a:gdLst/>
              <a:ahLst/>
              <a:cxnLst/>
              <a:rect l="l" t="t" r="r" b="b"/>
              <a:pathLst>
                <a:path w="668" h="232" extrusionOk="0">
                  <a:moveTo>
                    <a:pt x="334" y="232"/>
                  </a:moveTo>
                  <a:cubicBezTo>
                    <a:pt x="482" y="232"/>
                    <a:pt x="609" y="143"/>
                    <a:pt x="665" y="17"/>
                  </a:cubicBezTo>
                  <a:cubicBezTo>
                    <a:pt x="668" y="9"/>
                    <a:pt x="663" y="0"/>
                    <a:pt x="655" y="0"/>
                  </a:cubicBezTo>
                  <a:cubicBezTo>
                    <a:pt x="13" y="0"/>
                    <a:pt x="13" y="0"/>
                    <a:pt x="13" y="0"/>
                  </a:cubicBezTo>
                  <a:cubicBezTo>
                    <a:pt x="5" y="0"/>
                    <a:pt x="0" y="9"/>
                    <a:pt x="3" y="17"/>
                  </a:cubicBezTo>
                  <a:cubicBezTo>
                    <a:pt x="59" y="143"/>
                    <a:pt x="186" y="232"/>
                    <a:pt x="334" y="23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5112" name="Google Shape;5112;p50"/>
            <p:cNvSpPr/>
            <p:nvPr/>
          </p:nvSpPr>
          <p:spPr>
            <a:xfrm>
              <a:off x="11051762" y="1251592"/>
              <a:ext cx="446676" cy="151349"/>
            </a:xfrm>
            <a:custGeom>
              <a:avLst/>
              <a:gdLst/>
              <a:ahLst/>
              <a:cxnLst/>
              <a:rect l="l" t="t" r="r" b="b"/>
              <a:pathLst>
                <a:path w="671" h="227" extrusionOk="0">
                  <a:moveTo>
                    <a:pt x="654" y="183"/>
                  </a:moveTo>
                  <a:cubicBezTo>
                    <a:pt x="653" y="182"/>
                    <a:pt x="653" y="182"/>
                    <a:pt x="653" y="182"/>
                  </a:cubicBezTo>
                  <a:cubicBezTo>
                    <a:pt x="552" y="5"/>
                    <a:pt x="552" y="5"/>
                    <a:pt x="552" y="5"/>
                  </a:cubicBezTo>
                  <a:cubicBezTo>
                    <a:pt x="550" y="2"/>
                    <a:pt x="546" y="0"/>
                    <a:pt x="542" y="0"/>
                  </a:cubicBezTo>
                  <a:cubicBezTo>
                    <a:pt x="128" y="0"/>
                    <a:pt x="128" y="0"/>
                    <a:pt x="128" y="0"/>
                  </a:cubicBezTo>
                  <a:cubicBezTo>
                    <a:pt x="124" y="0"/>
                    <a:pt x="120" y="2"/>
                    <a:pt x="118" y="5"/>
                  </a:cubicBezTo>
                  <a:cubicBezTo>
                    <a:pt x="17" y="182"/>
                    <a:pt x="17" y="182"/>
                    <a:pt x="17" y="182"/>
                  </a:cubicBezTo>
                  <a:cubicBezTo>
                    <a:pt x="16" y="185"/>
                    <a:pt x="16" y="185"/>
                    <a:pt x="16" y="185"/>
                  </a:cubicBezTo>
                  <a:cubicBezTo>
                    <a:pt x="11" y="194"/>
                    <a:pt x="7" y="202"/>
                    <a:pt x="3" y="211"/>
                  </a:cubicBezTo>
                  <a:cubicBezTo>
                    <a:pt x="0" y="219"/>
                    <a:pt x="5" y="227"/>
                    <a:pt x="13" y="227"/>
                  </a:cubicBezTo>
                  <a:cubicBezTo>
                    <a:pt x="657" y="227"/>
                    <a:pt x="657" y="227"/>
                    <a:pt x="657" y="227"/>
                  </a:cubicBezTo>
                  <a:cubicBezTo>
                    <a:pt x="665" y="227"/>
                    <a:pt x="671" y="219"/>
                    <a:pt x="667" y="211"/>
                  </a:cubicBezTo>
                  <a:cubicBezTo>
                    <a:pt x="663" y="202"/>
                    <a:pt x="659" y="193"/>
                    <a:pt x="654" y="183"/>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5113" name="Google Shape;5113;p50"/>
          <p:cNvGrpSpPr/>
          <p:nvPr/>
        </p:nvGrpSpPr>
        <p:grpSpPr>
          <a:xfrm>
            <a:off x="6221656" y="797418"/>
            <a:ext cx="460705" cy="491455"/>
            <a:chOff x="8770051" y="937343"/>
            <a:chExt cx="744273" cy="793950"/>
          </a:xfrm>
        </p:grpSpPr>
        <p:sp>
          <p:nvSpPr>
            <p:cNvPr id="5114" name="Google Shape;5114;p50"/>
            <p:cNvSpPr/>
            <p:nvPr/>
          </p:nvSpPr>
          <p:spPr>
            <a:xfrm>
              <a:off x="8968558" y="1402926"/>
              <a:ext cx="348361" cy="98539"/>
            </a:xfrm>
            <a:custGeom>
              <a:avLst/>
              <a:gdLst/>
              <a:ahLst/>
              <a:cxnLst/>
              <a:rect l="l" t="t" r="r" b="b"/>
              <a:pathLst>
                <a:path w="1741804" h="492696" extrusionOk="0">
                  <a:moveTo>
                    <a:pt x="1741805" y="0"/>
                  </a:moveTo>
                  <a:lnTo>
                    <a:pt x="0" y="0"/>
                  </a:lnTo>
                  <a:cubicBezTo>
                    <a:pt x="100902" y="166370"/>
                    <a:pt x="219266" y="316611"/>
                    <a:pt x="295529" y="492696"/>
                  </a:cubicBezTo>
                  <a:lnTo>
                    <a:pt x="1444625" y="492696"/>
                  </a:lnTo>
                  <a:cubicBezTo>
                    <a:pt x="1518222" y="307785"/>
                    <a:pt x="1639761" y="160655"/>
                    <a:pt x="1741805" y="0"/>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115" name="Google Shape;5115;p50"/>
            <p:cNvSpPr/>
            <p:nvPr/>
          </p:nvSpPr>
          <p:spPr>
            <a:xfrm>
              <a:off x="8960465" y="1079360"/>
              <a:ext cx="362496" cy="102351"/>
            </a:xfrm>
            <a:custGeom>
              <a:avLst/>
              <a:gdLst/>
              <a:ahLst/>
              <a:cxnLst/>
              <a:rect l="l" t="t" r="r" b="b"/>
              <a:pathLst>
                <a:path w="1812480" h="511754" extrusionOk="0">
                  <a:moveTo>
                    <a:pt x="1812481" y="511755"/>
                  </a:moveTo>
                  <a:cubicBezTo>
                    <a:pt x="1623568" y="198445"/>
                    <a:pt x="1277493" y="-1453"/>
                    <a:pt x="899922" y="8"/>
                  </a:cubicBezTo>
                  <a:cubicBezTo>
                    <a:pt x="549593" y="1341"/>
                    <a:pt x="194628" y="214066"/>
                    <a:pt x="0" y="511755"/>
                  </a:cubicBezTo>
                  <a:lnTo>
                    <a:pt x="1812481" y="511755"/>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116" name="Google Shape;5116;p50"/>
            <p:cNvSpPr/>
            <p:nvPr/>
          </p:nvSpPr>
          <p:spPr>
            <a:xfrm>
              <a:off x="8930121" y="1189758"/>
              <a:ext cx="422643" cy="98539"/>
            </a:xfrm>
            <a:custGeom>
              <a:avLst/>
              <a:gdLst/>
              <a:ahLst/>
              <a:cxnLst/>
              <a:rect l="l" t="t" r="r" b="b"/>
              <a:pathLst>
                <a:path w="2113216" h="492696" extrusionOk="0">
                  <a:moveTo>
                    <a:pt x="2113217" y="492696"/>
                  </a:moveTo>
                  <a:cubicBezTo>
                    <a:pt x="2110994" y="311595"/>
                    <a:pt x="2064639" y="144717"/>
                    <a:pt x="1985582" y="0"/>
                  </a:cubicBezTo>
                  <a:lnTo>
                    <a:pt x="127445" y="0"/>
                  </a:lnTo>
                  <a:cubicBezTo>
                    <a:pt x="47307" y="135065"/>
                    <a:pt x="0" y="285687"/>
                    <a:pt x="0" y="440944"/>
                  </a:cubicBezTo>
                  <a:cubicBezTo>
                    <a:pt x="0" y="458534"/>
                    <a:pt x="508" y="475742"/>
                    <a:pt x="1270" y="492696"/>
                  </a:cubicBezTo>
                  <a:lnTo>
                    <a:pt x="2113217" y="492696"/>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117" name="Google Shape;5117;p50"/>
            <p:cNvSpPr/>
            <p:nvPr/>
          </p:nvSpPr>
          <p:spPr>
            <a:xfrm>
              <a:off x="8930847" y="1296342"/>
              <a:ext cx="421894" cy="98539"/>
            </a:xfrm>
            <a:custGeom>
              <a:avLst/>
              <a:gdLst/>
              <a:ahLst/>
              <a:cxnLst/>
              <a:rect l="l" t="t" r="r" b="b"/>
              <a:pathLst>
                <a:path w="2109469" h="492696" extrusionOk="0">
                  <a:moveTo>
                    <a:pt x="0" y="0"/>
                  </a:moveTo>
                  <a:cubicBezTo>
                    <a:pt x="16002" y="194564"/>
                    <a:pt x="82868" y="350457"/>
                    <a:pt x="165291" y="492696"/>
                  </a:cubicBezTo>
                  <a:lnTo>
                    <a:pt x="1953324" y="492696"/>
                  </a:lnTo>
                  <a:cubicBezTo>
                    <a:pt x="2038096" y="352425"/>
                    <a:pt x="2104454" y="199073"/>
                    <a:pt x="2109470" y="0"/>
                  </a:cubicBezTo>
                  <a:lnTo>
                    <a:pt x="0" y="0"/>
                  </a:ln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118" name="Google Shape;5118;p50"/>
            <p:cNvSpPr/>
            <p:nvPr/>
          </p:nvSpPr>
          <p:spPr>
            <a:xfrm>
              <a:off x="9031006" y="1509510"/>
              <a:ext cx="223837" cy="102349"/>
            </a:xfrm>
            <a:custGeom>
              <a:avLst/>
              <a:gdLst/>
              <a:ahLst/>
              <a:cxnLst/>
              <a:rect l="l" t="t" r="r" b="b"/>
              <a:pathLst>
                <a:path w="1119187" h="511746" extrusionOk="0">
                  <a:moveTo>
                    <a:pt x="0" y="0"/>
                  </a:moveTo>
                  <a:cubicBezTo>
                    <a:pt x="38989" y="100267"/>
                    <a:pt x="63690" y="209423"/>
                    <a:pt x="63690" y="334899"/>
                  </a:cubicBezTo>
                  <a:cubicBezTo>
                    <a:pt x="63690" y="432562"/>
                    <a:pt x="142875" y="511747"/>
                    <a:pt x="240538" y="511747"/>
                  </a:cubicBezTo>
                  <a:lnTo>
                    <a:pt x="889889" y="511747"/>
                  </a:lnTo>
                  <a:cubicBezTo>
                    <a:pt x="987552" y="511747"/>
                    <a:pt x="1066737" y="432562"/>
                    <a:pt x="1066737" y="334899"/>
                  </a:cubicBezTo>
                  <a:lnTo>
                    <a:pt x="1066737" y="311658"/>
                  </a:lnTo>
                  <a:cubicBezTo>
                    <a:pt x="1066737" y="194183"/>
                    <a:pt x="1086803" y="92265"/>
                    <a:pt x="1119188" y="0"/>
                  </a:cubicBezTo>
                  <a:lnTo>
                    <a:pt x="0" y="0"/>
                  </a:lnTo>
                  <a:close/>
                </a:path>
              </a:pathLst>
            </a:custGeom>
            <a:solidFill>
              <a:schemeClr val="accent5"/>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5119" name="Google Shape;5119;p50"/>
            <p:cNvGrpSpPr/>
            <p:nvPr/>
          </p:nvGrpSpPr>
          <p:grpSpPr>
            <a:xfrm>
              <a:off x="8770051" y="937343"/>
              <a:ext cx="744273" cy="793950"/>
              <a:chOff x="6565437" y="1588001"/>
              <a:chExt cx="744273" cy="793950"/>
            </a:xfrm>
          </p:grpSpPr>
          <p:sp>
            <p:nvSpPr>
              <p:cNvPr id="5120" name="Google Shape;5120;p50"/>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121" name="Google Shape;5121;p50"/>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122" name="Google Shape;5122;p50"/>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123" name="Google Shape;5123;p50"/>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124" name="Google Shape;5124;p50"/>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125" name="Google Shape;5125;p50"/>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126" name="Google Shape;5126;p50"/>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127" name="Google Shape;5127;p50"/>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128" name="Google Shape;5128;p50"/>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129" name="Google Shape;5129;p50"/>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5130" name="Google Shape;5130;p50"/>
          <p:cNvGrpSpPr/>
          <p:nvPr/>
        </p:nvGrpSpPr>
        <p:grpSpPr>
          <a:xfrm>
            <a:off x="4820520" y="797418"/>
            <a:ext cx="460705" cy="491455"/>
            <a:chOff x="6506504" y="937343"/>
            <a:chExt cx="744273" cy="793950"/>
          </a:xfrm>
        </p:grpSpPr>
        <p:sp>
          <p:nvSpPr>
            <p:cNvPr id="5131" name="Google Shape;5131;p50"/>
            <p:cNvSpPr/>
            <p:nvPr/>
          </p:nvSpPr>
          <p:spPr>
            <a:xfrm>
              <a:off x="6666683" y="1079385"/>
              <a:ext cx="422268" cy="171940"/>
            </a:xfrm>
            <a:custGeom>
              <a:avLst/>
              <a:gdLst/>
              <a:ahLst/>
              <a:cxnLst/>
              <a:rect l="l" t="t" r="r" b="b"/>
              <a:pathLst>
                <a:path w="2085276" h="859701" extrusionOk="0">
                  <a:moveTo>
                    <a:pt x="2085276" y="859701"/>
                  </a:moveTo>
                  <a:cubicBezTo>
                    <a:pt x="2064893" y="746925"/>
                    <a:pt x="2027047" y="641516"/>
                    <a:pt x="1974723" y="545821"/>
                  </a:cubicBezTo>
                  <a:lnTo>
                    <a:pt x="1952816" y="507721"/>
                  </a:lnTo>
                  <a:cubicBezTo>
                    <a:pt x="1535303" y="-176492"/>
                    <a:pt x="577914" y="-161950"/>
                    <a:pt x="140271" y="507721"/>
                  </a:cubicBezTo>
                  <a:lnTo>
                    <a:pt x="116523" y="545821"/>
                  </a:lnTo>
                  <a:cubicBezTo>
                    <a:pt x="57721" y="643421"/>
                    <a:pt x="18098" y="749783"/>
                    <a:pt x="0" y="859701"/>
                  </a:cubicBezTo>
                  <a:lnTo>
                    <a:pt x="2085276" y="859701"/>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132" name="Google Shape;5132;p50"/>
            <p:cNvSpPr/>
            <p:nvPr/>
          </p:nvSpPr>
          <p:spPr>
            <a:xfrm>
              <a:off x="6664423" y="1259933"/>
              <a:ext cx="427985" cy="171450"/>
            </a:xfrm>
            <a:custGeom>
              <a:avLst/>
              <a:gdLst/>
              <a:ahLst/>
              <a:cxnLst/>
              <a:rect l="l" t="t" r="r" b="b"/>
              <a:pathLst>
                <a:path w="2113506" h="857250" extrusionOk="0">
                  <a:moveTo>
                    <a:pt x="3910" y="178753"/>
                  </a:moveTo>
                  <a:cubicBezTo>
                    <a:pt x="22706" y="451485"/>
                    <a:pt x="153833" y="652844"/>
                    <a:pt x="287056" y="857250"/>
                  </a:cubicBezTo>
                  <a:lnTo>
                    <a:pt x="1834170" y="857250"/>
                  </a:lnTo>
                  <a:cubicBezTo>
                    <a:pt x="1971457" y="654495"/>
                    <a:pt x="2109316" y="461137"/>
                    <a:pt x="2113316" y="178753"/>
                  </a:cubicBezTo>
                  <a:lnTo>
                    <a:pt x="2113507" y="140653"/>
                  </a:lnTo>
                  <a:cubicBezTo>
                    <a:pt x="2112935" y="92710"/>
                    <a:pt x="2109125" y="45784"/>
                    <a:pt x="2102585" y="0"/>
                  </a:cubicBezTo>
                  <a:lnTo>
                    <a:pt x="5815" y="0"/>
                  </a:lnTo>
                  <a:cubicBezTo>
                    <a:pt x="-1170" y="58991"/>
                    <a:pt x="-1932" y="118872"/>
                    <a:pt x="3910" y="178753"/>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133" name="Google Shape;5133;p50"/>
            <p:cNvSpPr/>
            <p:nvPr/>
          </p:nvSpPr>
          <p:spPr>
            <a:xfrm>
              <a:off x="6727642" y="1439988"/>
              <a:ext cx="303068" cy="171348"/>
            </a:xfrm>
            <a:custGeom>
              <a:avLst/>
              <a:gdLst/>
              <a:ahLst/>
              <a:cxnLst/>
              <a:rect l="l" t="t" r="r" b="b"/>
              <a:pathLst>
                <a:path w="1496631" h="856741" extrusionOk="0">
                  <a:moveTo>
                    <a:pt x="0" y="0"/>
                  </a:moveTo>
                  <a:cubicBezTo>
                    <a:pt x="63500" y="97853"/>
                    <a:pt x="125984" y="197485"/>
                    <a:pt x="175451" y="306896"/>
                  </a:cubicBezTo>
                  <a:lnTo>
                    <a:pt x="191071" y="344996"/>
                  </a:lnTo>
                  <a:cubicBezTo>
                    <a:pt x="230060" y="445262"/>
                    <a:pt x="254762" y="554419"/>
                    <a:pt x="254762" y="679895"/>
                  </a:cubicBezTo>
                  <a:cubicBezTo>
                    <a:pt x="254762" y="777558"/>
                    <a:pt x="333946" y="856742"/>
                    <a:pt x="431610" y="856742"/>
                  </a:cubicBezTo>
                  <a:lnTo>
                    <a:pt x="1080960" y="856742"/>
                  </a:lnTo>
                  <a:cubicBezTo>
                    <a:pt x="1189609" y="856488"/>
                    <a:pt x="1267206" y="763143"/>
                    <a:pt x="1257808" y="656653"/>
                  </a:cubicBezTo>
                  <a:cubicBezTo>
                    <a:pt x="1257808" y="539178"/>
                    <a:pt x="1277874" y="437261"/>
                    <a:pt x="1310259" y="344996"/>
                  </a:cubicBezTo>
                  <a:lnTo>
                    <a:pt x="1324483" y="306896"/>
                  </a:lnTo>
                  <a:cubicBezTo>
                    <a:pt x="1370775" y="194501"/>
                    <a:pt x="1432687" y="95567"/>
                    <a:pt x="1496632" y="0"/>
                  </a:cubicBezTo>
                  <a:lnTo>
                    <a:pt x="0" y="0"/>
                  </a:ln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5134" name="Google Shape;5134;p50"/>
            <p:cNvGrpSpPr/>
            <p:nvPr/>
          </p:nvGrpSpPr>
          <p:grpSpPr>
            <a:xfrm>
              <a:off x="6506504" y="937343"/>
              <a:ext cx="744273" cy="793950"/>
              <a:chOff x="6565437" y="1588001"/>
              <a:chExt cx="744273" cy="793950"/>
            </a:xfrm>
          </p:grpSpPr>
          <p:sp>
            <p:nvSpPr>
              <p:cNvPr id="5135" name="Google Shape;5135;p50"/>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136" name="Google Shape;5136;p50"/>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137" name="Google Shape;5137;p50"/>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138" name="Google Shape;5138;p50"/>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139" name="Google Shape;5139;p50"/>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140" name="Google Shape;5140;p50"/>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141" name="Google Shape;5141;p50"/>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142" name="Google Shape;5142;p50"/>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143" name="Google Shape;5143;p50"/>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144" name="Google Shape;5144;p50"/>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5145" name="Google Shape;5145;p50"/>
          <p:cNvGrpSpPr/>
          <p:nvPr/>
        </p:nvGrpSpPr>
        <p:grpSpPr>
          <a:xfrm>
            <a:off x="5521088" y="797418"/>
            <a:ext cx="460705" cy="491455"/>
            <a:chOff x="7638277" y="937343"/>
            <a:chExt cx="744273" cy="793950"/>
          </a:xfrm>
        </p:grpSpPr>
        <p:sp>
          <p:nvSpPr>
            <p:cNvPr id="5146" name="Google Shape;5146;p50"/>
            <p:cNvSpPr/>
            <p:nvPr/>
          </p:nvSpPr>
          <p:spPr>
            <a:xfrm>
              <a:off x="8012931" y="1079385"/>
              <a:ext cx="217151" cy="253479"/>
            </a:xfrm>
            <a:custGeom>
              <a:avLst/>
              <a:gdLst/>
              <a:ahLst/>
              <a:cxnLst/>
              <a:rect l="l" t="t" r="r" b="b"/>
              <a:pathLst>
                <a:path w="1085755" h="1267396" extrusionOk="0">
                  <a:moveTo>
                    <a:pt x="1058482" y="714947"/>
                  </a:moveTo>
                  <a:cubicBezTo>
                    <a:pt x="1013714" y="538416"/>
                    <a:pt x="885190" y="361632"/>
                    <a:pt x="705993" y="229870"/>
                  </a:cubicBezTo>
                  <a:cubicBezTo>
                    <a:pt x="565277" y="126492"/>
                    <a:pt x="329184" y="3365"/>
                    <a:pt x="0" y="0"/>
                  </a:cubicBezTo>
                  <a:lnTo>
                    <a:pt x="0" y="1267397"/>
                  </a:lnTo>
                  <a:lnTo>
                    <a:pt x="1025144" y="1267397"/>
                  </a:lnTo>
                  <a:cubicBezTo>
                    <a:pt x="1092772" y="1073722"/>
                    <a:pt x="1103694" y="892810"/>
                    <a:pt x="1058482" y="714947"/>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147" name="Google Shape;5147;p50"/>
            <p:cNvSpPr/>
            <p:nvPr/>
          </p:nvSpPr>
          <p:spPr>
            <a:xfrm>
              <a:off x="7789628" y="1079436"/>
              <a:ext cx="214318" cy="253428"/>
            </a:xfrm>
            <a:custGeom>
              <a:avLst/>
              <a:gdLst/>
              <a:ahLst/>
              <a:cxnLst/>
              <a:rect l="l" t="t" r="r" b="b"/>
              <a:pathLst>
                <a:path w="1071591" h="1267142" extrusionOk="0">
                  <a:moveTo>
                    <a:pt x="377536" y="231331"/>
                  </a:moveTo>
                  <a:cubicBezTo>
                    <a:pt x="199609" y="362839"/>
                    <a:pt x="71910" y="538988"/>
                    <a:pt x="27270" y="714693"/>
                  </a:cubicBezTo>
                  <a:cubicBezTo>
                    <a:pt x="-17942" y="892556"/>
                    <a:pt x="-7020" y="1073404"/>
                    <a:pt x="60671" y="1267143"/>
                  </a:cubicBezTo>
                  <a:lnTo>
                    <a:pt x="1071591" y="1267143"/>
                  </a:lnTo>
                  <a:lnTo>
                    <a:pt x="1071591" y="0"/>
                  </a:lnTo>
                  <a:cubicBezTo>
                    <a:pt x="748249" y="6794"/>
                    <a:pt x="516220" y="128905"/>
                    <a:pt x="377536" y="231331"/>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148" name="Google Shape;5148;p50"/>
            <p:cNvSpPr/>
            <p:nvPr/>
          </p:nvSpPr>
          <p:spPr>
            <a:xfrm>
              <a:off x="8012931" y="1341261"/>
              <a:ext cx="202133" cy="270446"/>
            </a:xfrm>
            <a:custGeom>
              <a:avLst/>
              <a:gdLst/>
              <a:ahLst/>
              <a:cxnLst/>
              <a:rect l="l" t="t" r="r" b="b"/>
              <a:pathLst>
                <a:path w="1010666" h="1352232" extrusionOk="0">
                  <a:moveTo>
                    <a:pt x="326390" y="1351915"/>
                  </a:moveTo>
                  <a:cubicBezTo>
                    <a:pt x="447929" y="1351090"/>
                    <a:pt x="476758" y="1318387"/>
                    <a:pt x="497142" y="1226757"/>
                  </a:cubicBezTo>
                  <a:cubicBezTo>
                    <a:pt x="505079" y="1190943"/>
                    <a:pt x="512382" y="1152208"/>
                    <a:pt x="520129" y="1111187"/>
                  </a:cubicBezTo>
                  <a:cubicBezTo>
                    <a:pt x="540004" y="1005586"/>
                    <a:pt x="562610" y="885888"/>
                    <a:pt x="602869" y="793750"/>
                  </a:cubicBezTo>
                  <a:cubicBezTo>
                    <a:pt x="721932" y="514413"/>
                    <a:pt x="897255" y="279463"/>
                    <a:pt x="1010666" y="0"/>
                  </a:cubicBezTo>
                  <a:lnTo>
                    <a:pt x="0" y="0"/>
                  </a:lnTo>
                  <a:lnTo>
                    <a:pt x="0" y="1351725"/>
                  </a:lnTo>
                  <a:lnTo>
                    <a:pt x="12573" y="1351598"/>
                  </a:lnTo>
                  <a:lnTo>
                    <a:pt x="12573" y="1352169"/>
                  </a:lnTo>
                  <a:cubicBezTo>
                    <a:pt x="41974" y="1352169"/>
                    <a:pt x="71438" y="1352169"/>
                    <a:pt x="100838" y="1352233"/>
                  </a:cubicBezTo>
                  <a:lnTo>
                    <a:pt x="118364" y="1351915"/>
                  </a:lnTo>
                  <a:cubicBezTo>
                    <a:pt x="162116" y="1351979"/>
                    <a:pt x="284671" y="1352487"/>
                    <a:pt x="326390" y="1351915"/>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149" name="Google Shape;5149;p50"/>
            <p:cNvSpPr/>
            <p:nvPr/>
          </p:nvSpPr>
          <p:spPr>
            <a:xfrm>
              <a:off x="7804733" y="1341261"/>
              <a:ext cx="199288" cy="270439"/>
            </a:xfrm>
            <a:custGeom>
              <a:avLst/>
              <a:gdLst/>
              <a:ahLst/>
              <a:cxnLst/>
              <a:rect l="l" t="t" r="r" b="b"/>
              <a:pathLst>
                <a:path w="996442" h="1352197" extrusionOk="0">
                  <a:moveTo>
                    <a:pt x="996442" y="1352169"/>
                  </a:moveTo>
                  <a:lnTo>
                    <a:pt x="996442" y="0"/>
                  </a:lnTo>
                  <a:lnTo>
                    <a:pt x="0" y="0"/>
                  </a:lnTo>
                  <a:cubicBezTo>
                    <a:pt x="113538" y="279591"/>
                    <a:pt x="288671" y="514287"/>
                    <a:pt x="407797" y="793750"/>
                  </a:cubicBezTo>
                  <a:cubicBezTo>
                    <a:pt x="448056" y="885888"/>
                    <a:pt x="470662" y="1005586"/>
                    <a:pt x="490601" y="1111250"/>
                  </a:cubicBezTo>
                  <a:cubicBezTo>
                    <a:pt x="498348" y="1152208"/>
                    <a:pt x="505651" y="1190943"/>
                    <a:pt x="513588" y="1226757"/>
                  </a:cubicBezTo>
                  <a:cubicBezTo>
                    <a:pt x="533908" y="1329246"/>
                    <a:pt x="580580" y="1351153"/>
                    <a:pt x="682561" y="1352169"/>
                  </a:cubicBezTo>
                  <a:cubicBezTo>
                    <a:pt x="774002" y="1352169"/>
                    <a:pt x="905256" y="1352233"/>
                    <a:pt x="996442" y="1352169"/>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5150" name="Google Shape;5150;p50"/>
            <p:cNvGrpSpPr/>
            <p:nvPr/>
          </p:nvGrpSpPr>
          <p:grpSpPr>
            <a:xfrm>
              <a:off x="7638277" y="937343"/>
              <a:ext cx="744273" cy="793950"/>
              <a:chOff x="6565437" y="1588001"/>
              <a:chExt cx="744273" cy="793950"/>
            </a:xfrm>
          </p:grpSpPr>
          <p:sp>
            <p:nvSpPr>
              <p:cNvPr id="5151" name="Google Shape;5151;p50"/>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152" name="Google Shape;5152;p50"/>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153" name="Google Shape;5153;p50"/>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154" name="Google Shape;5154;p50"/>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155" name="Google Shape;5155;p50"/>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156" name="Google Shape;5156;p50"/>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157" name="Google Shape;5157;p50"/>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158" name="Google Shape;5158;p50"/>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159" name="Google Shape;5159;p50"/>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160" name="Google Shape;5160;p50"/>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5161" name="Google Shape;5161;p50"/>
          <p:cNvGrpSpPr/>
          <p:nvPr/>
        </p:nvGrpSpPr>
        <p:grpSpPr>
          <a:xfrm>
            <a:off x="3061198" y="2986973"/>
            <a:ext cx="445779" cy="400764"/>
            <a:chOff x="3778727" y="4460423"/>
            <a:chExt cx="720160" cy="647438"/>
          </a:xfrm>
        </p:grpSpPr>
        <p:sp>
          <p:nvSpPr>
            <p:cNvPr id="5162" name="Google Shape;5162;p50"/>
            <p:cNvSpPr/>
            <p:nvPr/>
          </p:nvSpPr>
          <p:spPr>
            <a:xfrm>
              <a:off x="3957011" y="4902228"/>
              <a:ext cx="364723" cy="110621"/>
            </a:xfrm>
            <a:custGeom>
              <a:avLst/>
              <a:gdLst/>
              <a:ahLst/>
              <a:cxnLst/>
              <a:rect l="l" t="t" r="r" b="b"/>
              <a:pathLst>
                <a:path w="640" h="194" extrusionOk="0">
                  <a:moveTo>
                    <a:pt x="0" y="0"/>
                  </a:moveTo>
                  <a:cubicBezTo>
                    <a:pt x="63" y="130"/>
                    <a:pt x="63" y="130"/>
                    <a:pt x="63" y="130"/>
                  </a:cubicBezTo>
                  <a:cubicBezTo>
                    <a:pt x="64" y="130"/>
                    <a:pt x="64" y="130"/>
                    <a:pt x="64" y="130"/>
                  </a:cubicBezTo>
                  <a:cubicBezTo>
                    <a:pt x="64" y="130"/>
                    <a:pt x="64" y="130"/>
                    <a:pt x="64" y="131"/>
                  </a:cubicBezTo>
                  <a:cubicBezTo>
                    <a:pt x="70" y="143"/>
                    <a:pt x="70" y="143"/>
                    <a:pt x="70" y="143"/>
                  </a:cubicBezTo>
                  <a:cubicBezTo>
                    <a:pt x="93" y="170"/>
                    <a:pt x="188" y="194"/>
                    <a:pt x="320" y="194"/>
                  </a:cubicBezTo>
                  <a:cubicBezTo>
                    <a:pt x="452" y="194"/>
                    <a:pt x="547" y="170"/>
                    <a:pt x="571" y="143"/>
                  </a:cubicBezTo>
                  <a:cubicBezTo>
                    <a:pt x="577" y="131"/>
                    <a:pt x="577" y="131"/>
                    <a:pt x="577" y="131"/>
                  </a:cubicBezTo>
                  <a:cubicBezTo>
                    <a:pt x="577" y="130"/>
                    <a:pt x="577" y="130"/>
                    <a:pt x="577" y="130"/>
                  </a:cubicBezTo>
                  <a:cubicBezTo>
                    <a:pt x="577" y="130"/>
                    <a:pt x="577" y="130"/>
                    <a:pt x="577" y="130"/>
                  </a:cubicBezTo>
                  <a:cubicBezTo>
                    <a:pt x="640" y="0"/>
                    <a:pt x="640" y="0"/>
                    <a:pt x="640" y="0"/>
                  </a:cubicBezTo>
                  <a:cubicBezTo>
                    <a:pt x="587" y="29"/>
                    <a:pt x="452" y="46"/>
                    <a:pt x="320" y="46"/>
                  </a:cubicBezTo>
                  <a:cubicBezTo>
                    <a:pt x="189" y="46"/>
                    <a:pt x="53" y="29"/>
                    <a:pt x="0" y="0"/>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163" name="Google Shape;5163;p50"/>
            <p:cNvSpPr/>
            <p:nvPr/>
          </p:nvSpPr>
          <p:spPr>
            <a:xfrm>
              <a:off x="4002092" y="4999728"/>
              <a:ext cx="275015" cy="108132"/>
            </a:xfrm>
            <a:custGeom>
              <a:avLst/>
              <a:gdLst/>
              <a:ahLst/>
              <a:cxnLst/>
              <a:rect l="l" t="t" r="r" b="b"/>
              <a:pathLst>
                <a:path w="483" h="190" extrusionOk="0">
                  <a:moveTo>
                    <a:pt x="0" y="0"/>
                  </a:moveTo>
                  <a:cubicBezTo>
                    <a:pt x="61" y="125"/>
                    <a:pt x="61" y="125"/>
                    <a:pt x="61" y="125"/>
                  </a:cubicBezTo>
                  <a:cubicBezTo>
                    <a:pt x="62" y="126"/>
                    <a:pt x="62" y="127"/>
                    <a:pt x="63" y="128"/>
                  </a:cubicBezTo>
                  <a:cubicBezTo>
                    <a:pt x="70" y="144"/>
                    <a:pt x="70" y="144"/>
                    <a:pt x="70" y="144"/>
                  </a:cubicBezTo>
                  <a:cubicBezTo>
                    <a:pt x="93" y="170"/>
                    <a:pt x="162" y="190"/>
                    <a:pt x="241" y="190"/>
                  </a:cubicBezTo>
                  <a:cubicBezTo>
                    <a:pt x="320" y="190"/>
                    <a:pt x="389" y="170"/>
                    <a:pt x="412" y="144"/>
                  </a:cubicBezTo>
                  <a:cubicBezTo>
                    <a:pt x="420" y="128"/>
                    <a:pt x="420" y="128"/>
                    <a:pt x="420" y="128"/>
                  </a:cubicBezTo>
                  <a:cubicBezTo>
                    <a:pt x="421" y="127"/>
                    <a:pt x="421" y="126"/>
                    <a:pt x="421" y="125"/>
                  </a:cubicBezTo>
                  <a:cubicBezTo>
                    <a:pt x="483" y="0"/>
                    <a:pt x="483" y="0"/>
                    <a:pt x="483" y="0"/>
                  </a:cubicBezTo>
                  <a:cubicBezTo>
                    <a:pt x="437" y="26"/>
                    <a:pt x="338" y="41"/>
                    <a:pt x="241" y="41"/>
                  </a:cubicBezTo>
                  <a:cubicBezTo>
                    <a:pt x="144" y="41"/>
                    <a:pt x="45" y="26"/>
                    <a:pt x="0" y="0"/>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164" name="Google Shape;5164;p50"/>
            <p:cNvSpPr/>
            <p:nvPr/>
          </p:nvSpPr>
          <p:spPr>
            <a:xfrm>
              <a:off x="3780312" y="4519014"/>
              <a:ext cx="718575" cy="115145"/>
            </a:xfrm>
            <a:custGeom>
              <a:avLst/>
              <a:gdLst/>
              <a:ahLst/>
              <a:cxnLst/>
              <a:rect l="l" t="t" r="r" b="b"/>
              <a:pathLst>
                <a:path w="1261" h="202" extrusionOk="0">
                  <a:moveTo>
                    <a:pt x="630" y="53"/>
                  </a:moveTo>
                  <a:cubicBezTo>
                    <a:pt x="363" y="53"/>
                    <a:pt x="82" y="34"/>
                    <a:pt x="0" y="0"/>
                  </a:cubicBezTo>
                  <a:cubicBezTo>
                    <a:pt x="71" y="146"/>
                    <a:pt x="71" y="146"/>
                    <a:pt x="71" y="146"/>
                  </a:cubicBezTo>
                  <a:cubicBezTo>
                    <a:pt x="88" y="157"/>
                    <a:pt x="134" y="170"/>
                    <a:pt x="227" y="181"/>
                  </a:cubicBezTo>
                  <a:cubicBezTo>
                    <a:pt x="334" y="194"/>
                    <a:pt x="478" y="202"/>
                    <a:pt x="630" y="202"/>
                  </a:cubicBezTo>
                  <a:cubicBezTo>
                    <a:pt x="630" y="202"/>
                    <a:pt x="630" y="202"/>
                    <a:pt x="630" y="202"/>
                  </a:cubicBezTo>
                  <a:cubicBezTo>
                    <a:pt x="929" y="202"/>
                    <a:pt x="1147" y="174"/>
                    <a:pt x="1189" y="146"/>
                  </a:cubicBezTo>
                  <a:cubicBezTo>
                    <a:pt x="1261" y="0"/>
                    <a:pt x="1261" y="0"/>
                    <a:pt x="1261" y="0"/>
                  </a:cubicBezTo>
                  <a:cubicBezTo>
                    <a:pt x="1179" y="34"/>
                    <a:pt x="897" y="53"/>
                    <a:pt x="630" y="53"/>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165" name="Google Shape;5165;p50"/>
            <p:cNvSpPr/>
            <p:nvPr/>
          </p:nvSpPr>
          <p:spPr>
            <a:xfrm>
              <a:off x="3868662" y="4710395"/>
              <a:ext cx="541875" cy="112657"/>
            </a:xfrm>
            <a:custGeom>
              <a:avLst/>
              <a:gdLst/>
              <a:ahLst/>
              <a:cxnLst/>
              <a:rect l="l" t="t" r="r" b="b"/>
              <a:pathLst>
                <a:path w="951" h="198" extrusionOk="0">
                  <a:moveTo>
                    <a:pt x="0" y="0"/>
                  </a:moveTo>
                  <a:cubicBezTo>
                    <a:pt x="70" y="144"/>
                    <a:pt x="70" y="144"/>
                    <a:pt x="70" y="144"/>
                  </a:cubicBezTo>
                  <a:cubicBezTo>
                    <a:pt x="101" y="171"/>
                    <a:pt x="259" y="198"/>
                    <a:pt x="475" y="198"/>
                  </a:cubicBezTo>
                  <a:cubicBezTo>
                    <a:pt x="692" y="198"/>
                    <a:pt x="849" y="171"/>
                    <a:pt x="881" y="144"/>
                  </a:cubicBezTo>
                  <a:cubicBezTo>
                    <a:pt x="951" y="0"/>
                    <a:pt x="951" y="0"/>
                    <a:pt x="951" y="0"/>
                  </a:cubicBezTo>
                  <a:cubicBezTo>
                    <a:pt x="881" y="32"/>
                    <a:pt x="673" y="50"/>
                    <a:pt x="475" y="50"/>
                  </a:cubicBezTo>
                  <a:cubicBezTo>
                    <a:pt x="277" y="50"/>
                    <a:pt x="69" y="32"/>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166" name="Google Shape;5166;p50"/>
            <p:cNvSpPr/>
            <p:nvPr/>
          </p:nvSpPr>
          <p:spPr>
            <a:xfrm>
              <a:off x="3824940" y="4614704"/>
              <a:ext cx="629543" cy="114014"/>
            </a:xfrm>
            <a:custGeom>
              <a:avLst/>
              <a:gdLst/>
              <a:ahLst/>
              <a:cxnLst/>
              <a:rect l="l" t="t" r="r" b="b"/>
              <a:pathLst>
                <a:path w="1105" h="200" extrusionOk="0">
                  <a:moveTo>
                    <a:pt x="552" y="51"/>
                  </a:moveTo>
                  <a:cubicBezTo>
                    <a:pt x="399" y="51"/>
                    <a:pt x="255" y="44"/>
                    <a:pt x="147" y="31"/>
                  </a:cubicBezTo>
                  <a:cubicBezTo>
                    <a:pt x="76" y="22"/>
                    <a:pt x="26" y="12"/>
                    <a:pt x="0" y="0"/>
                  </a:cubicBezTo>
                  <a:cubicBezTo>
                    <a:pt x="70" y="145"/>
                    <a:pt x="70" y="145"/>
                    <a:pt x="70" y="145"/>
                  </a:cubicBezTo>
                  <a:cubicBezTo>
                    <a:pt x="108" y="173"/>
                    <a:pt x="296" y="200"/>
                    <a:pt x="552" y="200"/>
                  </a:cubicBezTo>
                  <a:cubicBezTo>
                    <a:pt x="809" y="200"/>
                    <a:pt x="996" y="173"/>
                    <a:pt x="1034" y="145"/>
                  </a:cubicBezTo>
                  <a:cubicBezTo>
                    <a:pt x="1105" y="0"/>
                    <a:pt x="1105" y="0"/>
                    <a:pt x="1105" y="0"/>
                  </a:cubicBezTo>
                  <a:cubicBezTo>
                    <a:pt x="1030" y="33"/>
                    <a:pt x="785" y="51"/>
                    <a:pt x="552" y="5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167" name="Google Shape;5167;p50"/>
            <p:cNvSpPr/>
            <p:nvPr/>
          </p:nvSpPr>
          <p:spPr>
            <a:xfrm>
              <a:off x="3912610" y="4806085"/>
              <a:ext cx="453525" cy="112204"/>
            </a:xfrm>
            <a:custGeom>
              <a:avLst/>
              <a:gdLst/>
              <a:ahLst/>
              <a:cxnLst/>
              <a:rect l="l" t="t" r="r" b="b"/>
              <a:pathLst>
                <a:path w="796" h="197" extrusionOk="0">
                  <a:moveTo>
                    <a:pt x="0" y="0"/>
                  </a:moveTo>
                  <a:cubicBezTo>
                    <a:pt x="65" y="132"/>
                    <a:pt x="65" y="132"/>
                    <a:pt x="65" y="132"/>
                  </a:cubicBezTo>
                  <a:cubicBezTo>
                    <a:pt x="65" y="132"/>
                    <a:pt x="65" y="132"/>
                    <a:pt x="65" y="132"/>
                  </a:cubicBezTo>
                  <a:cubicBezTo>
                    <a:pt x="65" y="133"/>
                    <a:pt x="65" y="133"/>
                    <a:pt x="65" y="133"/>
                  </a:cubicBezTo>
                  <a:cubicBezTo>
                    <a:pt x="70" y="142"/>
                    <a:pt x="70" y="142"/>
                    <a:pt x="70" y="142"/>
                  </a:cubicBezTo>
                  <a:cubicBezTo>
                    <a:pt x="95" y="170"/>
                    <a:pt x="221" y="197"/>
                    <a:pt x="398" y="197"/>
                  </a:cubicBezTo>
                  <a:cubicBezTo>
                    <a:pt x="576" y="197"/>
                    <a:pt x="702" y="170"/>
                    <a:pt x="727" y="142"/>
                  </a:cubicBezTo>
                  <a:cubicBezTo>
                    <a:pt x="732" y="133"/>
                    <a:pt x="732" y="133"/>
                    <a:pt x="732" y="133"/>
                  </a:cubicBezTo>
                  <a:cubicBezTo>
                    <a:pt x="732" y="132"/>
                    <a:pt x="732" y="132"/>
                    <a:pt x="732" y="132"/>
                  </a:cubicBezTo>
                  <a:cubicBezTo>
                    <a:pt x="732" y="132"/>
                    <a:pt x="732" y="132"/>
                    <a:pt x="732" y="132"/>
                  </a:cubicBezTo>
                  <a:cubicBezTo>
                    <a:pt x="796" y="0"/>
                    <a:pt x="796" y="0"/>
                    <a:pt x="796" y="0"/>
                  </a:cubicBezTo>
                  <a:cubicBezTo>
                    <a:pt x="735" y="31"/>
                    <a:pt x="562" y="48"/>
                    <a:pt x="398" y="48"/>
                  </a:cubicBezTo>
                  <a:cubicBezTo>
                    <a:pt x="234" y="48"/>
                    <a:pt x="62" y="31"/>
                    <a:pt x="0" y="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168" name="Google Shape;5168;p50"/>
            <p:cNvSpPr/>
            <p:nvPr/>
          </p:nvSpPr>
          <p:spPr>
            <a:xfrm>
              <a:off x="3778727" y="4460423"/>
              <a:ext cx="719100" cy="792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5169" name="Google Shape;5169;p50"/>
          <p:cNvGrpSpPr/>
          <p:nvPr/>
        </p:nvGrpSpPr>
        <p:grpSpPr>
          <a:xfrm>
            <a:off x="1138083" y="2972048"/>
            <a:ext cx="445680" cy="430613"/>
            <a:chOff x="557494" y="4436312"/>
            <a:chExt cx="720000" cy="695660"/>
          </a:xfrm>
        </p:grpSpPr>
        <p:sp>
          <p:nvSpPr>
            <p:cNvPr id="5170" name="Google Shape;5170;p50"/>
            <p:cNvSpPr/>
            <p:nvPr/>
          </p:nvSpPr>
          <p:spPr>
            <a:xfrm>
              <a:off x="557494" y="4436312"/>
              <a:ext cx="720000" cy="1446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171" name="Google Shape;5171;p50"/>
            <p:cNvSpPr/>
            <p:nvPr/>
          </p:nvSpPr>
          <p:spPr>
            <a:xfrm>
              <a:off x="651816" y="4730082"/>
              <a:ext cx="533789" cy="218575"/>
            </a:xfrm>
            <a:custGeom>
              <a:avLst/>
              <a:gdLst/>
              <a:ahLst/>
              <a:cxnLst/>
              <a:rect l="l" t="t" r="r" b="b"/>
              <a:pathLst>
                <a:path w="791" h="325" extrusionOk="0">
                  <a:moveTo>
                    <a:pt x="0" y="0"/>
                  </a:moveTo>
                  <a:cubicBezTo>
                    <a:pt x="100" y="218"/>
                    <a:pt x="100" y="218"/>
                    <a:pt x="100" y="218"/>
                  </a:cubicBezTo>
                  <a:cubicBezTo>
                    <a:pt x="100" y="218"/>
                    <a:pt x="100" y="218"/>
                    <a:pt x="100" y="218"/>
                  </a:cubicBezTo>
                  <a:cubicBezTo>
                    <a:pt x="100" y="218"/>
                    <a:pt x="100" y="218"/>
                    <a:pt x="100" y="218"/>
                  </a:cubicBezTo>
                  <a:cubicBezTo>
                    <a:pt x="115" y="251"/>
                    <a:pt x="115" y="251"/>
                    <a:pt x="115" y="251"/>
                  </a:cubicBezTo>
                  <a:cubicBezTo>
                    <a:pt x="155" y="294"/>
                    <a:pt x="267" y="325"/>
                    <a:pt x="395" y="325"/>
                  </a:cubicBezTo>
                  <a:cubicBezTo>
                    <a:pt x="524" y="325"/>
                    <a:pt x="636" y="294"/>
                    <a:pt x="676" y="251"/>
                  </a:cubicBezTo>
                  <a:cubicBezTo>
                    <a:pt x="691" y="218"/>
                    <a:pt x="691" y="218"/>
                    <a:pt x="691" y="218"/>
                  </a:cubicBezTo>
                  <a:cubicBezTo>
                    <a:pt x="691" y="218"/>
                    <a:pt x="691" y="218"/>
                    <a:pt x="691" y="218"/>
                  </a:cubicBezTo>
                  <a:cubicBezTo>
                    <a:pt x="691" y="218"/>
                    <a:pt x="691" y="218"/>
                    <a:pt x="691" y="218"/>
                  </a:cubicBezTo>
                  <a:cubicBezTo>
                    <a:pt x="791" y="0"/>
                    <a:pt x="791" y="0"/>
                    <a:pt x="791" y="0"/>
                  </a:cubicBezTo>
                  <a:cubicBezTo>
                    <a:pt x="715" y="44"/>
                    <a:pt x="553" y="68"/>
                    <a:pt x="395" y="68"/>
                  </a:cubicBezTo>
                  <a:cubicBezTo>
                    <a:pt x="237" y="68"/>
                    <a:pt x="75" y="44"/>
                    <a:pt x="0"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172" name="Google Shape;5172;p50"/>
            <p:cNvSpPr/>
            <p:nvPr/>
          </p:nvSpPr>
          <p:spPr>
            <a:xfrm>
              <a:off x="564298" y="4539996"/>
              <a:ext cx="709060" cy="225815"/>
            </a:xfrm>
            <a:custGeom>
              <a:avLst/>
              <a:gdLst/>
              <a:ahLst/>
              <a:cxnLst/>
              <a:rect l="l" t="t" r="r" b="b"/>
              <a:pathLst>
                <a:path w="1051" h="336" extrusionOk="0">
                  <a:moveTo>
                    <a:pt x="917" y="45"/>
                  </a:moveTo>
                  <a:cubicBezTo>
                    <a:pt x="812" y="67"/>
                    <a:pt x="673" y="79"/>
                    <a:pt x="525" y="79"/>
                  </a:cubicBezTo>
                  <a:cubicBezTo>
                    <a:pt x="378" y="79"/>
                    <a:pt x="239" y="67"/>
                    <a:pt x="134" y="45"/>
                  </a:cubicBezTo>
                  <a:cubicBezTo>
                    <a:pt x="87" y="35"/>
                    <a:pt x="34" y="20"/>
                    <a:pt x="0" y="0"/>
                  </a:cubicBezTo>
                  <a:cubicBezTo>
                    <a:pt x="116" y="253"/>
                    <a:pt x="116" y="253"/>
                    <a:pt x="116" y="253"/>
                  </a:cubicBezTo>
                  <a:cubicBezTo>
                    <a:pt x="160" y="296"/>
                    <a:pt x="313" y="336"/>
                    <a:pt x="525" y="336"/>
                  </a:cubicBezTo>
                  <a:cubicBezTo>
                    <a:pt x="738" y="336"/>
                    <a:pt x="891" y="296"/>
                    <a:pt x="934" y="253"/>
                  </a:cubicBezTo>
                  <a:cubicBezTo>
                    <a:pt x="1051" y="0"/>
                    <a:pt x="1051" y="0"/>
                    <a:pt x="1051" y="0"/>
                  </a:cubicBezTo>
                  <a:cubicBezTo>
                    <a:pt x="1017" y="20"/>
                    <a:pt x="964" y="35"/>
                    <a:pt x="917" y="4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173" name="Google Shape;5173;p50"/>
            <p:cNvSpPr/>
            <p:nvPr/>
          </p:nvSpPr>
          <p:spPr>
            <a:xfrm>
              <a:off x="739569" y="4921102"/>
              <a:ext cx="357815" cy="210870"/>
            </a:xfrm>
            <a:custGeom>
              <a:avLst/>
              <a:gdLst/>
              <a:ahLst/>
              <a:cxnLst/>
              <a:rect l="l" t="t" r="r" b="b"/>
              <a:pathLst>
                <a:path w="530" h="314" extrusionOk="0">
                  <a:moveTo>
                    <a:pt x="0" y="0"/>
                  </a:moveTo>
                  <a:cubicBezTo>
                    <a:pt x="95" y="207"/>
                    <a:pt x="95" y="207"/>
                    <a:pt x="95" y="207"/>
                  </a:cubicBezTo>
                  <a:cubicBezTo>
                    <a:pt x="95" y="207"/>
                    <a:pt x="95" y="207"/>
                    <a:pt x="95" y="207"/>
                  </a:cubicBezTo>
                  <a:cubicBezTo>
                    <a:pt x="95" y="207"/>
                    <a:pt x="95" y="207"/>
                    <a:pt x="95" y="207"/>
                  </a:cubicBezTo>
                  <a:cubicBezTo>
                    <a:pt x="121" y="263"/>
                    <a:pt x="121" y="263"/>
                    <a:pt x="121" y="263"/>
                  </a:cubicBezTo>
                  <a:cubicBezTo>
                    <a:pt x="151" y="293"/>
                    <a:pt x="204" y="314"/>
                    <a:pt x="265" y="314"/>
                  </a:cubicBezTo>
                  <a:cubicBezTo>
                    <a:pt x="326" y="314"/>
                    <a:pt x="380" y="293"/>
                    <a:pt x="410" y="263"/>
                  </a:cubicBezTo>
                  <a:cubicBezTo>
                    <a:pt x="435" y="207"/>
                    <a:pt x="435" y="207"/>
                    <a:pt x="435" y="207"/>
                  </a:cubicBezTo>
                  <a:cubicBezTo>
                    <a:pt x="435" y="207"/>
                    <a:pt x="435" y="207"/>
                    <a:pt x="435" y="207"/>
                  </a:cubicBezTo>
                  <a:cubicBezTo>
                    <a:pt x="436" y="207"/>
                    <a:pt x="436" y="207"/>
                    <a:pt x="436" y="207"/>
                  </a:cubicBezTo>
                  <a:cubicBezTo>
                    <a:pt x="530" y="0"/>
                    <a:pt x="530" y="0"/>
                    <a:pt x="530" y="0"/>
                  </a:cubicBezTo>
                  <a:cubicBezTo>
                    <a:pt x="476" y="35"/>
                    <a:pt x="378" y="57"/>
                    <a:pt x="265" y="57"/>
                  </a:cubicBezTo>
                  <a:cubicBezTo>
                    <a:pt x="152" y="57"/>
                    <a:pt x="55" y="35"/>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5174" name="Google Shape;5174;p50"/>
          <p:cNvGrpSpPr/>
          <p:nvPr/>
        </p:nvGrpSpPr>
        <p:grpSpPr>
          <a:xfrm>
            <a:off x="4343305" y="2964459"/>
            <a:ext cx="445833" cy="445792"/>
            <a:chOff x="5926265" y="4424051"/>
            <a:chExt cx="720246" cy="720181"/>
          </a:xfrm>
        </p:grpSpPr>
        <p:sp>
          <p:nvSpPr>
            <p:cNvPr id="5175" name="Google Shape;5175;p50"/>
            <p:cNvSpPr/>
            <p:nvPr/>
          </p:nvSpPr>
          <p:spPr>
            <a:xfrm>
              <a:off x="5926265" y="4424051"/>
              <a:ext cx="355650" cy="355620"/>
            </a:xfrm>
            <a:custGeom>
              <a:avLst/>
              <a:gdLst/>
              <a:ahLst/>
              <a:cxnLst/>
              <a:rect l="l" t="t" r="r" b="b"/>
              <a:pathLst>
                <a:path w="671" h="671" extrusionOk="0">
                  <a:moveTo>
                    <a:pt x="576" y="124"/>
                  </a:moveTo>
                  <a:cubicBezTo>
                    <a:pt x="451" y="0"/>
                    <a:pt x="249" y="0"/>
                    <a:pt x="125" y="124"/>
                  </a:cubicBezTo>
                  <a:cubicBezTo>
                    <a:pt x="0" y="249"/>
                    <a:pt x="0" y="451"/>
                    <a:pt x="125" y="575"/>
                  </a:cubicBezTo>
                  <a:cubicBezTo>
                    <a:pt x="189" y="640"/>
                    <a:pt x="274" y="671"/>
                    <a:pt x="359" y="668"/>
                  </a:cubicBezTo>
                  <a:cubicBezTo>
                    <a:pt x="510" y="669"/>
                    <a:pt x="510" y="669"/>
                    <a:pt x="510" y="669"/>
                  </a:cubicBezTo>
                  <a:cubicBezTo>
                    <a:pt x="669" y="669"/>
                    <a:pt x="669" y="669"/>
                    <a:pt x="669" y="669"/>
                  </a:cubicBezTo>
                  <a:cubicBezTo>
                    <a:pt x="669" y="509"/>
                    <a:pt x="669" y="509"/>
                    <a:pt x="669" y="509"/>
                  </a:cubicBezTo>
                  <a:cubicBezTo>
                    <a:pt x="669" y="358"/>
                    <a:pt x="669" y="358"/>
                    <a:pt x="669" y="358"/>
                  </a:cubicBezTo>
                  <a:cubicBezTo>
                    <a:pt x="671" y="274"/>
                    <a:pt x="640" y="189"/>
                    <a:pt x="576" y="12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176" name="Google Shape;5176;p50"/>
            <p:cNvSpPr/>
            <p:nvPr/>
          </p:nvSpPr>
          <p:spPr>
            <a:xfrm>
              <a:off x="5926265" y="4788612"/>
              <a:ext cx="355650" cy="355620"/>
            </a:xfrm>
            <a:custGeom>
              <a:avLst/>
              <a:gdLst/>
              <a:ahLst/>
              <a:cxnLst/>
              <a:rect l="l" t="t" r="r" b="b"/>
              <a:pathLst>
                <a:path w="671" h="671" extrusionOk="0">
                  <a:moveTo>
                    <a:pt x="125" y="95"/>
                  </a:moveTo>
                  <a:cubicBezTo>
                    <a:pt x="0" y="220"/>
                    <a:pt x="0" y="422"/>
                    <a:pt x="125" y="546"/>
                  </a:cubicBezTo>
                  <a:cubicBezTo>
                    <a:pt x="249" y="671"/>
                    <a:pt x="451" y="671"/>
                    <a:pt x="576" y="546"/>
                  </a:cubicBezTo>
                  <a:cubicBezTo>
                    <a:pt x="640" y="482"/>
                    <a:pt x="671" y="397"/>
                    <a:pt x="669" y="312"/>
                  </a:cubicBezTo>
                  <a:cubicBezTo>
                    <a:pt x="669" y="161"/>
                    <a:pt x="669" y="161"/>
                    <a:pt x="669" y="161"/>
                  </a:cubicBezTo>
                  <a:cubicBezTo>
                    <a:pt x="669" y="1"/>
                    <a:pt x="669" y="1"/>
                    <a:pt x="669" y="1"/>
                  </a:cubicBezTo>
                  <a:cubicBezTo>
                    <a:pt x="510" y="2"/>
                    <a:pt x="510" y="2"/>
                    <a:pt x="510" y="2"/>
                  </a:cubicBezTo>
                  <a:cubicBezTo>
                    <a:pt x="359" y="2"/>
                    <a:pt x="359" y="2"/>
                    <a:pt x="359" y="2"/>
                  </a:cubicBezTo>
                  <a:cubicBezTo>
                    <a:pt x="274" y="0"/>
                    <a:pt x="189" y="31"/>
                    <a:pt x="125" y="95"/>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177" name="Google Shape;5177;p50"/>
            <p:cNvSpPr/>
            <p:nvPr/>
          </p:nvSpPr>
          <p:spPr>
            <a:xfrm>
              <a:off x="6290862" y="4788612"/>
              <a:ext cx="355650" cy="355620"/>
            </a:xfrm>
            <a:custGeom>
              <a:avLst/>
              <a:gdLst/>
              <a:ahLst/>
              <a:cxnLst/>
              <a:rect l="l" t="t" r="r" b="b"/>
              <a:pathLst>
                <a:path w="671" h="671" extrusionOk="0">
                  <a:moveTo>
                    <a:pt x="96" y="546"/>
                  </a:moveTo>
                  <a:cubicBezTo>
                    <a:pt x="220" y="671"/>
                    <a:pt x="422" y="671"/>
                    <a:pt x="547" y="546"/>
                  </a:cubicBezTo>
                  <a:cubicBezTo>
                    <a:pt x="671" y="422"/>
                    <a:pt x="671" y="220"/>
                    <a:pt x="547" y="95"/>
                  </a:cubicBezTo>
                  <a:cubicBezTo>
                    <a:pt x="482" y="31"/>
                    <a:pt x="397" y="0"/>
                    <a:pt x="313" y="2"/>
                  </a:cubicBezTo>
                  <a:cubicBezTo>
                    <a:pt x="161" y="2"/>
                    <a:pt x="161" y="2"/>
                    <a:pt x="161" y="2"/>
                  </a:cubicBezTo>
                  <a:cubicBezTo>
                    <a:pt x="2" y="1"/>
                    <a:pt x="2" y="1"/>
                    <a:pt x="2" y="1"/>
                  </a:cubicBezTo>
                  <a:cubicBezTo>
                    <a:pt x="2" y="161"/>
                    <a:pt x="2" y="161"/>
                    <a:pt x="2" y="161"/>
                  </a:cubicBezTo>
                  <a:cubicBezTo>
                    <a:pt x="2" y="312"/>
                    <a:pt x="2" y="312"/>
                    <a:pt x="2" y="312"/>
                  </a:cubicBezTo>
                  <a:cubicBezTo>
                    <a:pt x="0" y="397"/>
                    <a:pt x="31" y="482"/>
                    <a:pt x="96" y="546"/>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178" name="Google Shape;5178;p50"/>
            <p:cNvSpPr/>
            <p:nvPr/>
          </p:nvSpPr>
          <p:spPr>
            <a:xfrm>
              <a:off x="6290862" y="4424051"/>
              <a:ext cx="355650" cy="355620"/>
            </a:xfrm>
            <a:custGeom>
              <a:avLst/>
              <a:gdLst/>
              <a:ahLst/>
              <a:cxnLst/>
              <a:rect l="l" t="t" r="r" b="b"/>
              <a:pathLst>
                <a:path w="671" h="671" extrusionOk="0">
                  <a:moveTo>
                    <a:pt x="547" y="575"/>
                  </a:moveTo>
                  <a:cubicBezTo>
                    <a:pt x="671" y="451"/>
                    <a:pt x="671" y="249"/>
                    <a:pt x="547" y="124"/>
                  </a:cubicBezTo>
                  <a:cubicBezTo>
                    <a:pt x="422" y="0"/>
                    <a:pt x="220" y="0"/>
                    <a:pt x="96" y="124"/>
                  </a:cubicBezTo>
                  <a:cubicBezTo>
                    <a:pt x="31" y="189"/>
                    <a:pt x="0" y="274"/>
                    <a:pt x="2" y="358"/>
                  </a:cubicBezTo>
                  <a:cubicBezTo>
                    <a:pt x="2" y="509"/>
                    <a:pt x="2" y="509"/>
                    <a:pt x="2" y="509"/>
                  </a:cubicBezTo>
                  <a:cubicBezTo>
                    <a:pt x="2" y="669"/>
                    <a:pt x="2" y="669"/>
                    <a:pt x="2" y="669"/>
                  </a:cubicBezTo>
                  <a:cubicBezTo>
                    <a:pt x="161" y="669"/>
                    <a:pt x="161" y="669"/>
                    <a:pt x="161" y="669"/>
                  </a:cubicBezTo>
                  <a:cubicBezTo>
                    <a:pt x="313" y="668"/>
                    <a:pt x="313" y="668"/>
                    <a:pt x="313" y="668"/>
                  </a:cubicBezTo>
                  <a:cubicBezTo>
                    <a:pt x="397" y="671"/>
                    <a:pt x="482" y="640"/>
                    <a:pt x="547" y="575"/>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5179" name="Google Shape;5179;p50"/>
          <p:cNvGrpSpPr/>
          <p:nvPr/>
        </p:nvGrpSpPr>
        <p:grpSpPr>
          <a:xfrm>
            <a:off x="1779066" y="2984013"/>
            <a:ext cx="445680" cy="406684"/>
            <a:chOff x="1631150" y="4455641"/>
            <a:chExt cx="720000" cy="657002"/>
          </a:xfrm>
        </p:grpSpPr>
        <p:sp>
          <p:nvSpPr>
            <p:cNvPr id="5180" name="Google Shape;5180;p50"/>
            <p:cNvSpPr/>
            <p:nvPr/>
          </p:nvSpPr>
          <p:spPr>
            <a:xfrm>
              <a:off x="1631150" y="4455641"/>
              <a:ext cx="720000" cy="1077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181" name="Google Shape;5181;p50"/>
            <p:cNvSpPr/>
            <p:nvPr/>
          </p:nvSpPr>
          <p:spPr>
            <a:xfrm>
              <a:off x="1846141" y="4957304"/>
              <a:ext cx="293050" cy="155339"/>
            </a:xfrm>
            <a:custGeom>
              <a:avLst/>
              <a:gdLst/>
              <a:ahLst/>
              <a:cxnLst/>
              <a:rect l="l" t="t" r="r" b="b"/>
              <a:pathLst>
                <a:path w="462" h="245" extrusionOk="0">
                  <a:moveTo>
                    <a:pt x="0" y="0"/>
                  </a:moveTo>
                  <a:cubicBezTo>
                    <a:pt x="98" y="204"/>
                    <a:pt x="98" y="204"/>
                    <a:pt x="98" y="204"/>
                  </a:cubicBezTo>
                  <a:cubicBezTo>
                    <a:pt x="125" y="229"/>
                    <a:pt x="175" y="245"/>
                    <a:pt x="231" y="245"/>
                  </a:cubicBezTo>
                  <a:cubicBezTo>
                    <a:pt x="287" y="245"/>
                    <a:pt x="336" y="229"/>
                    <a:pt x="363" y="204"/>
                  </a:cubicBezTo>
                  <a:cubicBezTo>
                    <a:pt x="462" y="0"/>
                    <a:pt x="462" y="0"/>
                    <a:pt x="462" y="0"/>
                  </a:cubicBezTo>
                  <a:cubicBezTo>
                    <a:pt x="413" y="27"/>
                    <a:pt x="328" y="44"/>
                    <a:pt x="231" y="44"/>
                  </a:cubicBezTo>
                  <a:cubicBezTo>
                    <a:pt x="133" y="44"/>
                    <a:pt x="49" y="27"/>
                    <a:pt x="0" y="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182" name="Google Shape;5182;p50"/>
            <p:cNvSpPr/>
            <p:nvPr/>
          </p:nvSpPr>
          <p:spPr>
            <a:xfrm>
              <a:off x="1776241" y="4814286"/>
              <a:ext cx="431967" cy="161500"/>
            </a:xfrm>
            <a:custGeom>
              <a:avLst/>
              <a:gdLst/>
              <a:ahLst/>
              <a:cxnLst/>
              <a:rect l="l" t="t" r="r" b="b"/>
              <a:pathLst>
                <a:path w="681" h="255" extrusionOk="0">
                  <a:moveTo>
                    <a:pt x="0" y="0"/>
                  </a:moveTo>
                  <a:cubicBezTo>
                    <a:pt x="55" y="112"/>
                    <a:pt x="55" y="112"/>
                    <a:pt x="55" y="112"/>
                  </a:cubicBezTo>
                  <a:cubicBezTo>
                    <a:pt x="95" y="195"/>
                    <a:pt x="95" y="195"/>
                    <a:pt x="95" y="195"/>
                  </a:cubicBezTo>
                  <a:cubicBezTo>
                    <a:pt x="126" y="227"/>
                    <a:pt x="217" y="255"/>
                    <a:pt x="341" y="255"/>
                  </a:cubicBezTo>
                  <a:cubicBezTo>
                    <a:pt x="464" y="255"/>
                    <a:pt x="555" y="227"/>
                    <a:pt x="587" y="195"/>
                  </a:cubicBezTo>
                  <a:cubicBezTo>
                    <a:pt x="627" y="112"/>
                    <a:pt x="627" y="112"/>
                    <a:pt x="627" y="112"/>
                  </a:cubicBezTo>
                  <a:cubicBezTo>
                    <a:pt x="681" y="0"/>
                    <a:pt x="681" y="0"/>
                    <a:pt x="681" y="0"/>
                  </a:cubicBezTo>
                  <a:cubicBezTo>
                    <a:pt x="624" y="30"/>
                    <a:pt x="508" y="54"/>
                    <a:pt x="341" y="54"/>
                  </a:cubicBezTo>
                  <a:cubicBezTo>
                    <a:pt x="173" y="54"/>
                    <a:pt x="58" y="30"/>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183" name="Google Shape;5183;p50"/>
            <p:cNvSpPr/>
            <p:nvPr/>
          </p:nvSpPr>
          <p:spPr>
            <a:xfrm>
              <a:off x="1639308" y="4531550"/>
              <a:ext cx="706054" cy="169201"/>
            </a:xfrm>
            <a:custGeom>
              <a:avLst/>
              <a:gdLst/>
              <a:ahLst/>
              <a:cxnLst/>
              <a:rect l="l" t="t" r="r" b="b"/>
              <a:pathLst>
                <a:path w="1113" h="267" extrusionOk="0">
                  <a:moveTo>
                    <a:pt x="557" y="66"/>
                  </a:moveTo>
                  <a:cubicBezTo>
                    <a:pt x="326" y="66"/>
                    <a:pt x="84" y="43"/>
                    <a:pt x="0" y="0"/>
                  </a:cubicBezTo>
                  <a:cubicBezTo>
                    <a:pt x="96" y="198"/>
                    <a:pt x="96" y="198"/>
                    <a:pt x="96" y="198"/>
                  </a:cubicBezTo>
                  <a:cubicBezTo>
                    <a:pt x="135" y="230"/>
                    <a:pt x="295" y="267"/>
                    <a:pt x="557" y="267"/>
                  </a:cubicBezTo>
                  <a:cubicBezTo>
                    <a:pt x="819" y="267"/>
                    <a:pt x="979" y="230"/>
                    <a:pt x="1017" y="198"/>
                  </a:cubicBezTo>
                  <a:cubicBezTo>
                    <a:pt x="1113" y="0"/>
                    <a:pt x="1113" y="0"/>
                    <a:pt x="1113" y="0"/>
                  </a:cubicBezTo>
                  <a:cubicBezTo>
                    <a:pt x="1029" y="43"/>
                    <a:pt x="787" y="66"/>
                    <a:pt x="557" y="66"/>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184" name="Google Shape;5184;p50"/>
            <p:cNvSpPr/>
            <p:nvPr/>
          </p:nvSpPr>
          <p:spPr>
            <a:xfrm>
              <a:off x="1708546" y="4674128"/>
              <a:ext cx="567578" cy="164141"/>
            </a:xfrm>
            <a:custGeom>
              <a:avLst/>
              <a:gdLst/>
              <a:ahLst/>
              <a:cxnLst/>
              <a:rect l="l" t="t" r="r" b="b"/>
              <a:pathLst>
                <a:path w="895" h="259" extrusionOk="0">
                  <a:moveTo>
                    <a:pt x="0" y="0"/>
                  </a:moveTo>
                  <a:cubicBezTo>
                    <a:pt x="94" y="193"/>
                    <a:pt x="94" y="193"/>
                    <a:pt x="94" y="193"/>
                  </a:cubicBezTo>
                  <a:cubicBezTo>
                    <a:pt x="130" y="227"/>
                    <a:pt x="266" y="259"/>
                    <a:pt x="448" y="259"/>
                  </a:cubicBezTo>
                  <a:cubicBezTo>
                    <a:pt x="630" y="259"/>
                    <a:pt x="765" y="227"/>
                    <a:pt x="802" y="193"/>
                  </a:cubicBezTo>
                  <a:cubicBezTo>
                    <a:pt x="895" y="0"/>
                    <a:pt x="895" y="0"/>
                    <a:pt x="895" y="0"/>
                  </a:cubicBezTo>
                  <a:cubicBezTo>
                    <a:pt x="815" y="38"/>
                    <a:pt x="627" y="58"/>
                    <a:pt x="448" y="58"/>
                  </a:cubicBezTo>
                  <a:cubicBezTo>
                    <a:pt x="268" y="58"/>
                    <a:pt x="81" y="38"/>
                    <a:pt x="0"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5185" name="Google Shape;5185;p50"/>
          <p:cNvGrpSpPr/>
          <p:nvPr/>
        </p:nvGrpSpPr>
        <p:grpSpPr>
          <a:xfrm>
            <a:off x="2420095" y="2983429"/>
            <a:ext cx="445680" cy="407853"/>
            <a:chOff x="2704878" y="4454697"/>
            <a:chExt cx="720000" cy="658889"/>
          </a:xfrm>
        </p:grpSpPr>
        <p:sp>
          <p:nvSpPr>
            <p:cNvPr id="5186" name="Google Shape;5186;p50"/>
            <p:cNvSpPr/>
            <p:nvPr/>
          </p:nvSpPr>
          <p:spPr>
            <a:xfrm>
              <a:off x="2704878" y="4454697"/>
              <a:ext cx="720000" cy="864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187" name="Google Shape;5187;p50"/>
            <p:cNvSpPr/>
            <p:nvPr/>
          </p:nvSpPr>
          <p:spPr>
            <a:xfrm>
              <a:off x="2824150" y="4749732"/>
              <a:ext cx="484183" cy="135418"/>
            </a:xfrm>
            <a:custGeom>
              <a:avLst/>
              <a:gdLst/>
              <a:ahLst/>
              <a:cxnLst/>
              <a:rect l="l" t="t" r="r" b="b"/>
              <a:pathLst>
                <a:path w="735" h="205" extrusionOk="0">
                  <a:moveTo>
                    <a:pt x="0" y="0"/>
                  </a:moveTo>
                  <a:cubicBezTo>
                    <a:pt x="75" y="153"/>
                    <a:pt x="75" y="153"/>
                    <a:pt x="75" y="153"/>
                  </a:cubicBezTo>
                  <a:cubicBezTo>
                    <a:pt x="104" y="179"/>
                    <a:pt x="216" y="205"/>
                    <a:pt x="368" y="205"/>
                  </a:cubicBezTo>
                  <a:cubicBezTo>
                    <a:pt x="519" y="205"/>
                    <a:pt x="632" y="179"/>
                    <a:pt x="660" y="153"/>
                  </a:cubicBezTo>
                  <a:cubicBezTo>
                    <a:pt x="735" y="0"/>
                    <a:pt x="735" y="0"/>
                    <a:pt x="735" y="0"/>
                  </a:cubicBezTo>
                  <a:cubicBezTo>
                    <a:pt x="668" y="31"/>
                    <a:pt x="515" y="47"/>
                    <a:pt x="368" y="47"/>
                  </a:cubicBezTo>
                  <a:cubicBezTo>
                    <a:pt x="221" y="47"/>
                    <a:pt x="67" y="31"/>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188" name="Google Shape;5188;p50"/>
            <p:cNvSpPr/>
            <p:nvPr/>
          </p:nvSpPr>
          <p:spPr>
            <a:xfrm>
              <a:off x="2939432" y="4986160"/>
              <a:ext cx="253620" cy="127427"/>
            </a:xfrm>
            <a:custGeom>
              <a:avLst/>
              <a:gdLst/>
              <a:ahLst/>
              <a:cxnLst/>
              <a:rect l="l" t="t" r="r" b="b"/>
              <a:pathLst>
                <a:path w="385" h="193" extrusionOk="0">
                  <a:moveTo>
                    <a:pt x="0" y="0"/>
                  </a:moveTo>
                  <a:cubicBezTo>
                    <a:pt x="76" y="157"/>
                    <a:pt x="76" y="157"/>
                    <a:pt x="76" y="157"/>
                  </a:cubicBezTo>
                  <a:cubicBezTo>
                    <a:pt x="98" y="178"/>
                    <a:pt x="143" y="193"/>
                    <a:pt x="193" y="193"/>
                  </a:cubicBezTo>
                  <a:cubicBezTo>
                    <a:pt x="243" y="193"/>
                    <a:pt x="287" y="178"/>
                    <a:pt x="309" y="157"/>
                  </a:cubicBezTo>
                  <a:cubicBezTo>
                    <a:pt x="385" y="0"/>
                    <a:pt x="385" y="0"/>
                    <a:pt x="385" y="0"/>
                  </a:cubicBezTo>
                  <a:cubicBezTo>
                    <a:pt x="344" y="21"/>
                    <a:pt x="274" y="35"/>
                    <a:pt x="193" y="35"/>
                  </a:cubicBezTo>
                  <a:cubicBezTo>
                    <a:pt x="112" y="35"/>
                    <a:pt x="41" y="21"/>
                    <a:pt x="0" y="0"/>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189" name="Google Shape;5189;p50"/>
            <p:cNvSpPr/>
            <p:nvPr/>
          </p:nvSpPr>
          <p:spPr>
            <a:xfrm>
              <a:off x="2882012" y="4868057"/>
              <a:ext cx="368237" cy="131423"/>
            </a:xfrm>
            <a:custGeom>
              <a:avLst/>
              <a:gdLst/>
              <a:ahLst/>
              <a:cxnLst/>
              <a:rect l="l" t="t" r="r" b="b"/>
              <a:pathLst>
                <a:path w="559" h="199" extrusionOk="0">
                  <a:moveTo>
                    <a:pt x="0" y="0"/>
                  </a:moveTo>
                  <a:cubicBezTo>
                    <a:pt x="3" y="8"/>
                    <a:pt x="3" y="8"/>
                    <a:pt x="3" y="8"/>
                  </a:cubicBezTo>
                  <a:cubicBezTo>
                    <a:pt x="65" y="133"/>
                    <a:pt x="65" y="133"/>
                    <a:pt x="65" y="133"/>
                  </a:cubicBezTo>
                  <a:cubicBezTo>
                    <a:pt x="65" y="133"/>
                    <a:pt x="65" y="133"/>
                    <a:pt x="65" y="133"/>
                  </a:cubicBezTo>
                  <a:cubicBezTo>
                    <a:pt x="65" y="133"/>
                    <a:pt x="65" y="133"/>
                    <a:pt x="65" y="133"/>
                  </a:cubicBezTo>
                  <a:cubicBezTo>
                    <a:pt x="73" y="151"/>
                    <a:pt x="73" y="151"/>
                    <a:pt x="73" y="151"/>
                  </a:cubicBezTo>
                  <a:cubicBezTo>
                    <a:pt x="102" y="180"/>
                    <a:pt x="195" y="199"/>
                    <a:pt x="280" y="199"/>
                  </a:cubicBezTo>
                  <a:cubicBezTo>
                    <a:pt x="364" y="199"/>
                    <a:pt x="457" y="180"/>
                    <a:pt x="486" y="151"/>
                  </a:cubicBezTo>
                  <a:cubicBezTo>
                    <a:pt x="494" y="133"/>
                    <a:pt x="494" y="133"/>
                    <a:pt x="494" y="133"/>
                  </a:cubicBezTo>
                  <a:cubicBezTo>
                    <a:pt x="494" y="133"/>
                    <a:pt x="494" y="133"/>
                    <a:pt x="494" y="133"/>
                  </a:cubicBezTo>
                  <a:cubicBezTo>
                    <a:pt x="494" y="133"/>
                    <a:pt x="494" y="133"/>
                    <a:pt x="494" y="133"/>
                  </a:cubicBezTo>
                  <a:cubicBezTo>
                    <a:pt x="556" y="8"/>
                    <a:pt x="556" y="8"/>
                    <a:pt x="556" y="8"/>
                  </a:cubicBezTo>
                  <a:cubicBezTo>
                    <a:pt x="559" y="0"/>
                    <a:pt x="559" y="0"/>
                    <a:pt x="559" y="0"/>
                  </a:cubicBezTo>
                  <a:cubicBezTo>
                    <a:pt x="502" y="27"/>
                    <a:pt x="389" y="41"/>
                    <a:pt x="280" y="41"/>
                  </a:cubicBezTo>
                  <a:cubicBezTo>
                    <a:pt x="171" y="41"/>
                    <a:pt x="57" y="27"/>
                    <a:pt x="0" y="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190" name="Google Shape;5190;p50"/>
            <p:cNvSpPr/>
            <p:nvPr/>
          </p:nvSpPr>
          <p:spPr>
            <a:xfrm>
              <a:off x="2710863" y="4516635"/>
              <a:ext cx="710756" cy="140081"/>
            </a:xfrm>
            <a:custGeom>
              <a:avLst/>
              <a:gdLst/>
              <a:ahLst/>
              <a:cxnLst/>
              <a:rect l="l" t="t" r="r" b="b"/>
              <a:pathLst>
                <a:path w="1079" h="212" extrusionOk="0">
                  <a:moveTo>
                    <a:pt x="540" y="54"/>
                  </a:moveTo>
                  <a:cubicBezTo>
                    <a:pt x="350" y="54"/>
                    <a:pt x="85" y="39"/>
                    <a:pt x="0" y="0"/>
                  </a:cubicBezTo>
                  <a:cubicBezTo>
                    <a:pt x="72" y="146"/>
                    <a:pt x="72" y="146"/>
                    <a:pt x="72" y="146"/>
                  </a:cubicBezTo>
                  <a:cubicBezTo>
                    <a:pt x="72" y="146"/>
                    <a:pt x="72" y="146"/>
                    <a:pt x="72" y="146"/>
                  </a:cubicBezTo>
                  <a:cubicBezTo>
                    <a:pt x="72" y="147"/>
                    <a:pt x="72" y="147"/>
                    <a:pt x="72" y="147"/>
                  </a:cubicBezTo>
                  <a:cubicBezTo>
                    <a:pt x="75" y="152"/>
                    <a:pt x="75" y="152"/>
                    <a:pt x="75" y="152"/>
                  </a:cubicBezTo>
                  <a:cubicBezTo>
                    <a:pt x="98" y="179"/>
                    <a:pt x="271" y="212"/>
                    <a:pt x="540" y="212"/>
                  </a:cubicBezTo>
                  <a:cubicBezTo>
                    <a:pt x="808" y="212"/>
                    <a:pt x="981" y="179"/>
                    <a:pt x="1005" y="152"/>
                  </a:cubicBezTo>
                  <a:cubicBezTo>
                    <a:pt x="1007" y="147"/>
                    <a:pt x="1007" y="147"/>
                    <a:pt x="1007" y="147"/>
                  </a:cubicBezTo>
                  <a:cubicBezTo>
                    <a:pt x="1007" y="146"/>
                    <a:pt x="1007" y="146"/>
                    <a:pt x="1007" y="146"/>
                  </a:cubicBezTo>
                  <a:cubicBezTo>
                    <a:pt x="1008" y="146"/>
                    <a:pt x="1008" y="146"/>
                    <a:pt x="1008" y="146"/>
                  </a:cubicBezTo>
                  <a:cubicBezTo>
                    <a:pt x="1079" y="0"/>
                    <a:pt x="1079" y="0"/>
                    <a:pt x="1079" y="0"/>
                  </a:cubicBezTo>
                  <a:cubicBezTo>
                    <a:pt x="995" y="39"/>
                    <a:pt x="729" y="54"/>
                    <a:pt x="540" y="5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191" name="Google Shape;5191;p50"/>
            <p:cNvSpPr/>
            <p:nvPr/>
          </p:nvSpPr>
          <p:spPr>
            <a:xfrm>
              <a:off x="2768061" y="4634293"/>
              <a:ext cx="596361" cy="136528"/>
            </a:xfrm>
            <a:custGeom>
              <a:avLst/>
              <a:gdLst/>
              <a:ahLst/>
              <a:cxnLst/>
              <a:rect l="l" t="t" r="r" b="b"/>
              <a:pathLst>
                <a:path w="905" h="207" extrusionOk="0">
                  <a:moveTo>
                    <a:pt x="453" y="49"/>
                  </a:moveTo>
                  <a:cubicBezTo>
                    <a:pt x="325" y="49"/>
                    <a:pt x="205" y="41"/>
                    <a:pt x="114" y="28"/>
                  </a:cubicBezTo>
                  <a:cubicBezTo>
                    <a:pt x="62" y="20"/>
                    <a:pt x="24" y="10"/>
                    <a:pt x="0" y="0"/>
                  </a:cubicBezTo>
                  <a:cubicBezTo>
                    <a:pt x="69" y="141"/>
                    <a:pt x="69" y="141"/>
                    <a:pt x="69" y="141"/>
                  </a:cubicBezTo>
                  <a:cubicBezTo>
                    <a:pt x="69" y="141"/>
                    <a:pt x="69" y="141"/>
                    <a:pt x="69" y="141"/>
                  </a:cubicBezTo>
                  <a:cubicBezTo>
                    <a:pt x="69" y="142"/>
                    <a:pt x="70" y="142"/>
                    <a:pt x="70" y="143"/>
                  </a:cubicBezTo>
                  <a:cubicBezTo>
                    <a:pt x="72" y="148"/>
                    <a:pt x="72" y="148"/>
                    <a:pt x="72" y="148"/>
                  </a:cubicBezTo>
                  <a:cubicBezTo>
                    <a:pt x="93" y="174"/>
                    <a:pt x="234" y="207"/>
                    <a:pt x="453" y="207"/>
                  </a:cubicBezTo>
                  <a:cubicBezTo>
                    <a:pt x="557" y="207"/>
                    <a:pt x="654" y="199"/>
                    <a:pt x="728" y="186"/>
                  </a:cubicBezTo>
                  <a:cubicBezTo>
                    <a:pt x="794" y="173"/>
                    <a:pt x="825" y="158"/>
                    <a:pt x="833" y="147"/>
                  </a:cubicBezTo>
                  <a:cubicBezTo>
                    <a:pt x="836" y="143"/>
                    <a:pt x="836" y="143"/>
                    <a:pt x="836" y="143"/>
                  </a:cubicBezTo>
                  <a:cubicBezTo>
                    <a:pt x="836" y="142"/>
                    <a:pt x="836" y="142"/>
                    <a:pt x="836" y="141"/>
                  </a:cubicBezTo>
                  <a:cubicBezTo>
                    <a:pt x="836" y="141"/>
                    <a:pt x="836" y="141"/>
                    <a:pt x="836" y="141"/>
                  </a:cubicBezTo>
                  <a:cubicBezTo>
                    <a:pt x="905" y="0"/>
                    <a:pt x="905" y="0"/>
                    <a:pt x="905" y="0"/>
                  </a:cubicBezTo>
                  <a:cubicBezTo>
                    <a:pt x="881" y="10"/>
                    <a:pt x="843" y="20"/>
                    <a:pt x="791" y="28"/>
                  </a:cubicBezTo>
                  <a:cubicBezTo>
                    <a:pt x="701" y="41"/>
                    <a:pt x="580" y="49"/>
                    <a:pt x="453" y="4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5192" name="Google Shape;5192;p50"/>
          <p:cNvGrpSpPr/>
          <p:nvPr/>
        </p:nvGrpSpPr>
        <p:grpSpPr>
          <a:xfrm>
            <a:off x="3702366" y="2985387"/>
            <a:ext cx="445549" cy="403935"/>
            <a:chOff x="4852681" y="4457861"/>
            <a:chExt cx="719788" cy="652561"/>
          </a:xfrm>
        </p:grpSpPr>
        <p:sp>
          <p:nvSpPr>
            <p:cNvPr id="5193" name="Google Shape;5193;p50"/>
            <p:cNvSpPr/>
            <p:nvPr/>
          </p:nvSpPr>
          <p:spPr>
            <a:xfrm>
              <a:off x="5209000" y="4739226"/>
              <a:ext cx="363469" cy="371197"/>
            </a:xfrm>
            <a:custGeom>
              <a:avLst/>
              <a:gdLst/>
              <a:ahLst/>
              <a:cxnLst/>
              <a:rect l="l" t="t" r="r" b="b"/>
              <a:pathLst>
                <a:path w="629" h="641" extrusionOk="0">
                  <a:moveTo>
                    <a:pt x="151" y="561"/>
                  </a:moveTo>
                  <a:cubicBezTo>
                    <a:pt x="290" y="641"/>
                    <a:pt x="468" y="593"/>
                    <a:pt x="548" y="454"/>
                  </a:cubicBezTo>
                  <a:cubicBezTo>
                    <a:pt x="629" y="315"/>
                    <a:pt x="581" y="137"/>
                    <a:pt x="442" y="57"/>
                  </a:cubicBezTo>
                  <a:cubicBezTo>
                    <a:pt x="344" y="0"/>
                    <a:pt x="226" y="7"/>
                    <a:pt x="137" y="65"/>
                  </a:cubicBezTo>
                  <a:cubicBezTo>
                    <a:pt x="137" y="65"/>
                    <a:pt x="137" y="65"/>
                    <a:pt x="137" y="65"/>
                  </a:cubicBezTo>
                  <a:cubicBezTo>
                    <a:pt x="6" y="141"/>
                    <a:pt x="6" y="141"/>
                    <a:pt x="6" y="141"/>
                  </a:cubicBezTo>
                  <a:cubicBezTo>
                    <a:pt x="6" y="293"/>
                    <a:pt x="6" y="293"/>
                    <a:pt x="6" y="293"/>
                  </a:cubicBezTo>
                  <a:cubicBezTo>
                    <a:pt x="6" y="293"/>
                    <a:pt x="6" y="293"/>
                    <a:pt x="6" y="293"/>
                  </a:cubicBezTo>
                  <a:cubicBezTo>
                    <a:pt x="0" y="399"/>
                    <a:pt x="53" y="504"/>
                    <a:pt x="151" y="56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5194" name="Google Shape;5194;p50"/>
            <p:cNvSpPr/>
            <p:nvPr/>
          </p:nvSpPr>
          <p:spPr>
            <a:xfrm>
              <a:off x="4852681" y="4739226"/>
              <a:ext cx="363265" cy="371197"/>
            </a:xfrm>
            <a:custGeom>
              <a:avLst/>
              <a:gdLst/>
              <a:ahLst/>
              <a:cxnLst/>
              <a:rect l="l" t="t" r="r" b="b"/>
              <a:pathLst>
                <a:path w="629" h="641" extrusionOk="0">
                  <a:moveTo>
                    <a:pt x="187" y="57"/>
                  </a:moveTo>
                  <a:cubicBezTo>
                    <a:pt x="48" y="137"/>
                    <a:pt x="0" y="315"/>
                    <a:pt x="80" y="454"/>
                  </a:cubicBezTo>
                  <a:cubicBezTo>
                    <a:pt x="161" y="593"/>
                    <a:pt x="339" y="641"/>
                    <a:pt x="478" y="561"/>
                  </a:cubicBezTo>
                  <a:cubicBezTo>
                    <a:pt x="576" y="504"/>
                    <a:pt x="629" y="399"/>
                    <a:pt x="623" y="293"/>
                  </a:cubicBezTo>
                  <a:cubicBezTo>
                    <a:pt x="623" y="293"/>
                    <a:pt x="623" y="293"/>
                    <a:pt x="623" y="293"/>
                  </a:cubicBezTo>
                  <a:cubicBezTo>
                    <a:pt x="623" y="141"/>
                    <a:pt x="623" y="141"/>
                    <a:pt x="623" y="141"/>
                  </a:cubicBezTo>
                  <a:cubicBezTo>
                    <a:pt x="491" y="65"/>
                    <a:pt x="491" y="65"/>
                    <a:pt x="491" y="65"/>
                  </a:cubicBezTo>
                  <a:cubicBezTo>
                    <a:pt x="491" y="65"/>
                    <a:pt x="491" y="65"/>
                    <a:pt x="491" y="65"/>
                  </a:cubicBezTo>
                  <a:cubicBezTo>
                    <a:pt x="402" y="7"/>
                    <a:pt x="285" y="0"/>
                    <a:pt x="187" y="5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5195" name="Google Shape;5195;p50"/>
            <p:cNvSpPr/>
            <p:nvPr/>
          </p:nvSpPr>
          <p:spPr>
            <a:xfrm>
              <a:off x="5044529" y="4457861"/>
              <a:ext cx="336092" cy="363011"/>
            </a:xfrm>
            <a:custGeom>
              <a:avLst/>
              <a:gdLst/>
              <a:ahLst/>
              <a:cxnLst/>
              <a:rect l="l" t="t" r="r" b="b"/>
              <a:pathLst>
                <a:path w="582" h="627" extrusionOk="0">
                  <a:moveTo>
                    <a:pt x="582" y="291"/>
                  </a:moveTo>
                  <a:cubicBezTo>
                    <a:pt x="582" y="131"/>
                    <a:pt x="452" y="0"/>
                    <a:pt x="291" y="0"/>
                  </a:cubicBezTo>
                  <a:cubicBezTo>
                    <a:pt x="130" y="0"/>
                    <a:pt x="0" y="131"/>
                    <a:pt x="0" y="291"/>
                  </a:cubicBezTo>
                  <a:cubicBezTo>
                    <a:pt x="0" y="405"/>
                    <a:pt x="65" y="503"/>
                    <a:pt x="159" y="551"/>
                  </a:cubicBezTo>
                  <a:cubicBezTo>
                    <a:pt x="159" y="551"/>
                    <a:pt x="159" y="551"/>
                    <a:pt x="159" y="551"/>
                  </a:cubicBezTo>
                  <a:cubicBezTo>
                    <a:pt x="291" y="627"/>
                    <a:pt x="291" y="627"/>
                    <a:pt x="291" y="627"/>
                  </a:cubicBezTo>
                  <a:cubicBezTo>
                    <a:pt x="422" y="551"/>
                    <a:pt x="422" y="551"/>
                    <a:pt x="422" y="551"/>
                  </a:cubicBezTo>
                  <a:cubicBezTo>
                    <a:pt x="422" y="551"/>
                    <a:pt x="422" y="551"/>
                    <a:pt x="422" y="551"/>
                  </a:cubicBezTo>
                  <a:cubicBezTo>
                    <a:pt x="517" y="503"/>
                    <a:pt x="582" y="405"/>
                    <a:pt x="582" y="291"/>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5196" name="Google Shape;5196;p50"/>
          <p:cNvGrpSpPr/>
          <p:nvPr/>
        </p:nvGrpSpPr>
        <p:grpSpPr>
          <a:xfrm>
            <a:off x="4984527" y="2975824"/>
            <a:ext cx="445818" cy="423063"/>
            <a:chOff x="7000306" y="4442411"/>
            <a:chExt cx="720224" cy="683463"/>
          </a:xfrm>
        </p:grpSpPr>
        <p:sp>
          <p:nvSpPr>
            <p:cNvPr id="5197" name="Google Shape;5197;p50"/>
            <p:cNvSpPr/>
            <p:nvPr/>
          </p:nvSpPr>
          <p:spPr>
            <a:xfrm>
              <a:off x="7360523" y="4580400"/>
              <a:ext cx="360007" cy="280995"/>
            </a:xfrm>
            <a:custGeom>
              <a:avLst/>
              <a:gdLst/>
              <a:ahLst/>
              <a:cxnLst/>
              <a:rect l="l" t="t" r="r" b="b"/>
              <a:pathLst>
                <a:path w="701" h="548" extrusionOk="0">
                  <a:moveTo>
                    <a:pt x="332" y="529"/>
                  </a:moveTo>
                  <a:cubicBezTo>
                    <a:pt x="382" y="547"/>
                    <a:pt x="438" y="548"/>
                    <a:pt x="493" y="531"/>
                  </a:cubicBezTo>
                  <a:cubicBezTo>
                    <a:pt x="627" y="487"/>
                    <a:pt x="701" y="342"/>
                    <a:pt x="657" y="208"/>
                  </a:cubicBezTo>
                  <a:cubicBezTo>
                    <a:pt x="614" y="74"/>
                    <a:pt x="469" y="0"/>
                    <a:pt x="335" y="44"/>
                  </a:cubicBezTo>
                  <a:cubicBezTo>
                    <a:pt x="280" y="62"/>
                    <a:pt x="236" y="96"/>
                    <a:pt x="205" y="140"/>
                  </a:cubicBezTo>
                  <a:cubicBezTo>
                    <a:pt x="0" y="422"/>
                    <a:pt x="0" y="422"/>
                    <a:pt x="0" y="422"/>
                  </a:cubicBezTo>
                  <a:lnTo>
                    <a:pt x="332" y="529"/>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5198" name="Google Shape;5198;p50"/>
            <p:cNvSpPr/>
            <p:nvPr/>
          </p:nvSpPr>
          <p:spPr>
            <a:xfrm>
              <a:off x="7359894" y="4796791"/>
              <a:ext cx="281006" cy="329083"/>
            </a:xfrm>
            <a:custGeom>
              <a:avLst/>
              <a:gdLst/>
              <a:ahLst/>
              <a:cxnLst/>
              <a:rect l="l" t="t" r="r" b="b"/>
              <a:pathLst>
                <a:path w="547" h="642" extrusionOk="0">
                  <a:moveTo>
                    <a:pt x="1" y="348"/>
                  </a:moveTo>
                  <a:cubicBezTo>
                    <a:pt x="0" y="402"/>
                    <a:pt x="16" y="456"/>
                    <a:pt x="50" y="502"/>
                  </a:cubicBezTo>
                  <a:cubicBezTo>
                    <a:pt x="133" y="617"/>
                    <a:pt x="293" y="642"/>
                    <a:pt x="407" y="559"/>
                  </a:cubicBezTo>
                  <a:cubicBezTo>
                    <a:pt x="522" y="476"/>
                    <a:pt x="547" y="316"/>
                    <a:pt x="464" y="201"/>
                  </a:cubicBezTo>
                  <a:cubicBezTo>
                    <a:pt x="430" y="155"/>
                    <a:pt x="384" y="123"/>
                    <a:pt x="333" y="107"/>
                  </a:cubicBezTo>
                  <a:cubicBezTo>
                    <a:pt x="1" y="0"/>
                    <a:pt x="1" y="0"/>
                    <a:pt x="1" y="0"/>
                  </a:cubicBezTo>
                  <a:lnTo>
                    <a:pt x="1" y="348"/>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5199" name="Google Shape;5199;p50"/>
            <p:cNvSpPr/>
            <p:nvPr/>
          </p:nvSpPr>
          <p:spPr>
            <a:xfrm>
              <a:off x="7079935" y="4796791"/>
              <a:ext cx="281006" cy="329083"/>
            </a:xfrm>
            <a:custGeom>
              <a:avLst/>
              <a:gdLst/>
              <a:ahLst/>
              <a:cxnLst/>
              <a:rect l="l" t="t" r="r" b="b"/>
              <a:pathLst>
                <a:path w="547" h="642" extrusionOk="0">
                  <a:moveTo>
                    <a:pt x="214" y="107"/>
                  </a:moveTo>
                  <a:cubicBezTo>
                    <a:pt x="163" y="123"/>
                    <a:pt x="117" y="155"/>
                    <a:pt x="83" y="201"/>
                  </a:cubicBezTo>
                  <a:cubicBezTo>
                    <a:pt x="0" y="316"/>
                    <a:pt x="25" y="476"/>
                    <a:pt x="140" y="559"/>
                  </a:cubicBezTo>
                  <a:cubicBezTo>
                    <a:pt x="254" y="642"/>
                    <a:pt x="414" y="617"/>
                    <a:pt x="497" y="502"/>
                  </a:cubicBezTo>
                  <a:cubicBezTo>
                    <a:pt x="531" y="456"/>
                    <a:pt x="547" y="402"/>
                    <a:pt x="546" y="348"/>
                  </a:cubicBezTo>
                  <a:cubicBezTo>
                    <a:pt x="546" y="0"/>
                    <a:pt x="546" y="0"/>
                    <a:pt x="546" y="0"/>
                  </a:cubicBezTo>
                  <a:lnTo>
                    <a:pt x="214" y="107"/>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5200" name="Google Shape;5200;p50"/>
            <p:cNvSpPr/>
            <p:nvPr/>
          </p:nvSpPr>
          <p:spPr>
            <a:xfrm>
              <a:off x="7000306" y="4580400"/>
              <a:ext cx="360216" cy="280995"/>
            </a:xfrm>
            <a:custGeom>
              <a:avLst/>
              <a:gdLst/>
              <a:ahLst/>
              <a:cxnLst/>
              <a:rect l="l" t="t" r="r" b="b"/>
              <a:pathLst>
                <a:path w="701" h="548" extrusionOk="0">
                  <a:moveTo>
                    <a:pt x="496" y="140"/>
                  </a:moveTo>
                  <a:cubicBezTo>
                    <a:pt x="465" y="96"/>
                    <a:pt x="421" y="62"/>
                    <a:pt x="366" y="44"/>
                  </a:cubicBezTo>
                  <a:cubicBezTo>
                    <a:pt x="232" y="0"/>
                    <a:pt x="87" y="74"/>
                    <a:pt x="44" y="208"/>
                  </a:cubicBezTo>
                  <a:cubicBezTo>
                    <a:pt x="0" y="342"/>
                    <a:pt x="74" y="487"/>
                    <a:pt x="208" y="531"/>
                  </a:cubicBezTo>
                  <a:cubicBezTo>
                    <a:pt x="263" y="548"/>
                    <a:pt x="319" y="547"/>
                    <a:pt x="369" y="529"/>
                  </a:cubicBezTo>
                  <a:cubicBezTo>
                    <a:pt x="701" y="422"/>
                    <a:pt x="701" y="422"/>
                    <a:pt x="701" y="422"/>
                  </a:cubicBezTo>
                  <a:lnTo>
                    <a:pt x="496" y="140"/>
                  </a:ln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5201" name="Google Shape;5201;p50"/>
            <p:cNvSpPr/>
            <p:nvPr/>
          </p:nvSpPr>
          <p:spPr>
            <a:xfrm>
              <a:off x="7228925" y="4442411"/>
              <a:ext cx="262985" cy="354379"/>
            </a:xfrm>
            <a:custGeom>
              <a:avLst/>
              <a:gdLst/>
              <a:ahLst/>
              <a:cxnLst/>
              <a:rect l="l" t="t" r="r" b="b"/>
              <a:pathLst>
                <a:path w="512" h="691" extrusionOk="0">
                  <a:moveTo>
                    <a:pt x="461" y="409"/>
                  </a:moveTo>
                  <a:cubicBezTo>
                    <a:pt x="493" y="366"/>
                    <a:pt x="512" y="313"/>
                    <a:pt x="512" y="255"/>
                  </a:cubicBezTo>
                  <a:cubicBezTo>
                    <a:pt x="512" y="114"/>
                    <a:pt x="397" y="0"/>
                    <a:pt x="256" y="0"/>
                  </a:cubicBezTo>
                  <a:cubicBezTo>
                    <a:pt x="115" y="0"/>
                    <a:pt x="0" y="114"/>
                    <a:pt x="0" y="255"/>
                  </a:cubicBezTo>
                  <a:cubicBezTo>
                    <a:pt x="0" y="313"/>
                    <a:pt x="19" y="366"/>
                    <a:pt x="51" y="409"/>
                  </a:cubicBezTo>
                  <a:cubicBezTo>
                    <a:pt x="256" y="691"/>
                    <a:pt x="256" y="691"/>
                    <a:pt x="256" y="691"/>
                  </a:cubicBezTo>
                  <a:lnTo>
                    <a:pt x="461" y="409"/>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5202" name="Google Shape;5202;p50"/>
          <p:cNvGrpSpPr/>
          <p:nvPr/>
        </p:nvGrpSpPr>
        <p:grpSpPr>
          <a:xfrm>
            <a:off x="5625735" y="2973621"/>
            <a:ext cx="445779" cy="427468"/>
            <a:chOff x="8074325" y="4438852"/>
            <a:chExt cx="720160" cy="690579"/>
          </a:xfrm>
        </p:grpSpPr>
        <p:sp>
          <p:nvSpPr>
            <p:cNvPr id="5203" name="Google Shape;5203;p50"/>
            <p:cNvSpPr/>
            <p:nvPr/>
          </p:nvSpPr>
          <p:spPr>
            <a:xfrm>
              <a:off x="8177523" y="4784253"/>
              <a:ext cx="257327" cy="345178"/>
            </a:xfrm>
            <a:custGeom>
              <a:avLst/>
              <a:gdLst/>
              <a:ahLst/>
              <a:cxnLst/>
              <a:rect l="l" t="t" r="r" b="b"/>
              <a:pathLst>
                <a:path w="402" h="539" extrusionOk="0">
                  <a:moveTo>
                    <a:pt x="52" y="231"/>
                  </a:moveTo>
                  <a:cubicBezTo>
                    <a:pt x="0" y="320"/>
                    <a:pt x="31" y="435"/>
                    <a:pt x="120" y="487"/>
                  </a:cubicBezTo>
                  <a:cubicBezTo>
                    <a:pt x="210" y="539"/>
                    <a:pt x="325" y="508"/>
                    <a:pt x="377" y="418"/>
                  </a:cubicBezTo>
                  <a:cubicBezTo>
                    <a:pt x="394" y="388"/>
                    <a:pt x="402" y="355"/>
                    <a:pt x="402" y="323"/>
                  </a:cubicBezTo>
                  <a:cubicBezTo>
                    <a:pt x="402" y="323"/>
                    <a:pt x="402" y="323"/>
                    <a:pt x="402" y="323"/>
                  </a:cubicBezTo>
                  <a:cubicBezTo>
                    <a:pt x="402" y="0"/>
                    <a:pt x="402" y="0"/>
                    <a:pt x="402" y="0"/>
                  </a:cubicBezTo>
                  <a:cubicBezTo>
                    <a:pt x="122" y="161"/>
                    <a:pt x="122" y="161"/>
                    <a:pt x="122" y="161"/>
                  </a:cubicBezTo>
                  <a:cubicBezTo>
                    <a:pt x="122" y="161"/>
                    <a:pt x="122" y="161"/>
                    <a:pt x="122" y="161"/>
                  </a:cubicBezTo>
                  <a:cubicBezTo>
                    <a:pt x="94" y="177"/>
                    <a:pt x="69" y="201"/>
                    <a:pt x="52" y="231"/>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5204" name="Google Shape;5204;p50"/>
            <p:cNvSpPr/>
            <p:nvPr/>
          </p:nvSpPr>
          <p:spPr>
            <a:xfrm>
              <a:off x="8434850" y="4438852"/>
              <a:ext cx="257327" cy="345401"/>
            </a:xfrm>
            <a:custGeom>
              <a:avLst/>
              <a:gdLst/>
              <a:ahLst/>
              <a:cxnLst/>
              <a:rect l="l" t="t" r="r" b="b"/>
              <a:pathLst>
                <a:path w="402" h="539" extrusionOk="0">
                  <a:moveTo>
                    <a:pt x="350" y="308"/>
                  </a:moveTo>
                  <a:cubicBezTo>
                    <a:pt x="402" y="218"/>
                    <a:pt x="371" y="103"/>
                    <a:pt x="281" y="51"/>
                  </a:cubicBezTo>
                  <a:cubicBezTo>
                    <a:pt x="191" y="0"/>
                    <a:pt x="77" y="30"/>
                    <a:pt x="25" y="120"/>
                  </a:cubicBezTo>
                  <a:cubicBezTo>
                    <a:pt x="8" y="150"/>
                    <a:pt x="0" y="183"/>
                    <a:pt x="0" y="215"/>
                  </a:cubicBezTo>
                  <a:cubicBezTo>
                    <a:pt x="0" y="215"/>
                    <a:pt x="0" y="215"/>
                    <a:pt x="0" y="215"/>
                  </a:cubicBezTo>
                  <a:cubicBezTo>
                    <a:pt x="0" y="539"/>
                    <a:pt x="0" y="539"/>
                    <a:pt x="0" y="539"/>
                  </a:cubicBezTo>
                  <a:cubicBezTo>
                    <a:pt x="280" y="377"/>
                    <a:pt x="280" y="377"/>
                    <a:pt x="280" y="377"/>
                  </a:cubicBezTo>
                  <a:cubicBezTo>
                    <a:pt x="280" y="377"/>
                    <a:pt x="280" y="377"/>
                    <a:pt x="280" y="377"/>
                  </a:cubicBezTo>
                  <a:cubicBezTo>
                    <a:pt x="308" y="361"/>
                    <a:pt x="332" y="338"/>
                    <a:pt x="350" y="308"/>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5205" name="Google Shape;5205;p50"/>
            <p:cNvSpPr/>
            <p:nvPr/>
          </p:nvSpPr>
          <p:spPr>
            <a:xfrm>
              <a:off x="8434850" y="4663708"/>
              <a:ext cx="359635" cy="240202"/>
            </a:xfrm>
            <a:custGeom>
              <a:avLst/>
              <a:gdLst/>
              <a:ahLst/>
              <a:cxnLst/>
              <a:rect l="l" t="t" r="r" b="b"/>
              <a:pathLst>
                <a:path w="562" h="375" extrusionOk="0">
                  <a:moveTo>
                    <a:pt x="375" y="375"/>
                  </a:moveTo>
                  <a:cubicBezTo>
                    <a:pt x="478" y="375"/>
                    <a:pt x="562" y="291"/>
                    <a:pt x="562" y="188"/>
                  </a:cubicBezTo>
                  <a:cubicBezTo>
                    <a:pt x="562" y="84"/>
                    <a:pt x="478" y="0"/>
                    <a:pt x="375" y="0"/>
                  </a:cubicBezTo>
                  <a:cubicBezTo>
                    <a:pt x="340" y="0"/>
                    <a:pt x="308" y="9"/>
                    <a:pt x="280" y="26"/>
                  </a:cubicBezTo>
                  <a:cubicBezTo>
                    <a:pt x="280" y="26"/>
                    <a:pt x="280" y="26"/>
                    <a:pt x="280" y="26"/>
                  </a:cubicBezTo>
                  <a:cubicBezTo>
                    <a:pt x="0" y="188"/>
                    <a:pt x="0" y="188"/>
                    <a:pt x="0" y="188"/>
                  </a:cubicBezTo>
                  <a:cubicBezTo>
                    <a:pt x="280" y="349"/>
                    <a:pt x="280" y="349"/>
                    <a:pt x="280" y="349"/>
                  </a:cubicBezTo>
                  <a:cubicBezTo>
                    <a:pt x="280" y="349"/>
                    <a:pt x="280" y="349"/>
                    <a:pt x="280" y="349"/>
                  </a:cubicBezTo>
                  <a:cubicBezTo>
                    <a:pt x="308" y="366"/>
                    <a:pt x="340" y="375"/>
                    <a:pt x="375" y="37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5206" name="Google Shape;5206;p50"/>
            <p:cNvSpPr/>
            <p:nvPr/>
          </p:nvSpPr>
          <p:spPr>
            <a:xfrm>
              <a:off x="8434850" y="4784253"/>
              <a:ext cx="257327" cy="345178"/>
            </a:xfrm>
            <a:custGeom>
              <a:avLst/>
              <a:gdLst/>
              <a:ahLst/>
              <a:cxnLst/>
              <a:rect l="l" t="t" r="r" b="b"/>
              <a:pathLst>
                <a:path w="402" h="539" extrusionOk="0">
                  <a:moveTo>
                    <a:pt x="25" y="418"/>
                  </a:moveTo>
                  <a:cubicBezTo>
                    <a:pt x="77" y="508"/>
                    <a:pt x="191" y="539"/>
                    <a:pt x="281" y="487"/>
                  </a:cubicBezTo>
                  <a:cubicBezTo>
                    <a:pt x="371" y="435"/>
                    <a:pt x="402" y="320"/>
                    <a:pt x="350" y="231"/>
                  </a:cubicBezTo>
                  <a:cubicBezTo>
                    <a:pt x="332" y="201"/>
                    <a:pt x="308" y="177"/>
                    <a:pt x="280" y="161"/>
                  </a:cubicBezTo>
                  <a:cubicBezTo>
                    <a:pt x="280" y="161"/>
                    <a:pt x="280" y="161"/>
                    <a:pt x="280" y="161"/>
                  </a:cubicBezTo>
                  <a:cubicBezTo>
                    <a:pt x="0" y="0"/>
                    <a:pt x="0" y="0"/>
                    <a:pt x="0" y="0"/>
                  </a:cubicBezTo>
                  <a:cubicBezTo>
                    <a:pt x="0" y="323"/>
                    <a:pt x="0" y="323"/>
                    <a:pt x="0" y="323"/>
                  </a:cubicBezTo>
                  <a:cubicBezTo>
                    <a:pt x="0" y="323"/>
                    <a:pt x="0" y="323"/>
                    <a:pt x="0" y="323"/>
                  </a:cubicBezTo>
                  <a:cubicBezTo>
                    <a:pt x="0" y="355"/>
                    <a:pt x="8" y="388"/>
                    <a:pt x="25" y="41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5207" name="Google Shape;5207;p50"/>
            <p:cNvSpPr/>
            <p:nvPr/>
          </p:nvSpPr>
          <p:spPr>
            <a:xfrm>
              <a:off x="8074325" y="4663708"/>
              <a:ext cx="360524" cy="240202"/>
            </a:xfrm>
            <a:custGeom>
              <a:avLst/>
              <a:gdLst/>
              <a:ahLst/>
              <a:cxnLst/>
              <a:rect l="l" t="t" r="r" b="b"/>
              <a:pathLst>
                <a:path w="563" h="375" extrusionOk="0">
                  <a:moveTo>
                    <a:pt x="188" y="0"/>
                  </a:moveTo>
                  <a:cubicBezTo>
                    <a:pt x="84" y="0"/>
                    <a:pt x="0" y="84"/>
                    <a:pt x="0" y="188"/>
                  </a:cubicBezTo>
                  <a:cubicBezTo>
                    <a:pt x="0" y="291"/>
                    <a:pt x="84" y="375"/>
                    <a:pt x="188" y="375"/>
                  </a:cubicBezTo>
                  <a:cubicBezTo>
                    <a:pt x="222" y="375"/>
                    <a:pt x="255" y="366"/>
                    <a:pt x="283" y="349"/>
                  </a:cubicBezTo>
                  <a:cubicBezTo>
                    <a:pt x="283" y="349"/>
                    <a:pt x="283" y="349"/>
                    <a:pt x="283" y="349"/>
                  </a:cubicBezTo>
                  <a:cubicBezTo>
                    <a:pt x="563" y="188"/>
                    <a:pt x="563" y="188"/>
                    <a:pt x="563" y="188"/>
                  </a:cubicBezTo>
                  <a:cubicBezTo>
                    <a:pt x="283" y="26"/>
                    <a:pt x="283" y="26"/>
                    <a:pt x="283" y="26"/>
                  </a:cubicBezTo>
                  <a:cubicBezTo>
                    <a:pt x="283" y="26"/>
                    <a:pt x="283" y="26"/>
                    <a:pt x="283" y="26"/>
                  </a:cubicBezTo>
                  <a:cubicBezTo>
                    <a:pt x="255" y="9"/>
                    <a:pt x="222" y="0"/>
                    <a:pt x="188" y="0"/>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5208" name="Google Shape;5208;p50"/>
            <p:cNvSpPr/>
            <p:nvPr/>
          </p:nvSpPr>
          <p:spPr>
            <a:xfrm>
              <a:off x="8177523" y="4438852"/>
              <a:ext cx="257327" cy="345401"/>
            </a:xfrm>
            <a:custGeom>
              <a:avLst/>
              <a:gdLst/>
              <a:ahLst/>
              <a:cxnLst/>
              <a:rect l="l" t="t" r="r" b="b"/>
              <a:pathLst>
                <a:path w="402" h="539" extrusionOk="0">
                  <a:moveTo>
                    <a:pt x="377" y="120"/>
                  </a:moveTo>
                  <a:cubicBezTo>
                    <a:pt x="325" y="30"/>
                    <a:pt x="210" y="0"/>
                    <a:pt x="120" y="51"/>
                  </a:cubicBezTo>
                  <a:cubicBezTo>
                    <a:pt x="31" y="103"/>
                    <a:pt x="0" y="218"/>
                    <a:pt x="52" y="308"/>
                  </a:cubicBezTo>
                  <a:cubicBezTo>
                    <a:pt x="69" y="338"/>
                    <a:pt x="94" y="361"/>
                    <a:pt x="122" y="377"/>
                  </a:cubicBezTo>
                  <a:cubicBezTo>
                    <a:pt x="122" y="377"/>
                    <a:pt x="122" y="377"/>
                    <a:pt x="122" y="377"/>
                  </a:cubicBezTo>
                  <a:cubicBezTo>
                    <a:pt x="402" y="539"/>
                    <a:pt x="402" y="539"/>
                    <a:pt x="402" y="539"/>
                  </a:cubicBezTo>
                  <a:cubicBezTo>
                    <a:pt x="402" y="215"/>
                    <a:pt x="402" y="215"/>
                    <a:pt x="402" y="215"/>
                  </a:cubicBezTo>
                  <a:cubicBezTo>
                    <a:pt x="402" y="215"/>
                    <a:pt x="402" y="215"/>
                    <a:pt x="402" y="215"/>
                  </a:cubicBezTo>
                  <a:cubicBezTo>
                    <a:pt x="402" y="183"/>
                    <a:pt x="394" y="150"/>
                    <a:pt x="377" y="12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5209" name="Google Shape;5209;p50"/>
          <p:cNvGrpSpPr/>
          <p:nvPr/>
        </p:nvGrpSpPr>
        <p:grpSpPr>
          <a:xfrm>
            <a:off x="6908080" y="2987570"/>
            <a:ext cx="445629" cy="399565"/>
            <a:chOff x="9878975" y="4425243"/>
            <a:chExt cx="719918" cy="645502"/>
          </a:xfrm>
        </p:grpSpPr>
        <p:sp>
          <p:nvSpPr>
            <p:cNvPr id="5210" name="Google Shape;5210;p50"/>
            <p:cNvSpPr/>
            <p:nvPr/>
          </p:nvSpPr>
          <p:spPr>
            <a:xfrm>
              <a:off x="10225338" y="4708710"/>
              <a:ext cx="373555" cy="362034"/>
            </a:xfrm>
            <a:custGeom>
              <a:avLst/>
              <a:gdLst/>
              <a:ahLst/>
              <a:cxnLst/>
              <a:rect l="l" t="t" r="r" b="b"/>
              <a:pathLst>
                <a:path w="635" h="614" extrusionOk="0">
                  <a:moveTo>
                    <a:pt x="47" y="160"/>
                  </a:moveTo>
                  <a:cubicBezTo>
                    <a:pt x="9" y="230"/>
                    <a:pt x="0" y="310"/>
                    <a:pt x="20" y="386"/>
                  </a:cubicBezTo>
                  <a:cubicBezTo>
                    <a:pt x="42" y="466"/>
                    <a:pt x="92" y="532"/>
                    <a:pt x="163" y="573"/>
                  </a:cubicBezTo>
                  <a:cubicBezTo>
                    <a:pt x="210" y="600"/>
                    <a:pt x="263" y="614"/>
                    <a:pt x="317" y="614"/>
                  </a:cubicBezTo>
                  <a:cubicBezTo>
                    <a:pt x="426" y="614"/>
                    <a:pt x="528" y="555"/>
                    <a:pt x="583" y="460"/>
                  </a:cubicBezTo>
                  <a:cubicBezTo>
                    <a:pt x="624" y="389"/>
                    <a:pt x="635" y="307"/>
                    <a:pt x="613" y="227"/>
                  </a:cubicBezTo>
                  <a:cubicBezTo>
                    <a:pt x="592" y="148"/>
                    <a:pt x="541" y="82"/>
                    <a:pt x="470" y="41"/>
                  </a:cubicBezTo>
                  <a:cubicBezTo>
                    <a:pt x="426" y="15"/>
                    <a:pt x="376" y="1"/>
                    <a:pt x="325" y="0"/>
                  </a:cubicBezTo>
                  <a:cubicBezTo>
                    <a:pt x="266" y="97"/>
                    <a:pt x="161" y="157"/>
                    <a:pt x="47" y="16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211" name="Google Shape;5211;p50"/>
            <p:cNvSpPr/>
            <p:nvPr/>
          </p:nvSpPr>
          <p:spPr>
            <a:xfrm>
              <a:off x="10067759" y="4425243"/>
              <a:ext cx="361073" cy="361365"/>
            </a:xfrm>
            <a:custGeom>
              <a:avLst/>
              <a:gdLst/>
              <a:ahLst/>
              <a:cxnLst/>
              <a:rect l="l" t="t" r="r" b="b"/>
              <a:pathLst>
                <a:path w="614" h="613" extrusionOk="0">
                  <a:moveTo>
                    <a:pt x="524" y="89"/>
                  </a:moveTo>
                  <a:cubicBezTo>
                    <a:pt x="466" y="32"/>
                    <a:pt x="389" y="0"/>
                    <a:pt x="307" y="0"/>
                  </a:cubicBezTo>
                  <a:cubicBezTo>
                    <a:pt x="138" y="0"/>
                    <a:pt x="0" y="137"/>
                    <a:pt x="0" y="307"/>
                  </a:cubicBezTo>
                  <a:cubicBezTo>
                    <a:pt x="0" y="358"/>
                    <a:pt x="13" y="408"/>
                    <a:pt x="37" y="453"/>
                  </a:cubicBezTo>
                  <a:cubicBezTo>
                    <a:pt x="151" y="456"/>
                    <a:pt x="256" y="517"/>
                    <a:pt x="315" y="613"/>
                  </a:cubicBezTo>
                  <a:cubicBezTo>
                    <a:pt x="481" y="609"/>
                    <a:pt x="614" y="473"/>
                    <a:pt x="614" y="307"/>
                  </a:cubicBezTo>
                  <a:cubicBezTo>
                    <a:pt x="614" y="225"/>
                    <a:pt x="582" y="147"/>
                    <a:pt x="524" y="8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212" name="Google Shape;5212;p50"/>
            <p:cNvSpPr/>
            <p:nvPr/>
          </p:nvSpPr>
          <p:spPr>
            <a:xfrm>
              <a:off x="9878975" y="4708710"/>
              <a:ext cx="359959" cy="362034"/>
            </a:xfrm>
            <a:custGeom>
              <a:avLst/>
              <a:gdLst/>
              <a:ahLst/>
              <a:cxnLst/>
              <a:rect l="l" t="t" r="r" b="b"/>
              <a:pathLst>
                <a:path w="612" h="614" extrusionOk="0">
                  <a:moveTo>
                    <a:pt x="612" y="147"/>
                  </a:moveTo>
                  <a:cubicBezTo>
                    <a:pt x="556" y="56"/>
                    <a:pt x="457" y="0"/>
                    <a:pt x="350" y="0"/>
                  </a:cubicBezTo>
                  <a:cubicBezTo>
                    <a:pt x="296" y="0"/>
                    <a:pt x="243" y="14"/>
                    <a:pt x="197" y="41"/>
                  </a:cubicBezTo>
                  <a:cubicBezTo>
                    <a:pt x="50" y="126"/>
                    <a:pt x="0" y="314"/>
                    <a:pt x="84" y="460"/>
                  </a:cubicBezTo>
                  <a:cubicBezTo>
                    <a:pt x="139" y="555"/>
                    <a:pt x="241" y="614"/>
                    <a:pt x="350" y="614"/>
                  </a:cubicBezTo>
                  <a:cubicBezTo>
                    <a:pt x="350" y="614"/>
                    <a:pt x="350" y="614"/>
                    <a:pt x="350" y="614"/>
                  </a:cubicBezTo>
                  <a:cubicBezTo>
                    <a:pt x="404" y="614"/>
                    <a:pt x="457" y="600"/>
                    <a:pt x="504" y="573"/>
                  </a:cubicBezTo>
                  <a:cubicBezTo>
                    <a:pt x="548" y="547"/>
                    <a:pt x="585" y="511"/>
                    <a:pt x="612" y="467"/>
                  </a:cubicBezTo>
                  <a:cubicBezTo>
                    <a:pt x="558" y="368"/>
                    <a:pt x="558" y="246"/>
                    <a:pt x="612" y="14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5213" name="Google Shape;5213;p50"/>
          <p:cNvGrpSpPr/>
          <p:nvPr/>
        </p:nvGrpSpPr>
        <p:grpSpPr>
          <a:xfrm>
            <a:off x="7549097" y="2976371"/>
            <a:ext cx="445785" cy="421964"/>
            <a:chOff x="10914544" y="4407150"/>
            <a:chExt cx="720170" cy="681687"/>
          </a:xfrm>
        </p:grpSpPr>
        <p:sp>
          <p:nvSpPr>
            <p:cNvPr id="5214" name="Google Shape;5214;p50"/>
            <p:cNvSpPr/>
            <p:nvPr/>
          </p:nvSpPr>
          <p:spPr>
            <a:xfrm>
              <a:off x="10914544" y="4407150"/>
              <a:ext cx="349099" cy="392923"/>
            </a:xfrm>
            <a:custGeom>
              <a:avLst/>
              <a:gdLst/>
              <a:ahLst/>
              <a:cxnLst/>
              <a:rect l="l" t="t" r="r" b="b"/>
              <a:pathLst>
                <a:path w="632" h="712" extrusionOk="0">
                  <a:moveTo>
                    <a:pt x="138" y="607"/>
                  </a:moveTo>
                  <a:cubicBezTo>
                    <a:pt x="0" y="469"/>
                    <a:pt x="0" y="243"/>
                    <a:pt x="138" y="104"/>
                  </a:cubicBezTo>
                  <a:cubicBezTo>
                    <a:pt x="206" y="37"/>
                    <a:pt x="295" y="0"/>
                    <a:pt x="390" y="0"/>
                  </a:cubicBezTo>
                  <a:cubicBezTo>
                    <a:pt x="480" y="0"/>
                    <a:pt x="566" y="33"/>
                    <a:pt x="632" y="94"/>
                  </a:cubicBezTo>
                  <a:cubicBezTo>
                    <a:pt x="565" y="166"/>
                    <a:pt x="529" y="258"/>
                    <a:pt x="529" y="356"/>
                  </a:cubicBezTo>
                  <a:cubicBezTo>
                    <a:pt x="529" y="454"/>
                    <a:pt x="565" y="546"/>
                    <a:pt x="632" y="617"/>
                  </a:cubicBezTo>
                  <a:cubicBezTo>
                    <a:pt x="566" y="678"/>
                    <a:pt x="480" y="712"/>
                    <a:pt x="390" y="712"/>
                  </a:cubicBezTo>
                  <a:cubicBezTo>
                    <a:pt x="295" y="712"/>
                    <a:pt x="206" y="675"/>
                    <a:pt x="138" y="607"/>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215" name="Google Shape;5215;p50"/>
            <p:cNvSpPr/>
            <p:nvPr/>
          </p:nvSpPr>
          <p:spPr>
            <a:xfrm>
              <a:off x="10933187" y="4759296"/>
              <a:ext cx="393264" cy="329541"/>
            </a:xfrm>
            <a:custGeom>
              <a:avLst/>
              <a:gdLst/>
              <a:ahLst/>
              <a:cxnLst/>
              <a:rect l="l" t="t" r="r" b="b"/>
              <a:pathLst>
                <a:path w="712" h="597" extrusionOk="0">
                  <a:moveTo>
                    <a:pt x="356" y="102"/>
                  </a:moveTo>
                  <a:cubicBezTo>
                    <a:pt x="454" y="102"/>
                    <a:pt x="546" y="66"/>
                    <a:pt x="618" y="0"/>
                  </a:cubicBezTo>
                  <a:cubicBezTo>
                    <a:pt x="679" y="66"/>
                    <a:pt x="712" y="151"/>
                    <a:pt x="712" y="241"/>
                  </a:cubicBezTo>
                  <a:cubicBezTo>
                    <a:pt x="712" y="337"/>
                    <a:pt x="675" y="426"/>
                    <a:pt x="608" y="493"/>
                  </a:cubicBezTo>
                  <a:cubicBezTo>
                    <a:pt x="541" y="560"/>
                    <a:pt x="451" y="597"/>
                    <a:pt x="356" y="597"/>
                  </a:cubicBezTo>
                  <a:cubicBezTo>
                    <a:pt x="261" y="597"/>
                    <a:pt x="172" y="560"/>
                    <a:pt x="104" y="493"/>
                  </a:cubicBezTo>
                  <a:cubicBezTo>
                    <a:pt x="37" y="426"/>
                    <a:pt x="0" y="337"/>
                    <a:pt x="0" y="241"/>
                  </a:cubicBezTo>
                  <a:cubicBezTo>
                    <a:pt x="0" y="151"/>
                    <a:pt x="34" y="66"/>
                    <a:pt x="95" y="0"/>
                  </a:cubicBezTo>
                  <a:cubicBezTo>
                    <a:pt x="166" y="66"/>
                    <a:pt x="258" y="102"/>
                    <a:pt x="356" y="10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216" name="Google Shape;5216;p50"/>
            <p:cNvSpPr/>
            <p:nvPr/>
          </p:nvSpPr>
          <p:spPr>
            <a:xfrm>
              <a:off x="11285615" y="4696357"/>
              <a:ext cx="330458" cy="392479"/>
            </a:xfrm>
            <a:custGeom>
              <a:avLst/>
              <a:gdLst/>
              <a:ahLst/>
              <a:cxnLst/>
              <a:rect l="l" t="t" r="r" b="b"/>
              <a:pathLst>
                <a:path w="598" h="711" extrusionOk="0">
                  <a:moveTo>
                    <a:pt x="493" y="607"/>
                  </a:moveTo>
                  <a:cubicBezTo>
                    <a:pt x="426" y="674"/>
                    <a:pt x="337" y="711"/>
                    <a:pt x="242" y="711"/>
                  </a:cubicBezTo>
                  <a:cubicBezTo>
                    <a:pt x="152" y="711"/>
                    <a:pt x="66" y="678"/>
                    <a:pt x="0" y="617"/>
                  </a:cubicBezTo>
                  <a:cubicBezTo>
                    <a:pt x="67" y="546"/>
                    <a:pt x="103" y="453"/>
                    <a:pt x="103" y="355"/>
                  </a:cubicBezTo>
                  <a:cubicBezTo>
                    <a:pt x="103" y="258"/>
                    <a:pt x="67" y="165"/>
                    <a:pt x="0" y="94"/>
                  </a:cubicBezTo>
                  <a:cubicBezTo>
                    <a:pt x="66" y="33"/>
                    <a:pt x="152" y="0"/>
                    <a:pt x="242" y="0"/>
                  </a:cubicBezTo>
                  <a:cubicBezTo>
                    <a:pt x="337" y="0"/>
                    <a:pt x="426" y="37"/>
                    <a:pt x="493" y="104"/>
                  </a:cubicBezTo>
                  <a:cubicBezTo>
                    <a:pt x="561" y="171"/>
                    <a:pt x="598" y="260"/>
                    <a:pt x="598" y="355"/>
                  </a:cubicBezTo>
                  <a:cubicBezTo>
                    <a:pt x="598" y="451"/>
                    <a:pt x="561" y="540"/>
                    <a:pt x="493" y="60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217" name="Google Shape;5217;p50"/>
            <p:cNvSpPr/>
            <p:nvPr/>
          </p:nvSpPr>
          <p:spPr>
            <a:xfrm>
              <a:off x="11222808" y="4407150"/>
              <a:ext cx="411906" cy="329541"/>
            </a:xfrm>
            <a:custGeom>
              <a:avLst/>
              <a:gdLst/>
              <a:ahLst/>
              <a:cxnLst/>
              <a:rect l="l" t="t" r="r" b="b"/>
              <a:pathLst>
                <a:path w="746" h="597" extrusionOk="0">
                  <a:moveTo>
                    <a:pt x="356" y="0"/>
                  </a:moveTo>
                  <a:cubicBezTo>
                    <a:pt x="451" y="0"/>
                    <a:pt x="540" y="37"/>
                    <a:pt x="607" y="104"/>
                  </a:cubicBezTo>
                  <a:cubicBezTo>
                    <a:pt x="743" y="240"/>
                    <a:pt x="746" y="458"/>
                    <a:pt x="617" y="597"/>
                  </a:cubicBezTo>
                  <a:cubicBezTo>
                    <a:pt x="546" y="531"/>
                    <a:pt x="454" y="495"/>
                    <a:pt x="356" y="495"/>
                  </a:cubicBezTo>
                  <a:cubicBezTo>
                    <a:pt x="258" y="495"/>
                    <a:pt x="166" y="531"/>
                    <a:pt x="94" y="597"/>
                  </a:cubicBezTo>
                  <a:cubicBezTo>
                    <a:pt x="33" y="531"/>
                    <a:pt x="0" y="446"/>
                    <a:pt x="0" y="356"/>
                  </a:cubicBezTo>
                  <a:cubicBezTo>
                    <a:pt x="0" y="261"/>
                    <a:pt x="37" y="171"/>
                    <a:pt x="104" y="104"/>
                  </a:cubicBezTo>
                  <a:cubicBezTo>
                    <a:pt x="171" y="37"/>
                    <a:pt x="261" y="0"/>
                    <a:pt x="356"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5218" name="Google Shape;5218;p50"/>
          <p:cNvGrpSpPr/>
          <p:nvPr/>
        </p:nvGrpSpPr>
        <p:grpSpPr>
          <a:xfrm>
            <a:off x="6266887" y="2984485"/>
            <a:ext cx="445805" cy="405735"/>
            <a:chOff x="8843122" y="4420259"/>
            <a:chExt cx="720202" cy="655469"/>
          </a:xfrm>
        </p:grpSpPr>
        <p:sp>
          <p:nvSpPr>
            <p:cNvPr id="5219" name="Google Shape;5219;p50"/>
            <p:cNvSpPr/>
            <p:nvPr/>
          </p:nvSpPr>
          <p:spPr>
            <a:xfrm>
              <a:off x="8843122" y="4664371"/>
              <a:ext cx="351295" cy="411356"/>
            </a:xfrm>
            <a:custGeom>
              <a:avLst/>
              <a:gdLst/>
              <a:ahLst/>
              <a:cxnLst/>
              <a:rect l="l" t="t" r="r" b="b"/>
              <a:pathLst>
                <a:path w="530" h="618" extrusionOk="0">
                  <a:moveTo>
                    <a:pt x="374" y="277"/>
                  </a:moveTo>
                  <a:cubicBezTo>
                    <a:pt x="280" y="220"/>
                    <a:pt x="216" y="122"/>
                    <a:pt x="203" y="13"/>
                  </a:cubicBezTo>
                  <a:cubicBezTo>
                    <a:pt x="202" y="5"/>
                    <a:pt x="192" y="0"/>
                    <a:pt x="185" y="5"/>
                  </a:cubicBezTo>
                  <a:cubicBezTo>
                    <a:pt x="44" y="104"/>
                    <a:pt x="0" y="297"/>
                    <a:pt x="88" y="449"/>
                  </a:cubicBezTo>
                  <a:cubicBezTo>
                    <a:pt x="148" y="553"/>
                    <a:pt x="259" y="618"/>
                    <a:pt x="380" y="618"/>
                  </a:cubicBezTo>
                  <a:cubicBezTo>
                    <a:pt x="380" y="618"/>
                    <a:pt x="380" y="618"/>
                    <a:pt x="380" y="618"/>
                  </a:cubicBezTo>
                  <a:cubicBezTo>
                    <a:pt x="428" y="618"/>
                    <a:pt x="477" y="607"/>
                    <a:pt x="521" y="586"/>
                  </a:cubicBezTo>
                  <a:cubicBezTo>
                    <a:pt x="529" y="583"/>
                    <a:pt x="530" y="572"/>
                    <a:pt x="523" y="567"/>
                  </a:cubicBezTo>
                  <a:cubicBezTo>
                    <a:pt x="435" y="501"/>
                    <a:pt x="382" y="397"/>
                    <a:pt x="380" y="287"/>
                  </a:cubicBezTo>
                  <a:cubicBezTo>
                    <a:pt x="380" y="283"/>
                    <a:pt x="378" y="279"/>
                    <a:pt x="374" y="277"/>
                  </a:cubicBez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220" name="Google Shape;5220;p50"/>
            <p:cNvSpPr/>
            <p:nvPr/>
          </p:nvSpPr>
          <p:spPr>
            <a:xfrm>
              <a:off x="9232824" y="4664371"/>
              <a:ext cx="330500" cy="411356"/>
            </a:xfrm>
            <a:custGeom>
              <a:avLst/>
              <a:gdLst/>
              <a:ahLst/>
              <a:cxnLst/>
              <a:rect l="l" t="t" r="r" b="b"/>
              <a:pathLst>
                <a:path w="499" h="618" extrusionOk="0">
                  <a:moveTo>
                    <a:pt x="326" y="13"/>
                  </a:moveTo>
                  <a:cubicBezTo>
                    <a:pt x="313" y="122"/>
                    <a:pt x="250" y="220"/>
                    <a:pt x="155" y="277"/>
                  </a:cubicBezTo>
                  <a:cubicBezTo>
                    <a:pt x="152" y="279"/>
                    <a:pt x="149" y="283"/>
                    <a:pt x="149" y="287"/>
                  </a:cubicBezTo>
                  <a:cubicBezTo>
                    <a:pt x="147" y="397"/>
                    <a:pt x="94" y="501"/>
                    <a:pt x="7" y="567"/>
                  </a:cubicBezTo>
                  <a:cubicBezTo>
                    <a:pt x="0" y="572"/>
                    <a:pt x="1" y="583"/>
                    <a:pt x="9" y="586"/>
                  </a:cubicBezTo>
                  <a:cubicBezTo>
                    <a:pt x="53" y="607"/>
                    <a:pt x="101" y="618"/>
                    <a:pt x="150" y="618"/>
                  </a:cubicBezTo>
                  <a:cubicBezTo>
                    <a:pt x="270" y="618"/>
                    <a:pt x="382" y="553"/>
                    <a:pt x="442" y="449"/>
                  </a:cubicBezTo>
                  <a:cubicBezTo>
                    <a:pt x="487" y="371"/>
                    <a:pt x="499" y="281"/>
                    <a:pt x="476" y="194"/>
                  </a:cubicBezTo>
                  <a:cubicBezTo>
                    <a:pt x="455" y="117"/>
                    <a:pt x="409" y="51"/>
                    <a:pt x="344" y="5"/>
                  </a:cubicBezTo>
                  <a:cubicBezTo>
                    <a:pt x="337" y="0"/>
                    <a:pt x="327" y="5"/>
                    <a:pt x="326" y="13"/>
                  </a:cubicBez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221" name="Google Shape;5221;p50"/>
            <p:cNvSpPr/>
            <p:nvPr/>
          </p:nvSpPr>
          <p:spPr>
            <a:xfrm>
              <a:off x="9108305" y="4859367"/>
              <a:ext cx="210630" cy="182470"/>
            </a:xfrm>
            <a:custGeom>
              <a:avLst/>
              <a:gdLst/>
              <a:ahLst/>
              <a:cxnLst/>
              <a:rect l="l" t="t" r="r" b="b"/>
              <a:pathLst>
                <a:path w="318" h="274" extrusionOk="0">
                  <a:moveTo>
                    <a:pt x="165" y="271"/>
                  </a:moveTo>
                  <a:cubicBezTo>
                    <a:pt x="253" y="214"/>
                    <a:pt x="309" y="118"/>
                    <a:pt x="317" y="14"/>
                  </a:cubicBezTo>
                  <a:cubicBezTo>
                    <a:pt x="318" y="6"/>
                    <a:pt x="309" y="0"/>
                    <a:pt x="301" y="3"/>
                  </a:cubicBezTo>
                  <a:cubicBezTo>
                    <a:pt x="256" y="23"/>
                    <a:pt x="208" y="33"/>
                    <a:pt x="159" y="33"/>
                  </a:cubicBezTo>
                  <a:cubicBezTo>
                    <a:pt x="110" y="33"/>
                    <a:pt x="61" y="23"/>
                    <a:pt x="16" y="3"/>
                  </a:cubicBezTo>
                  <a:cubicBezTo>
                    <a:pt x="8" y="0"/>
                    <a:pt x="0" y="6"/>
                    <a:pt x="0" y="14"/>
                  </a:cubicBezTo>
                  <a:cubicBezTo>
                    <a:pt x="9" y="118"/>
                    <a:pt x="65" y="214"/>
                    <a:pt x="152" y="271"/>
                  </a:cubicBezTo>
                  <a:cubicBezTo>
                    <a:pt x="156" y="274"/>
                    <a:pt x="161" y="274"/>
                    <a:pt x="165" y="271"/>
                  </a:cubicBezTo>
                  <a:close/>
                </a:path>
              </a:pathLst>
            </a:custGeom>
            <a:solidFill>
              <a:srgbClr val="A2C4C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222" name="Google Shape;5222;p50"/>
            <p:cNvSpPr/>
            <p:nvPr/>
          </p:nvSpPr>
          <p:spPr>
            <a:xfrm>
              <a:off x="8990881" y="4420259"/>
              <a:ext cx="445234" cy="224220"/>
            </a:xfrm>
            <a:custGeom>
              <a:avLst/>
              <a:gdLst/>
              <a:ahLst/>
              <a:cxnLst/>
              <a:rect l="l" t="t" r="r" b="b"/>
              <a:pathLst>
                <a:path w="672" h="337" extrusionOk="0">
                  <a:moveTo>
                    <a:pt x="336" y="0"/>
                  </a:moveTo>
                  <a:cubicBezTo>
                    <a:pt x="160" y="0"/>
                    <a:pt x="15" y="135"/>
                    <a:pt x="0" y="307"/>
                  </a:cubicBezTo>
                  <a:cubicBezTo>
                    <a:pt x="0" y="315"/>
                    <a:pt x="8" y="322"/>
                    <a:pt x="16" y="318"/>
                  </a:cubicBezTo>
                  <a:cubicBezTo>
                    <a:pt x="60" y="299"/>
                    <a:pt x="108" y="290"/>
                    <a:pt x="156" y="290"/>
                  </a:cubicBezTo>
                  <a:cubicBezTo>
                    <a:pt x="217" y="290"/>
                    <a:pt x="277" y="305"/>
                    <a:pt x="330" y="335"/>
                  </a:cubicBezTo>
                  <a:cubicBezTo>
                    <a:pt x="334" y="337"/>
                    <a:pt x="338" y="337"/>
                    <a:pt x="341" y="335"/>
                  </a:cubicBezTo>
                  <a:cubicBezTo>
                    <a:pt x="395" y="305"/>
                    <a:pt x="455" y="290"/>
                    <a:pt x="516" y="290"/>
                  </a:cubicBezTo>
                  <a:cubicBezTo>
                    <a:pt x="564" y="290"/>
                    <a:pt x="611" y="299"/>
                    <a:pt x="655" y="318"/>
                  </a:cubicBezTo>
                  <a:cubicBezTo>
                    <a:pt x="663" y="321"/>
                    <a:pt x="672" y="315"/>
                    <a:pt x="671" y="307"/>
                  </a:cubicBezTo>
                  <a:cubicBezTo>
                    <a:pt x="656" y="135"/>
                    <a:pt x="511" y="0"/>
                    <a:pt x="336" y="0"/>
                  </a:cubicBez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223" name="Google Shape;5223;p50"/>
            <p:cNvSpPr/>
            <p:nvPr/>
          </p:nvSpPr>
          <p:spPr>
            <a:xfrm>
              <a:off x="8988924" y="4625814"/>
              <a:ext cx="207939" cy="207766"/>
            </a:xfrm>
            <a:custGeom>
              <a:avLst/>
              <a:gdLst/>
              <a:ahLst/>
              <a:cxnLst/>
              <a:rect l="l" t="t" r="r" b="b"/>
              <a:pathLst>
                <a:path w="314" h="312" extrusionOk="0">
                  <a:moveTo>
                    <a:pt x="147" y="307"/>
                  </a:moveTo>
                  <a:cubicBezTo>
                    <a:pt x="154" y="312"/>
                    <a:pt x="163" y="308"/>
                    <a:pt x="164" y="299"/>
                  </a:cubicBezTo>
                  <a:cubicBezTo>
                    <a:pt x="170" y="251"/>
                    <a:pt x="185" y="203"/>
                    <a:pt x="210" y="161"/>
                  </a:cubicBezTo>
                  <a:cubicBezTo>
                    <a:pt x="234" y="118"/>
                    <a:pt x="268" y="81"/>
                    <a:pt x="307" y="52"/>
                  </a:cubicBezTo>
                  <a:cubicBezTo>
                    <a:pt x="314" y="47"/>
                    <a:pt x="313" y="37"/>
                    <a:pt x="305" y="33"/>
                  </a:cubicBezTo>
                  <a:cubicBezTo>
                    <a:pt x="260" y="11"/>
                    <a:pt x="210" y="0"/>
                    <a:pt x="159" y="0"/>
                  </a:cubicBezTo>
                  <a:cubicBezTo>
                    <a:pt x="104" y="0"/>
                    <a:pt x="49" y="14"/>
                    <a:pt x="0" y="40"/>
                  </a:cubicBezTo>
                  <a:cubicBezTo>
                    <a:pt x="4" y="147"/>
                    <a:pt x="59" y="247"/>
                    <a:pt x="147" y="307"/>
                  </a:cubicBezTo>
                  <a:close/>
                </a:path>
              </a:pathLst>
            </a:custGeom>
            <a:solidFill>
              <a:srgbClr val="B6D7A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224" name="Google Shape;5224;p50"/>
            <p:cNvSpPr/>
            <p:nvPr/>
          </p:nvSpPr>
          <p:spPr>
            <a:xfrm>
              <a:off x="9232824" y="4627288"/>
              <a:ext cx="203291" cy="203591"/>
            </a:xfrm>
            <a:custGeom>
              <a:avLst/>
              <a:gdLst/>
              <a:ahLst/>
              <a:cxnLst/>
              <a:rect l="l" t="t" r="r" b="b"/>
              <a:pathLst>
                <a:path w="307" h="306" extrusionOk="0">
                  <a:moveTo>
                    <a:pt x="9" y="31"/>
                  </a:moveTo>
                  <a:cubicBezTo>
                    <a:pt x="1" y="35"/>
                    <a:pt x="0" y="45"/>
                    <a:pt x="7" y="51"/>
                  </a:cubicBezTo>
                  <a:cubicBezTo>
                    <a:pt x="45" y="79"/>
                    <a:pt x="77" y="116"/>
                    <a:pt x="101" y="158"/>
                  </a:cubicBezTo>
                  <a:cubicBezTo>
                    <a:pt x="126" y="199"/>
                    <a:pt x="141" y="246"/>
                    <a:pt x="147" y="293"/>
                  </a:cubicBezTo>
                  <a:cubicBezTo>
                    <a:pt x="148" y="302"/>
                    <a:pt x="158" y="306"/>
                    <a:pt x="165" y="301"/>
                  </a:cubicBezTo>
                  <a:cubicBezTo>
                    <a:pt x="248" y="243"/>
                    <a:pt x="301" y="149"/>
                    <a:pt x="307" y="46"/>
                  </a:cubicBezTo>
                  <a:cubicBezTo>
                    <a:pt x="307" y="42"/>
                    <a:pt x="305" y="38"/>
                    <a:pt x="301" y="35"/>
                  </a:cubicBezTo>
                  <a:cubicBezTo>
                    <a:pt x="254" y="12"/>
                    <a:pt x="202" y="0"/>
                    <a:pt x="151" y="0"/>
                  </a:cubicBezTo>
                  <a:cubicBezTo>
                    <a:pt x="101" y="0"/>
                    <a:pt x="53" y="11"/>
                    <a:pt x="9" y="31"/>
                  </a:cubicBezTo>
                  <a:close/>
                </a:path>
              </a:pathLst>
            </a:custGeom>
            <a:solidFill>
              <a:srgbClr val="A4C2F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5225" name="Google Shape;5225;p50"/>
          <p:cNvGrpSpPr/>
          <p:nvPr/>
        </p:nvGrpSpPr>
        <p:grpSpPr>
          <a:xfrm>
            <a:off x="3069757" y="2283047"/>
            <a:ext cx="445812" cy="394518"/>
            <a:chOff x="1510757" y="3225422"/>
            <a:chExt cx="720214" cy="637347"/>
          </a:xfrm>
        </p:grpSpPr>
        <p:sp>
          <p:nvSpPr>
            <p:cNvPr id="5226" name="Google Shape;5226;p50"/>
            <p:cNvSpPr/>
            <p:nvPr/>
          </p:nvSpPr>
          <p:spPr>
            <a:xfrm>
              <a:off x="1774546" y="3475620"/>
              <a:ext cx="261417" cy="238347"/>
            </a:xfrm>
            <a:custGeom>
              <a:avLst/>
              <a:gdLst/>
              <a:ahLst/>
              <a:cxnLst/>
              <a:rect l="l" t="t" r="r" b="b"/>
              <a:pathLst>
                <a:path w="385" h="351" extrusionOk="0">
                  <a:moveTo>
                    <a:pt x="0" y="288"/>
                  </a:moveTo>
                  <a:cubicBezTo>
                    <a:pt x="0" y="195"/>
                    <a:pt x="0" y="195"/>
                    <a:pt x="0" y="195"/>
                  </a:cubicBezTo>
                  <a:cubicBezTo>
                    <a:pt x="7" y="203"/>
                    <a:pt x="17" y="209"/>
                    <a:pt x="28" y="209"/>
                  </a:cubicBezTo>
                  <a:cubicBezTo>
                    <a:pt x="39" y="209"/>
                    <a:pt x="49" y="204"/>
                    <a:pt x="56" y="195"/>
                  </a:cubicBezTo>
                  <a:cubicBezTo>
                    <a:pt x="66" y="183"/>
                    <a:pt x="72" y="166"/>
                    <a:pt x="71" y="146"/>
                  </a:cubicBezTo>
                  <a:cubicBezTo>
                    <a:pt x="72" y="127"/>
                    <a:pt x="66" y="110"/>
                    <a:pt x="56" y="98"/>
                  </a:cubicBezTo>
                  <a:cubicBezTo>
                    <a:pt x="49" y="89"/>
                    <a:pt x="39" y="84"/>
                    <a:pt x="28" y="84"/>
                  </a:cubicBezTo>
                  <a:cubicBezTo>
                    <a:pt x="17" y="84"/>
                    <a:pt x="7" y="89"/>
                    <a:pt x="0" y="98"/>
                  </a:cubicBezTo>
                  <a:cubicBezTo>
                    <a:pt x="0" y="0"/>
                    <a:pt x="0" y="0"/>
                    <a:pt x="0" y="0"/>
                  </a:cubicBezTo>
                  <a:cubicBezTo>
                    <a:pt x="189" y="0"/>
                    <a:pt x="189" y="0"/>
                    <a:pt x="189" y="0"/>
                  </a:cubicBezTo>
                  <a:cubicBezTo>
                    <a:pt x="312" y="0"/>
                    <a:pt x="312" y="0"/>
                    <a:pt x="312" y="0"/>
                  </a:cubicBezTo>
                  <a:cubicBezTo>
                    <a:pt x="313" y="0"/>
                    <a:pt x="313" y="0"/>
                    <a:pt x="313" y="0"/>
                  </a:cubicBezTo>
                  <a:cubicBezTo>
                    <a:pt x="313" y="122"/>
                    <a:pt x="313" y="122"/>
                    <a:pt x="313" y="122"/>
                  </a:cubicBezTo>
                  <a:cubicBezTo>
                    <a:pt x="314" y="125"/>
                    <a:pt x="317" y="128"/>
                    <a:pt x="320" y="128"/>
                  </a:cubicBezTo>
                  <a:cubicBezTo>
                    <a:pt x="327" y="129"/>
                    <a:pt x="334" y="129"/>
                    <a:pt x="338" y="122"/>
                  </a:cubicBezTo>
                  <a:cubicBezTo>
                    <a:pt x="341" y="119"/>
                    <a:pt x="342" y="115"/>
                    <a:pt x="345" y="111"/>
                  </a:cubicBezTo>
                  <a:cubicBezTo>
                    <a:pt x="351" y="100"/>
                    <a:pt x="366" y="99"/>
                    <a:pt x="374" y="109"/>
                  </a:cubicBezTo>
                  <a:cubicBezTo>
                    <a:pt x="382" y="119"/>
                    <a:pt x="385" y="133"/>
                    <a:pt x="385" y="146"/>
                  </a:cubicBezTo>
                  <a:cubicBezTo>
                    <a:pt x="385" y="160"/>
                    <a:pt x="382" y="174"/>
                    <a:pt x="374" y="184"/>
                  </a:cubicBezTo>
                  <a:cubicBezTo>
                    <a:pt x="366" y="194"/>
                    <a:pt x="351" y="193"/>
                    <a:pt x="345" y="182"/>
                  </a:cubicBezTo>
                  <a:cubicBezTo>
                    <a:pt x="342" y="178"/>
                    <a:pt x="341" y="174"/>
                    <a:pt x="338" y="170"/>
                  </a:cubicBezTo>
                  <a:cubicBezTo>
                    <a:pt x="334" y="164"/>
                    <a:pt x="327" y="164"/>
                    <a:pt x="320" y="164"/>
                  </a:cubicBezTo>
                  <a:cubicBezTo>
                    <a:pt x="317" y="164"/>
                    <a:pt x="314" y="168"/>
                    <a:pt x="313" y="171"/>
                  </a:cubicBezTo>
                  <a:cubicBezTo>
                    <a:pt x="313" y="351"/>
                    <a:pt x="313" y="351"/>
                    <a:pt x="313" y="351"/>
                  </a:cubicBezTo>
                  <a:cubicBezTo>
                    <a:pt x="107" y="324"/>
                    <a:pt x="107" y="324"/>
                    <a:pt x="107" y="324"/>
                  </a:cubicBezTo>
                  <a:cubicBezTo>
                    <a:pt x="107" y="324"/>
                    <a:pt x="74" y="316"/>
                    <a:pt x="52" y="310"/>
                  </a:cubicBezTo>
                  <a:cubicBezTo>
                    <a:pt x="32" y="305"/>
                    <a:pt x="0" y="288"/>
                    <a:pt x="0" y="28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227" name="Google Shape;5227;p50"/>
            <p:cNvSpPr/>
            <p:nvPr/>
          </p:nvSpPr>
          <p:spPr>
            <a:xfrm>
              <a:off x="2000650" y="3426634"/>
              <a:ext cx="230321" cy="296287"/>
            </a:xfrm>
            <a:custGeom>
              <a:avLst/>
              <a:gdLst/>
              <a:ahLst/>
              <a:cxnLst/>
              <a:rect l="l" t="t" r="r" b="b"/>
              <a:pathLst>
                <a:path w="339" h="436" extrusionOk="0">
                  <a:moveTo>
                    <a:pt x="187" y="65"/>
                  </a:moveTo>
                  <a:cubicBezTo>
                    <a:pt x="187" y="58"/>
                    <a:pt x="187" y="51"/>
                    <a:pt x="193" y="47"/>
                  </a:cubicBezTo>
                  <a:cubicBezTo>
                    <a:pt x="197" y="45"/>
                    <a:pt x="201" y="43"/>
                    <a:pt x="205" y="41"/>
                  </a:cubicBezTo>
                  <a:cubicBezTo>
                    <a:pt x="216" y="34"/>
                    <a:pt x="217" y="20"/>
                    <a:pt x="207" y="11"/>
                  </a:cubicBezTo>
                  <a:cubicBezTo>
                    <a:pt x="197" y="3"/>
                    <a:pt x="183" y="0"/>
                    <a:pt x="169" y="0"/>
                  </a:cubicBezTo>
                  <a:cubicBezTo>
                    <a:pt x="156" y="0"/>
                    <a:pt x="142" y="3"/>
                    <a:pt x="132" y="11"/>
                  </a:cubicBezTo>
                  <a:cubicBezTo>
                    <a:pt x="122" y="20"/>
                    <a:pt x="123" y="34"/>
                    <a:pt x="134" y="41"/>
                  </a:cubicBezTo>
                  <a:cubicBezTo>
                    <a:pt x="138" y="43"/>
                    <a:pt x="142" y="45"/>
                    <a:pt x="145" y="47"/>
                  </a:cubicBezTo>
                  <a:cubicBezTo>
                    <a:pt x="152" y="51"/>
                    <a:pt x="152" y="58"/>
                    <a:pt x="151" y="65"/>
                  </a:cubicBezTo>
                  <a:cubicBezTo>
                    <a:pt x="151" y="69"/>
                    <a:pt x="148" y="71"/>
                    <a:pt x="145" y="72"/>
                  </a:cubicBezTo>
                  <a:cubicBezTo>
                    <a:pt x="61" y="72"/>
                    <a:pt x="61" y="72"/>
                    <a:pt x="61" y="72"/>
                  </a:cubicBezTo>
                  <a:cubicBezTo>
                    <a:pt x="0" y="72"/>
                    <a:pt x="0" y="72"/>
                    <a:pt x="0" y="72"/>
                  </a:cubicBezTo>
                  <a:cubicBezTo>
                    <a:pt x="0" y="170"/>
                    <a:pt x="0" y="170"/>
                    <a:pt x="0" y="170"/>
                  </a:cubicBezTo>
                  <a:cubicBezTo>
                    <a:pt x="7" y="161"/>
                    <a:pt x="17" y="156"/>
                    <a:pt x="28" y="156"/>
                  </a:cubicBezTo>
                  <a:cubicBezTo>
                    <a:pt x="39" y="156"/>
                    <a:pt x="49" y="161"/>
                    <a:pt x="56" y="170"/>
                  </a:cubicBezTo>
                  <a:cubicBezTo>
                    <a:pt x="66" y="182"/>
                    <a:pt x="71" y="199"/>
                    <a:pt x="71" y="218"/>
                  </a:cubicBezTo>
                  <a:cubicBezTo>
                    <a:pt x="71" y="238"/>
                    <a:pt x="66" y="255"/>
                    <a:pt x="56" y="267"/>
                  </a:cubicBezTo>
                  <a:cubicBezTo>
                    <a:pt x="49" y="276"/>
                    <a:pt x="39" y="281"/>
                    <a:pt x="28" y="281"/>
                  </a:cubicBezTo>
                  <a:cubicBezTo>
                    <a:pt x="17" y="281"/>
                    <a:pt x="7" y="275"/>
                    <a:pt x="0" y="267"/>
                  </a:cubicBezTo>
                  <a:cubicBezTo>
                    <a:pt x="0" y="425"/>
                    <a:pt x="0" y="425"/>
                    <a:pt x="0" y="425"/>
                  </a:cubicBezTo>
                  <a:cubicBezTo>
                    <a:pt x="86" y="436"/>
                    <a:pt x="86" y="436"/>
                    <a:pt x="86" y="436"/>
                  </a:cubicBezTo>
                  <a:cubicBezTo>
                    <a:pt x="128" y="431"/>
                    <a:pt x="201" y="415"/>
                    <a:pt x="248" y="367"/>
                  </a:cubicBezTo>
                  <a:cubicBezTo>
                    <a:pt x="307" y="309"/>
                    <a:pt x="328" y="205"/>
                    <a:pt x="328" y="205"/>
                  </a:cubicBezTo>
                  <a:cubicBezTo>
                    <a:pt x="328" y="205"/>
                    <a:pt x="339" y="143"/>
                    <a:pt x="333" y="72"/>
                  </a:cubicBezTo>
                  <a:cubicBezTo>
                    <a:pt x="193" y="72"/>
                    <a:pt x="193" y="72"/>
                    <a:pt x="193" y="72"/>
                  </a:cubicBezTo>
                  <a:cubicBezTo>
                    <a:pt x="190" y="71"/>
                    <a:pt x="187" y="69"/>
                    <a:pt x="187" y="65"/>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228" name="Google Shape;5228;p50"/>
            <p:cNvSpPr/>
            <p:nvPr/>
          </p:nvSpPr>
          <p:spPr>
            <a:xfrm>
              <a:off x="1774546" y="3225422"/>
              <a:ext cx="211874" cy="236503"/>
            </a:xfrm>
            <a:custGeom>
              <a:avLst/>
              <a:gdLst/>
              <a:ahLst/>
              <a:cxnLst/>
              <a:rect l="l" t="t" r="r" b="b"/>
              <a:pathLst>
                <a:path w="312" h="348" extrusionOk="0">
                  <a:moveTo>
                    <a:pt x="0" y="157"/>
                  </a:moveTo>
                  <a:cubicBezTo>
                    <a:pt x="7" y="149"/>
                    <a:pt x="17" y="143"/>
                    <a:pt x="28" y="143"/>
                  </a:cubicBezTo>
                  <a:cubicBezTo>
                    <a:pt x="39" y="143"/>
                    <a:pt x="49" y="148"/>
                    <a:pt x="56" y="157"/>
                  </a:cubicBezTo>
                  <a:cubicBezTo>
                    <a:pt x="66" y="169"/>
                    <a:pt x="72" y="186"/>
                    <a:pt x="71" y="206"/>
                  </a:cubicBezTo>
                  <a:cubicBezTo>
                    <a:pt x="72" y="225"/>
                    <a:pt x="66" y="242"/>
                    <a:pt x="56" y="255"/>
                  </a:cubicBezTo>
                  <a:cubicBezTo>
                    <a:pt x="49" y="263"/>
                    <a:pt x="39" y="268"/>
                    <a:pt x="28" y="268"/>
                  </a:cubicBezTo>
                  <a:cubicBezTo>
                    <a:pt x="17" y="268"/>
                    <a:pt x="7" y="263"/>
                    <a:pt x="0" y="254"/>
                  </a:cubicBezTo>
                  <a:cubicBezTo>
                    <a:pt x="0" y="348"/>
                    <a:pt x="0" y="348"/>
                    <a:pt x="0" y="348"/>
                  </a:cubicBezTo>
                  <a:cubicBezTo>
                    <a:pt x="189" y="348"/>
                    <a:pt x="189" y="348"/>
                    <a:pt x="189" y="348"/>
                  </a:cubicBezTo>
                  <a:cubicBezTo>
                    <a:pt x="312" y="348"/>
                    <a:pt x="312" y="348"/>
                    <a:pt x="312" y="348"/>
                  </a:cubicBezTo>
                  <a:cubicBezTo>
                    <a:pt x="312" y="254"/>
                    <a:pt x="312" y="254"/>
                    <a:pt x="312" y="254"/>
                  </a:cubicBezTo>
                  <a:cubicBezTo>
                    <a:pt x="305" y="263"/>
                    <a:pt x="295" y="268"/>
                    <a:pt x="284" y="268"/>
                  </a:cubicBezTo>
                  <a:cubicBezTo>
                    <a:pt x="274" y="268"/>
                    <a:pt x="264" y="263"/>
                    <a:pt x="257" y="255"/>
                  </a:cubicBezTo>
                  <a:cubicBezTo>
                    <a:pt x="246" y="242"/>
                    <a:pt x="241" y="225"/>
                    <a:pt x="241" y="206"/>
                  </a:cubicBezTo>
                  <a:cubicBezTo>
                    <a:pt x="241" y="186"/>
                    <a:pt x="246" y="169"/>
                    <a:pt x="257" y="157"/>
                  </a:cubicBezTo>
                  <a:cubicBezTo>
                    <a:pt x="264" y="148"/>
                    <a:pt x="274" y="143"/>
                    <a:pt x="284" y="143"/>
                  </a:cubicBezTo>
                  <a:cubicBezTo>
                    <a:pt x="295" y="143"/>
                    <a:pt x="305" y="149"/>
                    <a:pt x="312" y="157"/>
                  </a:cubicBezTo>
                  <a:cubicBezTo>
                    <a:pt x="312" y="23"/>
                    <a:pt x="312" y="23"/>
                    <a:pt x="312" y="23"/>
                  </a:cubicBezTo>
                  <a:cubicBezTo>
                    <a:pt x="292" y="20"/>
                    <a:pt x="273" y="18"/>
                    <a:pt x="256" y="17"/>
                  </a:cubicBezTo>
                  <a:cubicBezTo>
                    <a:pt x="182" y="11"/>
                    <a:pt x="96" y="0"/>
                    <a:pt x="0" y="12"/>
                  </a:cubicBezTo>
                  <a:lnTo>
                    <a:pt x="0" y="157"/>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229" name="Google Shape;5229;p50"/>
            <p:cNvSpPr/>
            <p:nvPr/>
          </p:nvSpPr>
          <p:spPr>
            <a:xfrm>
              <a:off x="1951107" y="3243857"/>
              <a:ext cx="274329" cy="218067"/>
            </a:xfrm>
            <a:custGeom>
              <a:avLst/>
              <a:gdLst/>
              <a:ahLst/>
              <a:cxnLst/>
              <a:rect l="l" t="t" r="r" b="b"/>
              <a:pathLst>
                <a:path w="404" h="321" extrusionOk="0">
                  <a:moveTo>
                    <a:pt x="72" y="155"/>
                  </a:moveTo>
                  <a:cubicBezTo>
                    <a:pt x="71" y="158"/>
                    <a:pt x="69" y="161"/>
                    <a:pt x="65" y="161"/>
                  </a:cubicBezTo>
                  <a:cubicBezTo>
                    <a:pt x="58" y="161"/>
                    <a:pt x="52" y="161"/>
                    <a:pt x="47" y="155"/>
                  </a:cubicBezTo>
                  <a:cubicBezTo>
                    <a:pt x="45" y="151"/>
                    <a:pt x="43" y="147"/>
                    <a:pt x="41" y="143"/>
                  </a:cubicBezTo>
                  <a:cubicBezTo>
                    <a:pt x="34" y="132"/>
                    <a:pt x="20" y="131"/>
                    <a:pt x="11" y="141"/>
                  </a:cubicBezTo>
                  <a:cubicBezTo>
                    <a:pt x="3" y="151"/>
                    <a:pt x="0" y="165"/>
                    <a:pt x="0" y="179"/>
                  </a:cubicBezTo>
                  <a:cubicBezTo>
                    <a:pt x="0" y="192"/>
                    <a:pt x="3" y="206"/>
                    <a:pt x="11" y="216"/>
                  </a:cubicBezTo>
                  <a:cubicBezTo>
                    <a:pt x="20" y="226"/>
                    <a:pt x="34" y="225"/>
                    <a:pt x="41" y="214"/>
                  </a:cubicBezTo>
                  <a:cubicBezTo>
                    <a:pt x="43" y="210"/>
                    <a:pt x="45" y="206"/>
                    <a:pt x="47" y="203"/>
                  </a:cubicBezTo>
                  <a:cubicBezTo>
                    <a:pt x="52" y="196"/>
                    <a:pt x="58" y="196"/>
                    <a:pt x="65" y="197"/>
                  </a:cubicBezTo>
                  <a:cubicBezTo>
                    <a:pt x="69" y="197"/>
                    <a:pt x="71" y="200"/>
                    <a:pt x="72" y="203"/>
                  </a:cubicBezTo>
                  <a:cubicBezTo>
                    <a:pt x="72" y="321"/>
                    <a:pt x="72" y="321"/>
                    <a:pt x="72" y="321"/>
                  </a:cubicBezTo>
                  <a:cubicBezTo>
                    <a:pt x="134" y="321"/>
                    <a:pt x="134" y="321"/>
                    <a:pt x="134" y="321"/>
                  </a:cubicBezTo>
                  <a:cubicBezTo>
                    <a:pt x="194" y="321"/>
                    <a:pt x="194" y="321"/>
                    <a:pt x="194" y="321"/>
                  </a:cubicBezTo>
                  <a:cubicBezTo>
                    <a:pt x="185" y="314"/>
                    <a:pt x="180" y="304"/>
                    <a:pt x="180" y="293"/>
                  </a:cubicBezTo>
                  <a:cubicBezTo>
                    <a:pt x="180" y="283"/>
                    <a:pt x="185" y="272"/>
                    <a:pt x="193" y="265"/>
                  </a:cubicBezTo>
                  <a:cubicBezTo>
                    <a:pt x="206" y="255"/>
                    <a:pt x="223" y="250"/>
                    <a:pt x="242" y="250"/>
                  </a:cubicBezTo>
                  <a:cubicBezTo>
                    <a:pt x="262" y="250"/>
                    <a:pt x="279" y="255"/>
                    <a:pt x="291" y="265"/>
                  </a:cubicBezTo>
                  <a:cubicBezTo>
                    <a:pt x="300" y="272"/>
                    <a:pt x="305" y="283"/>
                    <a:pt x="305" y="293"/>
                  </a:cubicBezTo>
                  <a:cubicBezTo>
                    <a:pt x="305" y="304"/>
                    <a:pt x="299" y="314"/>
                    <a:pt x="291" y="321"/>
                  </a:cubicBezTo>
                  <a:cubicBezTo>
                    <a:pt x="404" y="321"/>
                    <a:pt x="404" y="321"/>
                    <a:pt x="404" y="321"/>
                  </a:cubicBezTo>
                  <a:cubicBezTo>
                    <a:pt x="403" y="315"/>
                    <a:pt x="402" y="308"/>
                    <a:pt x="401" y="301"/>
                  </a:cubicBezTo>
                  <a:cubicBezTo>
                    <a:pt x="396" y="273"/>
                    <a:pt x="371" y="189"/>
                    <a:pt x="282" y="113"/>
                  </a:cubicBezTo>
                  <a:cubicBezTo>
                    <a:pt x="199" y="42"/>
                    <a:pt x="130" y="13"/>
                    <a:pt x="72" y="0"/>
                  </a:cubicBezTo>
                  <a:lnTo>
                    <a:pt x="72" y="155"/>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230" name="Google Shape;5230;p50"/>
            <p:cNvSpPr/>
            <p:nvPr/>
          </p:nvSpPr>
          <p:spPr>
            <a:xfrm>
              <a:off x="1858610" y="3710542"/>
              <a:ext cx="173926" cy="152226"/>
            </a:xfrm>
            <a:custGeom>
              <a:avLst/>
              <a:gdLst/>
              <a:ahLst/>
              <a:cxnLst/>
              <a:rect l="l" t="t" r="r" b="b"/>
              <a:pathLst>
                <a:path w="256" h="224" extrusionOk="0">
                  <a:moveTo>
                    <a:pt x="253" y="39"/>
                  </a:moveTo>
                  <a:cubicBezTo>
                    <a:pt x="254" y="37"/>
                    <a:pt x="255" y="35"/>
                    <a:pt x="256" y="34"/>
                  </a:cubicBezTo>
                  <a:cubicBezTo>
                    <a:pt x="0" y="0"/>
                    <a:pt x="0" y="0"/>
                    <a:pt x="0" y="0"/>
                  </a:cubicBezTo>
                  <a:cubicBezTo>
                    <a:pt x="142" y="206"/>
                    <a:pt x="142" y="206"/>
                    <a:pt x="142" y="206"/>
                  </a:cubicBezTo>
                  <a:cubicBezTo>
                    <a:pt x="148" y="216"/>
                    <a:pt x="159" y="221"/>
                    <a:pt x="170" y="222"/>
                  </a:cubicBezTo>
                  <a:cubicBezTo>
                    <a:pt x="225" y="224"/>
                    <a:pt x="225" y="224"/>
                    <a:pt x="225" y="224"/>
                  </a:cubicBezTo>
                  <a:cubicBezTo>
                    <a:pt x="233" y="224"/>
                    <a:pt x="235" y="221"/>
                    <a:pt x="233" y="218"/>
                  </a:cubicBezTo>
                  <a:cubicBezTo>
                    <a:pt x="229" y="209"/>
                    <a:pt x="220" y="192"/>
                    <a:pt x="212" y="175"/>
                  </a:cubicBezTo>
                  <a:cubicBezTo>
                    <a:pt x="207" y="166"/>
                    <a:pt x="206" y="154"/>
                    <a:pt x="210" y="144"/>
                  </a:cubicBezTo>
                  <a:lnTo>
                    <a:pt x="253" y="39"/>
                  </a:ln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231" name="Google Shape;5231;p50"/>
            <p:cNvSpPr/>
            <p:nvPr/>
          </p:nvSpPr>
          <p:spPr>
            <a:xfrm>
              <a:off x="1521825" y="3426634"/>
              <a:ext cx="288560" cy="234396"/>
            </a:xfrm>
            <a:custGeom>
              <a:avLst/>
              <a:gdLst/>
              <a:ahLst/>
              <a:cxnLst/>
              <a:rect l="l" t="t" r="r" b="b"/>
              <a:pathLst>
                <a:path w="425" h="345" extrusionOk="0">
                  <a:moveTo>
                    <a:pt x="299" y="269"/>
                  </a:moveTo>
                  <a:cubicBezTo>
                    <a:pt x="299" y="269"/>
                    <a:pt x="299" y="269"/>
                    <a:pt x="299" y="269"/>
                  </a:cubicBezTo>
                  <a:cubicBezTo>
                    <a:pt x="308" y="298"/>
                    <a:pt x="328" y="324"/>
                    <a:pt x="352" y="345"/>
                  </a:cubicBezTo>
                  <a:cubicBezTo>
                    <a:pt x="352" y="243"/>
                    <a:pt x="352" y="243"/>
                    <a:pt x="352" y="243"/>
                  </a:cubicBezTo>
                  <a:cubicBezTo>
                    <a:pt x="353" y="240"/>
                    <a:pt x="356" y="236"/>
                    <a:pt x="359" y="236"/>
                  </a:cubicBezTo>
                  <a:cubicBezTo>
                    <a:pt x="366" y="236"/>
                    <a:pt x="373" y="236"/>
                    <a:pt x="377" y="242"/>
                  </a:cubicBezTo>
                  <a:cubicBezTo>
                    <a:pt x="380" y="246"/>
                    <a:pt x="381" y="250"/>
                    <a:pt x="384" y="254"/>
                  </a:cubicBezTo>
                  <a:cubicBezTo>
                    <a:pt x="391" y="265"/>
                    <a:pt x="405" y="266"/>
                    <a:pt x="413" y="256"/>
                  </a:cubicBezTo>
                  <a:cubicBezTo>
                    <a:pt x="421" y="246"/>
                    <a:pt x="425" y="232"/>
                    <a:pt x="424" y="218"/>
                  </a:cubicBezTo>
                  <a:cubicBezTo>
                    <a:pt x="425" y="205"/>
                    <a:pt x="421" y="191"/>
                    <a:pt x="413" y="181"/>
                  </a:cubicBezTo>
                  <a:cubicBezTo>
                    <a:pt x="405" y="171"/>
                    <a:pt x="391" y="172"/>
                    <a:pt x="384" y="183"/>
                  </a:cubicBezTo>
                  <a:cubicBezTo>
                    <a:pt x="381" y="187"/>
                    <a:pt x="380" y="191"/>
                    <a:pt x="377" y="194"/>
                  </a:cubicBezTo>
                  <a:cubicBezTo>
                    <a:pt x="373" y="201"/>
                    <a:pt x="366" y="201"/>
                    <a:pt x="359" y="200"/>
                  </a:cubicBezTo>
                  <a:cubicBezTo>
                    <a:pt x="356" y="200"/>
                    <a:pt x="353" y="197"/>
                    <a:pt x="352" y="194"/>
                  </a:cubicBezTo>
                  <a:cubicBezTo>
                    <a:pt x="352" y="72"/>
                    <a:pt x="352" y="72"/>
                    <a:pt x="352" y="72"/>
                  </a:cubicBezTo>
                  <a:cubicBezTo>
                    <a:pt x="205" y="72"/>
                    <a:pt x="205" y="72"/>
                    <a:pt x="205" y="72"/>
                  </a:cubicBezTo>
                  <a:cubicBezTo>
                    <a:pt x="202" y="71"/>
                    <a:pt x="198" y="69"/>
                    <a:pt x="198" y="65"/>
                  </a:cubicBezTo>
                  <a:cubicBezTo>
                    <a:pt x="198" y="58"/>
                    <a:pt x="198" y="51"/>
                    <a:pt x="204" y="47"/>
                  </a:cubicBezTo>
                  <a:cubicBezTo>
                    <a:pt x="208" y="45"/>
                    <a:pt x="212" y="43"/>
                    <a:pt x="216" y="41"/>
                  </a:cubicBezTo>
                  <a:cubicBezTo>
                    <a:pt x="227" y="34"/>
                    <a:pt x="228" y="20"/>
                    <a:pt x="218" y="11"/>
                  </a:cubicBezTo>
                  <a:cubicBezTo>
                    <a:pt x="208" y="3"/>
                    <a:pt x="194" y="0"/>
                    <a:pt x="180" y="0"/>
                  </a:cubicBezTo>
                  <a:cubicBezTo>
                    <a:pt x="167" y="0"/>
                    <a:pt x="153" y="3"/>
                    <a:pt x="143" y="11"/>
                  </a:cubicBezTo>
                  <a:cubicBezTo>
                    <a:pt x="133" y="20"/>
                    <a:pt x="134" y="34"/>
                    <a:pt x="145" y="41"/>
                  </a:cubicBezTo>
                  <a:cubicBezTo>
                    <a:pt x="149" y="43"/>
                    <a:pt x="153" y="45"/>
                    <a:pt x="156" y="47"/>
                  </a:cubicBezTo>
                  <a:cubicBezTo>
                    <a:pt x="163" y="51"/>
                    <a:pt x="163" y="58"/>
                    <a:pt x="162" y="65"/>
                  </a:cubicBezTo>
                  <a:cubicBezTo>
                    <a:pt x="162" y="69"/>
                    <a:pt x="159" y="71"/>
                    <a:pt x="156" y="72"/>
                  </a:cubicBezTo>
                  <a:cubicBezTo>
                    <a:pt x="0" y="72"/>
                    <a:pt x="0" y="72"/>
                    <a:pt x="0" y="72"/>
                  </a:cubicBezTo>
                  <a:cubicBezTo>
                    <a:pt x="0" y="72"/>
                    <a:pt x="0" y="72"/>
                    <a:pt x="0" y="72"/>
                  </a:cubicBezTo>
                  <a:cubicBezTo>
                    <a:pt x="3" y="89"/>
                    <a:pt x="23" y="134"/>
                    <a:pt x="23" y="134"/>
                  </a:cubicBezTo>
                  <a:cubicBezTo>
                    <a:pt x="53" y="249"/>
                    <a:pt x="185" y="304"/>
                    <a:pt x="299" y="269"/>
                  </a:cubicBezTo>
                  <a:cubicBezTo>
                    <a:pt x="299" y="269"/>
                    <a:pt x="299" y="269"/>
                    <a:pt x="299" y="269"/>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232" name="Google Shape;5232;p50"/>
            <p:cNvSpPr/>
            <p:nvPr/>
          </p:nvSpPr>
          <p:spPr>
            <a:xfrm>
              <a:off x="1510757" y="3234903"/>
              <a:ext cx="299628" cy="227021"/>
            </a:xfrm>
            <a:custGeom>
              <a:avLst/>
              <a:gdLst/>
              <a:ahLst/>
              <a:cxnLst/>
              <a:rect l="l" t="t" r="r" b="b"/>
              <a:pathLst>
                <a:path w="441" h="334" extrusionOk="0">
                  <a:moveTo>
                    <a:pt x="148" y="334"/>
                  </a:moveTo>
                  <a:cubicBezTo>
                    <a:pt x="139" y="327"/>
                    <a:pt x="134" y="317"/>
                    <a:pt x="134" y="306"/>
                  </a:cubicBezTo>
                  <a:cubicBezTo>
                    <a:pt x="134" y="296"/>
                    <a:pt x="139" y="285"/>
                    <a:pt x="147" y="278"/>
                  </a:cubicBezTo>
                  <a:cubicBezTo>
                    <a:pt x="160" y="268"/>
                    <a:pt x="177" y="263"/>
                    <a:pt x="196" y="263"/>
                  </a:cubicBezTo>
                  <a:cubicBezTo>
                    <a:pt x="216" y="263"/>
                    <a:pt x="233" y="268"/>
                    <a:pt x="245" y="278"/>
                  </a:cubicBezTo>
                  <a:cubicBezTo>
                    <a:pt x="254" y="285"/>
                    <a:pt x="259" y="296"/>
                    <a:pt x="259" y="306"/>
                  </a:cubicBezTo>
                  <a:cubicBezTo>
                    <a:pt x="259" y="317"/>
                    <a:pt x="253" y="327"/>
                    <a:pt x="245" y="334"/>
                  </a:cubicBezTo>
                  <a:cubicBezTo>
                    <a:pt x="368" y="334"/>
                    <a:pt x="368" y="334"/>
                    <a:pt x="368" y="334"/>
                  </a:cubicBezTo>
                  <a:cubicBezTo>
                    <a:pt x="368" y="216"/>
                    <a:pt x="368" y="216"/>
                    <a:pt x="368" y="216"/>
                  </a:cubicBezTo>
                  <a:cubicBezTo>
                    <a:pt x="369" y="213"/>
                    <a:pt x="372" y="210"/>
                    <a:pt x="375" y="210"/>
                  </a:cubicBezTo>
                  <a:cubicBezTo>
                    <a:pt x="382" y="209"/>
                    <a:pt x="389" y="209"/>
                    <a:pt x="393" y="216"/>
                  </a:cubicBezTo>
                  <a:cubicBezTo>
                    <a:pt x="396" y="219"/>
                    <a:pt x="397" y="223"/>
                    <a:pt x="400" y="227"/>
                  </a:cubicBezTo>
                  <a:cubicBezTo>
                    <a:pt x="407" y="238"/>
                    <a:pt x="421" y="239"/>
                    <a:pt x="429" y="229"/>
                  </a:cubicBezTo>
                  <a:cubicBezTo>
                    <a:pt x="437" y="219"/>
                    <a:pt x="441" y="205"/>
                    <a:pt x="440" y="192"/>
                  </a:cubicBezTo>
                  <a:cubicBezTo>
                    <a:pt x="441" y="178"/>
                    <a:pt x="437" y="164"/>
                    <a:pt x="429" y="154"/>
                  </a:cubicBezTo>
                  <a:cubicBezTo>
                    <a:pt x="421" y="144"/>
                    <a:pt x="407" y="145"/>
                    <a:pt x="400" y="156"/>
                  </a:cubicBezTo>
                  <a:cubicBezTo>
                    <a:pt x="397" y="160"/>
                    <a:pt x="396" y="164"/>
                    <a:pt x="393" y="168"/>
                  </a:cubicBezTo>
                  <a:cubicBezTo>
                    <a:pt x="389" y="174"/>
                    <a:pt x="382" y="174"/>
                    <a:pt x="375" y="174"/>
                  </a:cubicBezTo>
                  <a:cubicBezTo>
                    <a:pt x="372" y="174"/>
                    <a:pt x="369" y="171"/>
                    <a:pt x="368" y="168"/>
                  </a:cubicBezTo>
                  <a:cubicBezTo>
                    <a:pt x="368" y="0"/>
                    <a:pt x="368" y="0"/>
                    <a:pt x="368" y="0"/>
                  </a:cubicBezTo>
                  <a:cubicBezTo>
                    <a:pt x="367" y="1"/>
                    <a:pt x="366" y="1"/>
                    <a:pt x="365" y="1"/>
                  </a:cubicBezTo>
                  <a:cubicBezTo>
                    <a:pt x="253" y="36"/>
                    <a:pt x="253" y="36"/>
                    <a:pt x="253" y="36"/>
                  </a:cubicBezTo>
                  <a:cubicBezTo>
                    <a:pt x="226" y="45"/>
                    <a:pt x="199" y="57"/>
                    <a:pt x="175" y="72"/>
                  </a:cubicBezTo>
                  <a:cubicBezTo>
                    <a:pt x="175" y="72"/>
                    <a:pt x="109" y="111"/>
                    <a:pt x="90" y="130"/>
                  </a:cubicBezTo>
                  <a:cubicBezTo>
                    <a:pt x="32" y="188"/>
                    <a:pt x="0" y="227"/>
                    <a:pt x="14" y="334"/>
                  </a:cubicBezTo>
                  <a:lnTo>
                    <a:pt x="148" y="334"/>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5233" name="Google Shape;5233;p50"/>
          <p:cNvGrpSpPr/>
          <p:nvPr/>
        </p:nvGrpSpPr>
        <p:grpSpPr>
          <a:xfrm>
            <a:off x="3761148" y="2300567"/>
            <a:ext cx="445767" cy="359478"/>
            <a:chOff x="2595501" y="3253725"/>
            <a:chExt cx="720141" cy="580739"/>
          </a:xfrm>
        </p:grpSpPr>
        <p:sp>
          <p:nvSpPr>
            <p:cNvPr id="5234" name="Google Shape;5234;p50"/>
            <p:cNvSpPr/>
            <p:nvPr/>
          </p:nvSpPr>
          <p:spPr>
            <a:xfrm>
              <a:off x="2595501" y="3269807"/>
              <a:ext cx="416349" cy="273171"/>
            </a:xfrm>
            <a:custGeom>
              <a:avLst/>
              <a:gdLst/>
              <a:ahLst/>
              <a:cxnLst/>
              <a:rect l="l" t="t" r="r" b="b"/>
              <a:pathLst>
                <a:path w="722" h="472" extrusionOk="0">
                  <a:moveTo>
                    <a:pt x="250" y="429"/>
                  </a:moveTo>
                  <a:cubicBezTo>
                    <a:pt x="250" y="413"/>
                    <a:pt x="258" y="398"/>
                    <a:pt x="270" y="388"/>
                  </a:cubicBezTo>
                  <a:cubicBezTo>
                    <a:pt x="289" y="372"/>
                    <a:pt x="315" y="364"/>
                    <a:pt x="344" y="365"/>
                  </a:cubicBezTo>
                  <a:cubicBezTo>
                    <a:pt x="373" y="364"/>
                    <a:pt x="399" y="372"/>
                    <a:pt x="418" y="388"/>
                  </a:cubicBezTo>
                  <a:cubicBezTo>
                    <a:pt x="431" y="398"/>
                    <a:pt x="438" y="413"/>
                    <a:pt x="438" y="429"/>
                  </a:cubicBezTo>
                  <a:cubicBezTo>
                    <a:pt x="438" y="446"/>
                    <a:pt x="430" y="461"/>
                    <a:pt x="417" y="472"/>
                  </a:cubicBezTo>
                  <a:cubicBezTo>
                    <a:pt x="598" y="472"/>
                    <a:pt x="598" y="472"/>
                    <a:pt x="598" y="472"/>
                  </a:cubicBezTo>
                  <a:cubicBezTo>
                    <a:pt x="606" y="472"/>
                    <a:pt x="613" y="465"/>
                    <a:pt x="613" y="457"/>
                  </a:cubicBezTo>
                  <a:cubicBezTo>
                    <a:pt x="613" y="457"/>
                    <a:pt x="613" y="457"/>
                    <a:pt x="613" y="457"/>
                  </a:cubicBezTo>
                  <a:cubicBezTo>
                    <a:pt x="613" y="457"/>
                    <a:pt x="613" y="457"/>
                    <a:pt x="613" y="457"/>
                  </a:cubicBezTo>
                  <a:cubicBezTo>
                    <a:pt x="613" y="320"/>
                    <a:pt x="613" y="320"/>
                    <a:pt x="613" y="320"/>
                  </a:cubicBezTo>
                  <a:cubicBezTo>
                    <a:pt x="615" y="315"/>
                    <a:pt x="619" y="310"/>
                    <a:pt x="624" y="310"/>
                  </a:cubicBezTo>
                  <a:cubicBezTo>
                    <a:pt x="635" y="310"/>
                    <a:pt x="645" y="310"/>
                    <a:pt x="651" y="319"/>
                  </a:cubicBezTo>
                  <a:cubicBezTo>
                    <a:pt x="655" y="325"/>
                    <a:pt x="657" y="331"/>
                    <a:pt x="661" y="336"/>
                  </a:cubicBezTo>
                  <a:cubicBezTo>
                    <a:pt x="671" y="353"/>
                    <a:pt x="693" y="355"/>
                    <a:pt x="705" y="340"/>
                  </a:cubicBezTo>
                  <a:cubicBezTo>
                    <a:pt x="718" y="325"/>
                    <a:pt x="722" y="303"/>
                    <a:pt x="722" y="283"/>
                  </a:cubicBezTo>
                  <a:cubicBezTo>
                    <a:pt x="722" y="263"/>
                    <a:pt x="718" y="242"/>
                    <a:pt x="705" y="227"/>
                  </a:cubicBezTo>
                  <a:cubicBezTo>
                    <a:pt x="693" y="211"/>
                    <a:pt x="671" y="213"/>
                    <a:pt x="661" y="230"/>
                  </a:cubicBezTo>
                  <a:cubicBezTo>
                    <a:pt x="657" y="235"/>
                    <a:pt x="655" y="241"/>
                    <a:pt x="651" y="247"/>
                  </a:cubicBezTo>
                  <a:cubicBezTo>
                    <a:pt x="645" y="256"/>
                    <a:pt x="635" y="256"/>
                    <a:pt x="624" y="256"/>
                  </a:cubicBezTo>
                  <a:cubicBezTo>
                    <a:pt x="619" y="256"/>
                    <a:pt x="615" y="251"/>
                    <a:pt x="613" y="247"/>
                  </a:cubicBezTo>
                  <a:cubicBezTo>
                    <a:pt x="613" y="104"/>
                    <a:pt x="613" y="104"/>
                    <a:pt x="613" y="104"/>
                  </a:cubicBezTo>
                  <a:cubicBezTo>
                    <a:pt x="613" y="96"/>
                    <a:pt x="609" y="89"/>
                    <a:pt x="602" y="85"/>
                  </a:cubicBezTo>
                  <a:cubicBezTo>
                    <a:pt x="600" y="84"/>
                    <a:pt x="598" y="82"/>
                    <a:pt x="595" y="81"/>
                  </a:cubicBezTo>
                  <a:cubicBezTo>
                    <a:pt x="520" y="29"/>
                    <a:pt x="437" y="0"/>
                    <a:pt x="345" y="0"/>
                  </a:cubicBezTo>
                  <a:cubicBezTo>
                    <a:pt x="147" y="9"/>
                    <a:pt x="0" y="128"/>
                    <a:pt x="25" y="345"/>
                  </a:cubicBezTo>
                  <a:cubicBezTo>
                    <a:pt x="29" y="385"/>
                    <a:pt x="37" y="424"/>
                    <a:pt x="49" y="461"/>
                  </a:cubicBezTo>
                  <a:cubicBezTo>
                    <a:pt x="52" y="467"/>
                    <a:pt x="57" y="472"/>
                    <a:pt x="64" y="472"/>
                  </a:cubicBezTo>
                  <a:cubicBezTo>
                    <a:pt x="271" y="472"/>
                    <a:pt x="271" y="472"/>
                    <a:pt x="271" y="472"/>
                  </a:cubicBezTo>
                  <a:cubicBezTo>
                    <a:pt x="258" y="461"/>
                    <a:pt x="250" y="446"/>
                    <a:pt x="250" y="42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235" name="Google Shape;5235;p50"/>
            <p:cNvSpPr/>
            <p:nvPr/>
          </p:nvSpPr>
          <p:spPr>
            <a:xfrm>
              <a:off x="2903528" y="3560177"/>
              <a:ext cx="374670" cy="273617"/>
            </a:xfrm>
            <a:custGeom>
              <a:avLst/>
              <a:gdLst/>
              <a:ahLst/>
              <a:cxnLst/>
              <a:rect l="l" t="t" r="r" b="b"/>
              <a:pathLst>
                <a:path w="650" h="473" extrusionOk="0">
                  <a:moveTo>
                    <a:pt x="455" y="42"/>
                  </a:moveTo>
                  <a:cubicBezTo>
                    <a:pt x="455" y="58"/>
                    <a:pt x="448" y="74"/>
                    <a:pt x="435" y="84"/>
                  </a:cubicBezTo>
                  <a:cubicBezTo>
                    <a:pt x="417" y="100"/>
                    <a:pt x="391" y="108"/>
                    <a:pt x="361" y="107"/>
                  </a:cubicBezTo>
                  <a:cubicBezTo>
                    <a:pt x="332" y="108"/>
                    <a:pt x="306" y="100"/>
                    <a:pt x="288" y="84"/>
                  </a:cubicBezTo>
                  <a:cubicBezTo>
                    <a:pt x="275" y="74"/>
                    <a:pt x="268" y="58"/>
                    <a:pt x="268" y="42"/>
                  </a:cubicBezTo>
                  <a:cubicBezTo>
                    <a:pt x="268" y="26"/>
                    <a:pt x="275" y="11"/>
                    <a:pt x="289" y="0"/>
                  </a:cubicBezTo>
                  <a:cubicBezTo>
                    <a:pt x="124" y="0"/>
                    <a:pt x="124" y="0"/>
                    <a:pt x="124" y="0"/>
                  </a:cubicBezTo>
                  <a:cubicBezTo>
                    <a:pt x="116" y="0"/>
                    <a:pt x="109" y="7"/>
                    <a:pt x="109" y="15"/>
                  </a:cubicBezTo>
                  <a:cubicBezTo>
                    <a:pt x="109" y="181"/>
                    <a:pt x="109" y="181"/>
                    <a:pt x="109" y="181"/>
                  </a:cubicBezTo>
                  <a:cubicBezTo>
                    <a:pt x="107" y="186"/>
                    <a:pt x="104" y="190"/>
                    <a:pt x="98" y="191"/>
                  </a:cubicBezTo>
                  <a:cubicBezTo>
                    <a:pt x="88" y="191"/>
                    <a:pt x="78" y="191"/>
                    <a:pt x="71" y="181"/>
                  </a:cubicBezTo>
                  <a:cubicBezTo>
                    <a:pt x="68" y="176"/>
                    <a:pt x="65" y="170"/>
                    <a:pt x="62" y="164"/>
                  </a:cubicBezTo>
                  <a:cubicBezTo>
                    <a:pt x="51" y="148"/>
                    <a:pt x="30" y="146"/>
                    <a:pt x="17" y="161"/>
                  </a:cubicBezTo>
                  <a:cubicBezTo>
                    <a:pt x="5" y="176"/>
                    <a:pt x="0" y="198"/>
                    <a:pt x="1" y="218"/>
                  </a:cubicBezTo>
                  <a:cubicBezTo>
                    <a:pt x="0" y="238"/>
                    <a:pt x="5" y="259"/>
                    <a:pt x="17" y="274"/>
                  </a:cubicBezTo>
                  <a:cubicBezTo>
                    <a:pt x="30" y="289"/>
                    <a:pt x="51" y="288"/>
                    <a:pt x="62" y="271"/>
                  </a:cubicBezTo>
                  <a:cubicBezTo>
                    <a:pt x="65" y="265"/>
                    <a:pt x="68" y="259"/>
                    <a:pt x="71" y="254"/>
                  </a:cubicBezTo>
                  <a:cubicBezTo>
                    <a:pt x="78" y="244"/>
                    <a:pt x="88" y="244"/>
                    <a:pt x="98" y="245"/>
                  </a:cubicBezTo>
                  <a:cubicBezTo>
                    <a:pt x="104" y="245"/>
                    <a:pt x="107" y="250"/>
                    <a:pt x="109" y="254"/>
                  </a:cubicBezTo>
                  <a:cubicBezTo>
                    <a:pt x="109" y="457"/>
                    <a:pt x="109" y="457"/>
                    <a:pt x="109" y="457"/>
                  </a:cubicBezTo>
                  <a:cubicBezTo>
                    <a:pt x="109" y="466"/>
                    <a:pt x="118" y="473"/>
                    <a:pt x="127" y="470"/>
                  </a:cubicBezTo>
                  <a:cubicBezTo>
                    <a:pt x="132" y="468"/>
                    <a:pt x="138" y="466"/>
                    <a:pt x="143" y="464"/>
                  </a:cubicBezTo>
                  <a:cubicBezTo>
                    <a:pt x="264" y="406"/>
                    <a:pt x="377" y="334"/>
                    <a:pt x="477" y="243"/>
                  </a:cubicBezTo>
                  <a:cubicBezTo>
                    <a:pt x="549" y="178"/>
                    <a:pt x="607" y="105"/>
                    <a:pt x="646" y="21"/>
                  </a:cubicBezTo>
                  <a:cubicBezTo>
                    <a:pt x="650" y="11"/>
                    <a:pt x="643" y="0"/>
                    <a:pt x="632" y="0"/>
                  </a:cubicBezTo>
                  <a:cubicBezTo>
                    <a:pt x="434" y="0"/>
                    <a:pt x="434" y="0"/>
                    <a:pt x="434" y="0"/>
                  </a:cubicBezTo>
                  <a:cubicBezTo>
                    <a:pt x="448" y="11"/>
                    <a:pt x="455" y="26"/>
                    <a:pt x="455" y="42"/>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236" name="Google Shape;5236;p50"/>
            <p:cNvSpPr/>
            <p:nvPr/>
          </p:nvSpPr>
          <p:spPr>
            <a:xfrm>
              <a:off x="2635397" y="3497189"/>
              <a:ext cx="313600" cy="337276"/>
            </a:xfrm>
            <a:custGeom>
              <a:avLst/>
              <a:gdLst/>
              <a:ahLst/>
              <a:cxnLst/>
              <a:rect l="l" t="t" r="r" b="b"/>
              <a:pathLst>
                <a:path w="544" h="583" extrusionOk="0">
                  <a:moveTo>
                    <a:pt x="502" y="420"/>
                  </a:moveTo>
                  <a:cubicBezTo>
                    <a:pt x="486" y="420"/>
                    <a:pt x="471" y="413"/>
                    <a:pt x="460" y="400"/>
                  </a:cubicBezTo>
                  <a:cubicBezTo>
                    <a:pt x="445" y="382"/>
                    <a:pt x="436" y="356"/>
                    <a:pt x="437" y="327"/>
                  </a:cubicBezTo>
                  <a:cubicBezTo>
                    <a:pt x="436" y="298"/>
                    <a:pt x="445" y="271"/>
                    <a:pt x="460" y="253"/>
                  </a:cubicBezTo>
                  <a:cubicBezTo>
                    <a:pt x="471" y="240"/>
                    <a:pt x="486" y="233"/>
                    <a:pt x="502" y="233"/>
                  </a:cubicBezTo>
                  <a:cubicBezTo>
                    <a:pt x="518" y="233"/>
                    <a:pt x="534" y="241"/>
                    <a:pt x="544" y="254"/>
                  </a:cubicBezTo>
                  <a:cubicBezTo>
                    <a:pt x="544" y="124"/>
                    <a:pt x="544" y="124"/>
                    <a:pt x="544" y="124"/>
                  </a:cubicBezTo>
                  <a:cubicBezTo>
                    <a:pt x="544" y="116"/>
                    <a:pt x="537" y="109"/>
                    <a:pt x="529" y="109"/>
                  </a:cubicBezTo>
                  <a:cubicBezTo>
                    <a:pt x="312" y="109"/>
                    <a:pt x="312" y="109"/>
                    <a:pt x="312" y="109"/>
                  </a:cubicBezTo>
                  <a:cubicBezTo>
                    <a:pt x="307" y="107"/>
                    <a:pt x="302" y="103"/>
                    <a:pt x="302" y="98"/>
                  </a:cubicBezTo>
                  <a:cubicBezTo>
                    <a:pt x="302" y="87"/>
                    <a:pt x="302" y="78"/>
                    <a:pt x="311" y="71"/>
                  </a:cubicBezTo>
                  <a:cubicBezTo>
                    <a:pt x="317" y="67"/>
                    <a:pt x="323" y="65"/>
                    <a:pt x="328" y="61"/>
                  </a:cubicBezTo>
                  <a:cubicBezTo>
                    <a:pt x="345" y="51"/>
                    <a:pt x="347" y="30"/>
                    <a:pt x="332" y="17"/>
                  </a:cubicBezTo>
                  <a:cubicBezTo>
                    <a:pt x="317" y="5"/>
                    <a:pt x="295" y="0"/>
                    <a:pt x="275" y="0"/>
                  </a:cubicBezTo>
                  <a:cubicBezTo>
                    <a:pt x="255" y="0"/>
                    <a:pt x="234" y="5"/>
                    <a:pt x="219" y="17"/>
                  </a:cubicBezTo>
                  <a:cubicBezTo>
                    <a:pt x="203" y="30"/>
                    <a:pt x="205" y="51"/>
                    <a:pt x="222" y="61"/>
                  </a:cubicBezTo>
                  <a:cubicBezTo>
                    <a:pt x="227" y="65"/>
                    <a:pt x="233" y="67"/>
                    <a:pt x="239" y="71"/>
                  </a:cubicBezTo>
                  <a:cubicBezTo>
                    <a:pt x="248" y="78"/>
                    <a:pt x="248" y="87"/>
                    <a:pt x="248" y="98"/>
                  </a:cubicBezTo>
                  <a:cubicBezTo>
                    <a:pt x="248" y="103"/>
                    <a:pt x="243" y="107"/>
                    <a:pt x="239" y="109"/>
                  </a:cubicBezTo>
                  <a:cubicBezTo>
                    <a:pt x="19" y="109"/>
                    <a:pt x="19" y="109"/>
                    <a:pt x="19" y="109"/>
                  </a:cubicBezTo>
                  <a:cubicBezTo>
                    <a:pt x="8" y="109"/>
                    <a:pt x="0" y="120"/>
                    <a:pt x="5" y="130"/>
                  </a:cubicBezTo>
                  <a:cubicBezTo>
                    <a:pt x="18" y="157"/>
                    <a:pt x="32" y="183"/>
                    <a:pt x="50" y="208"/>
                  </a:cubicBezTo>
                  <a:cubicBezTo>
                    <a:pt x="170" y="381"/>
                    <a:pt x="338" y="493"/>
                    <a:pt x="525" y="579"/>
                  </a:cubicBezTo>
                  <a:cubicBezTo>
                    <a:pt x="525" y="579"/>
                    <a:pt x="525" y="579"/>
                    <a:pt x="525" y="579"/>
                  </a:cubicBezTo>
                  <a:cubicBezTo>
                    <a:pt x="534" y="583"/>
                    <a:pt x="544" y="576"/>
                    <a:pt x="544" y="567"/>
                  </a:cubicBezTo>
                  <a:cubicBezTo>
                    <a:pt x="544" y="399"/>
                    <a:pt x="544" y="399"/>
                    <a:pt x="544" y="399"/>
                  </a:cubicBezTo>
                  <a:cubicBezTo>
                    <a:pt x="534" y="413"/>
                    <a:pt x="518" y="420"/>
                    <a:pt x="502" y="42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237" name="Google Shape;5237;p50"/>
            <p:cNvSpPr/>
            <p:nvPr/>
          </p:nvSpPr>
          <p:spPr>
            <a:xfrm>
              <a:off x="2966382" y="3253725"/>
              <a:ext cx="349261" cy="352241"/>
            </a:xfrm>
            <a:custGeom>
              <a:avLst/>
              <a:gdLst/>
              <a:ahLst/>
              <a:cxnLst/>
              <a:rect l="l" t="t" r="r" b="b"/>
              <a:pathLst>
                <a:path w="606" h="609" extrusionOk="0">
                  <a:moveTo>
                    <a:pt x="397" y="49"/>
                  </a:moveTo>
                  <a:cubicBezTo>
                    <a:pt x="262" y="0"/>
                    <a:pt x="137" y="39"/>
                    <a:pt x="19" y="109"/>
                  </a:cubicBezTo>
                  <a:cubicBezTo>
                    <a:pt x="17" y="110"/>
                    <a:pt x="15" y="111"/>
                    <a:pt x="13" y="112"/>
                  </a:cubicBezTo>
                  <a:cubicBezTo>
                    <a:pt x="5" y="116"/>
                    <a:pt x="0" y="124"/>
                    <a:pt x="0" y="132"/>
                  </a:cubicBezTo>
                  <a:cubicBezTo>
                    <a:pt x="0" y="238"/>
                    <a:pt x="0" y="238"/>
                    <a:pt x="0" y="238"/>
                  </a:cubicBezTo>
                  <a:cubicBezTo>
                    <a:pt x="11" y="225"/>
                    <a:pt x="26" y="217"/>
                    <a:pt x="43" y="217"/>
                  </a:cubicBezTo>
                  <a:cubicBezTo>
                    <a:pt x="59" y="217"/>
                    <a:pt x="74" y="225"/>
                    <a:pt x="85" y="237"/>
                  </a:cubicBezTo>
                  <a:cubicBezTo>
                    <a:pt x="100" y="256"/>
                    <a:pt x="108" y="282"/>
                    <a:pt x="108" y="311"/>
                  </a:cubicBezTo>
                  <a:cubicBezTo>
                    <a:pt x="108" y="340"/>
                    <a:pt x="100" y="366"/>
                    <a:pt x="85" y="385"/>
                  </a:cubicBezTo>
                  <a:cubicBezTo>
                    <a:pt x="74" y="398"/>
                    <a:pt x="59" y="405"/>
                    <a:pt x="43" y="405"/>
                  </a:cubicBezTo>
                  <a:cubicBezTo>
                    <a:pt x="26" y="405"/>
                    <a:pt x="11" y="397"/>
                    <a:pt x="0" y="384"/>
                  </a:cubicBezTo>
                  <a:cubicBezTo>
                    <a:pt x="0" y="485"/>
                    <a:pt x="0" y="485"/>
                    <a:pt x="0" y="485"/>
                  </a:cubicBezTo>
                  <a:cubicBezTo>
                    <a:pt x="0" y="493"/>
                    <a:pt x="7" y="500"/>
                    <a:pt x="15" y="500"/>
                  </a:cubicBezTo>
                  <a:cubicBezTo>
                    <a:pt x="216" y="500"/>
                    <a:pt x="216" y="500"/>
                    <a:pt x="216" y="500"/>
                  </a:cubicBezTo>
                  <a:cubicBezTo>
                    <a:pt x="221" y="502"/>
                    <a:pt x="225" y="505"/>
                    <a:pt x="225" y="511"/>
                  </a:cubicBezTo>
                  <a:cubicBezTo>
                    <a:pt x="226" y="521"/>
                    <a:pt x="226" y="531"/>
                    <a:pt x="216" y="538"/>
                  </a:cubicBezTo>
                  <a:cubicBezTo>
                    <a:pt x="211" y="541"/>
                    <a:pt x="205" y="544"/>
                    <a:pt x="199" y="547"/>
                  </a:cubicBezTo>
                  <a:cubicBezTo>
                    <a:pt x="183" y="558"/>
                    <a:pt x="181" y="579"/>
                    <a:pt x="196" y="592"/>
                  </a:cubicBezTo>
                  <a:cubicBezTo>
                    <a:pt x="211" y="604"/>
                    <a:pt x="233" y="609"/>
                    <a:pt x="252" y="609"/>
                  </a:cubicBezTo>
                  <a:cubicBezTo>
                    <a:pt x="272" y="609"/>
                    <a:pt x="294" y="604"/>
                    <a:pt x="309" y="592"/>
                  </a:cubicBezTo>
                  <a:cubicBezTo>
                    <a:pt x="324" y="579"/>
                    <a:pt x="322" y="558"/>
                    <a:pt x="306" y="547"/>
                  </a:cubicBezTo>
                  <a:cubicBezTo>
                    <a:pt x="300" y="544"/>
                    <a:pt x="294" y="541"/>
                    <a:pt x="289" y="538"/>
                  </a:cubicBezTo>
                  <a:cubicBezTo>
                    <a:pt x="279" y="531"/>
                    <a:pt x="279" y="521"/>
                    <a:pt x="279" y="511"/>
                  </a:cubicBezTo>
                  <a:cubicBezTo>
                    <a:pt x="280" y="505"/>
                    <a:pt x="284" y="502"/>
                    <a:pt x="289" y="500"/>
                  </a:cubicBezTo>
                  <a:cubicBezTo>
                    <a:pt x="547" y="500"/>
                    <a:pt x="547" y="500"/>
                    <a:pt x="547" y="500"/>
                  </a:cubicBezTo>
                  <a:cubicBezTo>
                    <a:pt x="554" y="500"/>
                    <a:pt x="559" y="496"/>
                    <a:pt x="561" y="490"/>
                  </a:cubicBezTo>
                  <a:cubicBezTo>
                    <a:pt x="574" y="451"/>
                    <a:pt x="583" y="411"/>
                    <a:pt x="588" y="368"/>
                  </a:cubicBezTo>
                  <a:cubicBezTo>
                    <a:pt x="606" y="217"/>
                    <a:pt x="540" y="101"/>
                    <a:pt x="397" y="4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5238" name="Google Shape;5238;p50"/>
          <p:cNvGrpSpPr/>
          <p:nvPr/>
        </p:nvGrpSpPr>
        <p:grpSpPr>
          <a:xfrm>
            <a:off x="5143819" y="2257535"/>
            <a:ext cx="443879" cy="445541"/>
            <a:chOff x="4764809" y="3184208"/>
            <a:chExt cx="717090" cy="719775"/>
          </a:xfrm>
        </p:grpSpPr>
        <p:sp>
          <p:nvSpPr>
            <p:cNvPr id="5239" name="Google Shape;5239;p50"/>
            <p:cNvSpPr/>
            <p:nvPr/>
          </p:nvSpPr>
          <p:spPr>
            <a:xfrm>
              <a:off x="5143387" y="3232375"/>
              <a:ext cx="338512" cy="556553"/>
            </a:xfrm>
            <a:custGeom>
              <a:avLst/>
              <a:gdLst/>
              <a:ahLst/>
              <a:cxnLst/>
              <a:rect l="l" t="t" r="r" b="b"/>
              <a:pathLst>
                <a:path w="517" h="847" extrusionOk="0">
                  <a:moveTo>
                    <a:pt x="0" y="802"/>
                  </a:moveTo>
                  <a:cubicBezTo>
                    <a:pt x="37" y="819"/>
                    <a:pt x="110" y="847"/>
                    <a:pt x="190" y="847"/>
                  </a:cubicBezTo>
                  <a:cubicBezTo>
                    <a:pt x="190" y="847"/>
                    <a:pt x="190" y="847"/>
                    <a:pt x="190" y="847"/>
                  </a:cubicBezTo>
                  <a:cubicBezTo>
                    <a:pt x="199" y="847"/>
                    <a:pt x="209" y="847"/>
                    <a:pt x="218" y="846"/>
                  </a:cubicBezTo>
                  <a:cubicBezTo>
                    <a:pt x="349" y="835"/>
                    <a:pt x="430" y="763"/>
                    <a:pt x="441" y="754"/>
                  </a:cubicBezTo>
                  <a:cubicBezTo>
                    <a:pt x="491" y="669"/>
                    <a:pt x="517" y="573"/>
                    <a:pt x="517" y="474"/>
                  </a:cubicBezTo>
                  <a:cubicBezTo>
                    <a:pt x="517" y="274"/>
                    <a:pt x="411" y="96"/>
                    <a:pt x="244" y="0"/>
                  </a:cubicBezTo>
                  <a:cubicBezTo>
                    <a:pt x="282" y="43"/>
                    <a:pt x="320" y="107"/>
                    <a:pt x="335" y="201"/>
                  </a:cubicBezTo>
                  <a:cubicBezTo>
                    <a:pt x="354" y="317"/>
                    <a:pt x="329" y="414"/>
                    <a:pt x="305" y="476"/>
                  </a:cubicBezTo>
                  <a:cubicBezTo>
                    <a:pt x="279" y="543"/>
                    <a:pt x="249" y="582"/>
                    <a:pt x="247" y="583"/>
                  </a:cubicBezTo>
                  <a:cubicBezTo>
                    <a:pt x="247" y="583"/>
                    <a:pt x="247" y="583"/>
                    <a:pt x="247" y="583"/>
                  </a:cubicBezTo>
                  <a:cubicBezTo>
                    <a:pt x="236" y="599"/>
                    <a:pt x="224" y="615"/>
                    <a:pt x="210" y="631"/>
                  </a:cubicBezTo>
                  <a:cubicBezTo>
                    <a:pt x="168" y="680"/>
                    <a:pt x="115" y="725"/>
                    <a:pt x="50" y="770"/>
                  </a:cubicBezTo>
                  <a:cubicBezTo>
                    <a:pt x="35" y="780"/>
                    <a:pt x="20" y="790"/>
                    <a:pt x="5" y="800"/>
                  </a:cubicBezTo>
                  <a:cubicBezTo>
                    <a:pt x="3" y="800"/>
                    <a:pt x="2" y="801"/>
                    <a:pt x="0" y="802"/>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240" name="Google Shape;5240;p50"/>
            <p:cNvSpPr/>
            <p:nvPr/>
          </p:nvSpPr>
          <p:spPr>
            <a:xfrm>
              <a:off x="4783248" y="3418197"/>
              <a:ext cx="616697" cy="485785"/>
            </a:xfrm>
            <a:custGeom>
              <a:avLst/>
              <a:gdLst/>
              <a:ahLst/>
              <a:cxnLst/>
              <a:rect l="l" t="t" r="r" b="b"/>
              <a:pathLst>
                <a:path w="942" h="739" extrusionOk="0">
                  <a:moveTo>
                    <a:pt x="84" y="145"/>
                  </a:moveTo>
                  <a:cubicBezTo>
                    <a:pt x="0" y="309"/>
                    <a:pt x="79" y="508"/>
                    <a:pt x="87" y="527"/>
                  </a:cubicBezTo>
                  <a:cubicBezTo>
                    <a:pt x="192" y="662"/>
                    <a:pt x="349" y="739"/>
                    <a:pt x="520" y="739"/>
                  </a:cubicBezTo>
                  <a:cubicBezTo>
                    <a:pt x="683" y="739"/>
                    <a:pt x="839" y="664"/>
                    <a:pt x="942" y="540"/>
                  </a:cubicBezTo>
                  <a:cubicBezTo>
                    <a:pt x="901" y="562"/>
                    <a:pt x="843" y="585"/>
                    <a:pt x="770" y="591"/>
                  </a:cubicBezTo>
                  <a:cubicBezTo>
                    <a:pt x="760" y="592"/>
                    <a:pt x="750" y="593"/>
                    <a:pt x="740" y="593"/>
                  </a:cubicBezTo>
                  <a:cubicBezTo>
                    <a:pt x="629" y="593"/>
                    <a:pt x="541" y="547"/>
                    <a:pt x="524" y="539"/>
                  </a:cubicBezTo>
                  <a:cubicBezTo>
                    <a:pt x="519" y="537"/>
                    <a:pt x="510" y="532"/>
                    <a:pt x="508" y="531"/>
                  </a:cubicBezTo>
                  <a:cubicBezTo>
                    <a:pt x="451" y="498"/>
                    <a:pt x="405" y="464"/>
                    <a:pt x="363" y="429"/>
                  </a:cubicBezTo>
                  <a:cubicBezTo>
                    <a:pt x="308" y="383"/>
                    <a:pt x="268" y="340"/>
                    <a:pt x="237" y="293"/>
                  </a:cubicBezTo>
                  <a:cubicBezTo>
                    <a:pt x="212" y="256"/>
                    <a:pt x="196" y="220"/>
                    <a:pt x="188" y="183"/>
                  </a:cubicBezTo>
                  <a:cubicBezTo>
                    <a:pt x="176" y="134"/>
                    <a:pt x="179" y="91"/>
                    <a:pt x="195" y="51"/>
                  </a:cubicBezTo>
                  <a:cubicBezTo>
                    <a:pt x="203" y="32"/>
                    <a:pt x="213" y="15"/>
                    <a:pt x="225" y="0"/>
                  </a:cubicBezTo>
                  <a:cubicBezTo>
                    <a:pt x="175" y="27"/>
                    <a:pt x="122" y="72"/>
                    <a:pt x="84" y="14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241" name="Google Shape;5241;p50"/>
            <p:cNvSpPr/>
            <p:nvPr/>
          </p:nvSpPr>
          <p:spPr>
            <a:xfrm>
              <a:off x="4764809" y="3184208"/>
              <a:ext cx="585965" cy="520485"/>
            </a:xfrm>
            <a:custGeom>
              <a:avLst/>
              <a:gdLst/>
              <a:ahLst/>
              <a:cxnLst/>
              <a:rect l="l" t="t" r="r" b="b"/>
              <a:pathLst>
                <a:path w="895" h="792" extrusionOk="0">
                  <a:moveTo>
                    <a:pt x="885" y="279"/>
                  </a:moveTo>
                  <a:cubicBezTo>
                    <a:pt x="871" y="194"/>
                    <a:pt x="837" y="125"/>
                    <a:pt x="783" y="74"/>
                  </a:cubicBezTo>
                  <a:cubicBezTo>
                    <a:pt x="745" y="38"/>
                    <a:pt x="710" y="24"/>
                    <a:pt x="706" y="23"/>
                  </a:cubicBezTo>
                  <a:cubicBezTo>
                    <a:pt x="655" y="8"/>
                    <a:pt x="602" y="0"/>
                    <a:pt x="548" y="0"/>
                  </a:cubicBezTo>
                  <a:cubicBezTo>
                    <a:pt x="246" y="0"/>
                    <a:pt x="0" y="245"/>
                    <a:pt x="0" y="547"/>
                  </a:cubicBezTo>
                  <a:cubicBezTo>
                    <a:pt x="0" y="634"/>
                    <a:pt x="20" y="717"/>
                    <a:pt x="57" y="792"/>
                  </a:cubicBezTo>
                  <a:cubicBezTo>
                    <a:pt x="40" y="710"/>
                    <a:pt x="32" y="594"/>
                    <a:pt x="87" y="488"/>
                  </a:cubicBezTo>
                  <a:cubicBezTo>
                    <a:pt x="170" y="327"/>
                    <a:pt x="318" y="293"/>
                    <a:pt x="378" y="286"/>
                  </a:cubicBezTo>
                  <a:cubicBezTo>
                    <a:pt x="387" y="285"/>
                    <a:pt x="396" y="284"/>
                    <a:pt x="405" y="284"/>
                  </a:cubicBezTo>
                  <a:cubicBezTo>
                    <a:pt x="406" y="284"/>
                    <a:pt x="406" y="284"/>
                    <a:pt x="406" y="284"/>
                  </a:cubicBezTo>
                  <a:cubicBezTo>
                    <a:pt x="408" y="284"/>
                    <a:pt x="408" y="284"/>
                    <a:pt x="408" y="284"/>
                  </a:cubicBezTo>
                  <a:cubicBezTo>
                    <a:pt x="410" y="285"/>
                    <a:pt x="410" y="285"/>
                    <a:pt x="410" y="285"/>
                  </a:cubicBezTo>
                  <a:cubicBezTo>
                    <a:pt x="441" y="285"/>
                    <a:pt x="472" y="294"/>
                    <a:pt x="500" y="311"/>
                  </a:cubicBezTo>
                  <a:cubicBezTo>
                    <a:pt x="519" y="322"/>
                    <a:pt x="535" y="337"/>
                    <a:pt x="548" y="356"/>
                  </a:cubicBezTo>
                  <a:cubicBezTo>
                    <a:pt x="570" y="322"/>
                    <a:pt x="603" y="301"/>
                    <a:pt x="645" y="291"/>
                  </a:cubicBezTo>
                  <a:cubicBezTo>
                    <a:pt x="662" y="287"/>
                    <a:pt x="678" y="285"/>
                    <a:pt x="694" y="285"/>
                  </a:cubicBezTo>
                  <a:cubicBezTo>
                    <a:pt x="737" y="285"/>
                    <a:pt x="776" y="299"/>
                    <a:pt x="812" y="326"/>
                  </a:cubicBezTo>
                  <a:cubicBezTo>
                    <a:pt x="850" y="356"/>
                    <a:pt x="874" y="395"/>
                    <a:pt x="883" y="444"/>
                  </a:cubicBezTo>
                  <a:cubicBezTo>
                    <a:pt x="892" y="395"/>
                    <a:pt x="895" y="340"/>
                    <a:pt x="885" y="27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5242" name="Google Shape;5242;p50"/>
          <p:cNvGrpSpPr/>
          <p:nvPr/>
        </p:nvGrpSpPr>
        <p:grpSpPr>
          <a:xfrm>
            <a:off x="4452495" y="2286500"/>
            <a:ext cx="445746" cy="387612"/>
            <a:chOff x="3680173" y="3231000"/>
            <a:chExt cx="720106" cy="626190"/>
          </a:xfrm>
        </p:grpSpPr>
        <p:sp>
          <p:nvSpPr>
            <p:cNvPr id="5243" name="Google Shape;5243;p50"/>
            <p:cNvSpPr/>
            <p:nvPr/>
          </p:nvSpPr>
          <p:spPr>
            <a:xfrm>
              <a:off x="3680173" y="3232386"/>
              <a:ext cx="468746" cy="451568"/>
            </a:xfrm>
            <a:custGeom>
              <a:avLst/>
              <a:gdLst/>
              <a:ahLst/>
              <a:cxnLst/>
              <a:rect l="l" t="t" r="r" b="b"/>
              <a:pathLst>
                <a:path w="341" h="326" extrusionOk="0">
                  <a:moveTo>
                    <a:pt x="337" y="79"/>
                  </a:moveTo>
                  <a:cubicBezTo>
                    <a:pt x="332" y="73"/>
                    <a:pt x="325" y="65"/>
                    <a:pt x="312" y="52"/>
                  </a:cubicBezTo>
                  <a:cubicBezTo>
                    <a:pt x="290" y="31"/>
                    <a:pt x="264" y="16"/>
                    <a:pt x="261" y="15"/>
                  </a:cubicBezTo>
                  <a:cubicBezTo>
                    <a:pt x="237" y="5"/>
                    <a:pt x="211" y="0"/>
                    <a:pt x="184" y="0"/>
                  </a:cubicBezTo>
                  <a:cubicBezTo>
                    <a:pt x="180" y="0"/>
                    <a:pt x="180" y="0"/>
                    <a:pt x="180" y="0"/>
                  </a:cubicBezTo>
                  <a:cubicBezTo>
                    <a:pt x="124" y="2"/>
                    <a:pt x="76" y="24"/>
                    <a:pt x="44" y="61"/>
                  </a:cubicBezTo>
                  <a:cubicBezTo>
                    <a:pt x="13" y="97"/>
                    <a:pt x="0" y="144"/>
                    <a:pt x="5" y="195"/>
                  </a:cubicBezTo>
                  <a:cubicBezTo>
                    <a:pt x="10" y="237"/>
                    <a:pt x="24" y="275"/>
                    <a:pt x="47" y="308"/>
                  </a:cubicBezTo>
                  <a:cubicBezTo>
                    <a:pt x="51" y="314"/>
                    <a:pt x="56" y="320"/>
                    <a:pt x="61" y="326"/>
                  </a:cubicBezTo>
                  <a:cubicBezTo>
                    <a:pt x="50" y="296"/>
                    <a:pt x="39" y="251"/>
                    <a:pt x="47" y="200"/>
                  </a:cubicBezTo>
                  <a:cubicBezTo>
                    <a:pt x="62" y="106"/>
                    <a:pt x="151" y="88"/>
                    <a:pt x="162" y="86"/>
                  </a:cubicBezTo>
                  <a:cubicBezTo>
                    <a:pt x="162" y="86"/>
                    <a:pt x="162" y="86"/>
                    <a:pt x="162" y="86"/>
                  </a:cubicBezTo>
                  <a:cubicBezTo>
                    <a:pt x="169" y="85"/>
                    <a:pt x="176" y="84"/>
                    <a:pt x="183" y="83"/>
                  </a:cubicBezTo>
                  <a:cubicBezTo>
                    <a:pt x="184" y="83"/>
                    <a:pt x="184" y="83"/>
                    <a:pt x="184" y="83"/>
                  </a:cubicBezTo>
                  <a:cubicBezTo>
                    <a:pt x="210" y="83"/>
                    <a:pt x="234" y="91"/>
                    <a:pt x="257" y="107"/>
                  </a:cubicBezTo>
                  <a:cubicBezTo>
                    <a:pt x="259" y="109"/>
                    <a:pt x="261" y="109"/>
                    <a:pt x="262" y="109"/>
                  </a:cubicBezTo>
                  <a:cubicBezTo>
                    <a:pt x="264" y="109"/>
                    <a:pt x="266" y="108"/>
                    <a:pt x="269" y="107"/>
                  </a:cubicBezTo>
                  <a:cubicBezTo>
                    <a:pt x="295" y="91"/>
                    <a:pt x="318" y="84"/>
                    <a:pt x="341" y="83"/>
                  </a:cubicBezTo>
                  <a:cubicBezTo>
                    <a:pt x="339" y="82"/>
                    <a:pt x="338" y="80"/>
                    <a:pt x="337" y="7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244" name="Google Shape;5244;p50"/>
            <p:cNvSpPr/>
            <p:nvPr/>
          </p:nvSpPr>
          <p:spPr>
            <a:xfrm>
              <a:off x="3743529" y="3408162"/>
              <a:ext cx="548171" cy="449028"/>
            </a:xfrm>
            <a:custGeom>
              <a:avLst/>
              <a:gdLst/>
              <a:ahLst/>
              <a:cxnLst/>
              <a:rect l="l" t="t" r="r" b="b"/>
              <a:pathLst>
                <a:path w="399" h="324" extrusionOk="0">
                  <a:moveTo>
                    <a:pt x="399" y="221"/>
                  </a:moveTo>
                  <a:cubicBezTo>
                    <a:pt x="381" y="231"/>
                    <a:pt x="357" y="241"/>
                    <a:pt x="329" y="246"/>
                  </a:cubicBezTo>
                  <a:cubicBezTo>
                    <a:pt x="315" y="249"/>
                    <a:pt x="299" y="250"/>
                    <a:pt x="284" y="250"/>
                  </a:cubicBezTo>
                  <a:cubicBezTo>
                    <a:pt x="244" y="250"/>
                    <a:pt x="214" y="241"/>
                    <a:pt x="209" y="239"/>
                  </a:cubicBezTo>
                  <a:cubicBezTo>
                    <a:pt x="208" y="239"/>
                    <a:pt x="206" y="239"/>
                    <a:pt x="204" y="238"/>
                  </a:cubicBezTo>
                  <a:cubicBezTo>
                    <a:pt x="143" y="209"/>
                    <a:pt x="100" y="176"/>
                    <a:pt x="70" y="133"/>
                  </a:cubicBezTo>
                  <a:cubicBezTo>
                    <a:pt x="55" y="111"/>
                    <a:pt x="46" y="86"/>
                    <a:pt x="43" y="59"/>
                  </a:cubicBezTo>
                  <a:cubicBezTo>
                    <a:pt x="40" y="36"/>
                    <a:pt x="44" y="16"/>
                    <a:pt x="53" y="0"/>
                  </a:cubicBezTo>
                  <a:cubicBezTo>
                    <a:pt x="35" y="16"/>
                    <a:pt x="18" y="39"/>
                    <a:pt x="12" y="75"/>
                  </a:cubicBezTo>
                  <a:cubicBezTo>
                    <a:pt x="0" y="154"/>
                    <a:pt x="37" y="221"/>
                    <a:pt x="41" y="228"/>
                  </a:cubicBezTo>
                  <a:cubicBezTo>
                    <a:pt x="74" y="261"/>
                    <a:pt x="116" y="289"/>
                    <a:pt x="169" y="314"/>
                  </a:cubicBezTo>
                  <a:cubicBezTo>
                    <a:pt x="183" y="320"/>
                    <a:pt x="199" y="324"/>
                    <a:pt x="215" y="324"/>
                  </a:cubicBezTo>
                  <a:cubicBezTo>
                    <a:pt x="233" y="324"/>
                    <a:pt x="252" y="319"/>
                    <a:pt x="268" y="312"/>
                  </a:cubicBezTo>
                  <a:cubicBezTo>
                    <a:pt x="312" y="291"/>
                    <a:pt x="350" y="266"/>
                    <a:pt x="383" y="236"/>
                  </a:cubicBezTo>
                  <a:cubicBezTo>
                    <a:pt x="389" y="231"/>
                    <a:pt x="394" y="226"/>
                    <a:pt x="399" y="22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245" name="Google Shape;5245;p50"/>
            <p:cNvSpPr/>
            <p:nvPr/>
          </p:nvSpPr>
          <p:spPr>
            <a:xfrm>
              <a:off x="4061000" y="3231000"/>
              <a:ext cx="339279" cy="508390"/>
            </a:xfrm>
            <a:custGeom>
              <a:avLst/>
              <a:gdLst/>
              <a:ahLst/>
              <a:cxnLst/>
              <a:rect l="l" t="t" r="r" b="b"/>
              <a:pathLst>
                <a:path w="247" h="367" extrusionOk="0">
                  <a:moveTo>
                    <a:pt x="53" y="367"/>
                  </a:moveTo>
                  <a:cubicBezTo>
                    <a:pt x="68" y="367"/>
                    <a:pt x="82" y="365"/>
                    <a:pt x="96" y="363"/>
                  </a:cubicBezTo>
                  <a:cubicBezTo>
                    <a:pt x="150" y="353"/>
                    <a:pt x="191" y="320"/>
                    <a:pt x="195" y="316"/>
                  </a:cubicBezTo>
                  <a:cubicBezTo>
                    <a:pt x="221" y="279"/>
                    <a:pt x="237" y="239"/>
                    <a:pt x="242" y="195"/>
                  </a:cubicBezTo>
                  <a:cubicBezTo>
                    <a:pt x="247" y="155"/>
                    <a:pt x="239" y="116"/>
                    <a:pt x="221" y="85"/>
                  </a:cubicBezTo>
                  <a:cubicBezTo>
                    <a:pt x="201" y="51"/>
                    <a:pt x="170" y="26"/>
                    <a:pt x="130" y="12"/>
                  </a:cubicBezTo>
                  <a:cubicBezTo>
                    <a:pt x="110" y="4"/>
                    <a:pt x="88" y="0"/>
                    <a:pt x="66" y="0"/>
                  </a:cubicBezTo>
                  <a:cubicBezTo>
                    <a:pt x="44" y="0"/>
                    <a:pt x="22" y="4"/>
                    <a:pt x="0" y="11"/>
                  </a:cubicBezTo>
                  <a:cubicBezTo>
                    <a:pt x="11" y="18"/>
                    <a:pt x="28" y="30"/>
                    <a:pt x="43" y="44"/>
                  </a:cubicBezTo>
                  <a:cubicBezTo>
                    <a:pt x="57" y="58"/>
                    <a:pt x="64" y="66"/>
                    <a:pt x="69" y="72"/>
                  </a:cubicBezTo>
                  <a:cubicBezTo>
                    <a:pt x="71" y="74"/>
                    <a:pt x="72" y="76"/>
                    <a:pt x="74" y="78"/>
                  </a:cubicBezTo>
                  <a:cubicBezTo>
                    <a:pt x="80" y="85"/>
                    <a:pt x="89" y="87"/>
                    <a:pt x="89" y="87"/>
                  </a:cubicBezTo>
                  <a:cubicBezTo>
                    <a:pt x="102" y="91"/>
                    <a:pt x="102" y="91"/>
                    <a:pt x="102" y="91"/>
                  </a:cubicBezTo>
                  <a:cubicBezTo>
                    <a:pt x="102" y="91"/>
                    <a:pt x="102" y="91"/>
                    <a:pt x="102" y="91"/>
                  </a:cubicBezTo>
                  <a:cubicBezTo>
                    <a:pt x="143" y="106"/>
                    <a:pt x="164" y="140"/>
                    <a:pt x="159" y="185"/>
                  </a:cubicBezTo>
                  <a:cubicBezTo>
                    <a:pt x="154" y="230"/>
                    <a:pt x="133" y="268"/>
                    <a:pt x="96" y="302"/>
                  </a:cubicBezTo>
                  <a:cubicBezTo>
                    <a:pt x="70" y="326"/>
                    <a:pt x="40" y="345"/>
                    <a:pt x="5" y="362"/>
                  </a:cubicBezTo>
                  <a:cubicBezTo>
                    <a:pt x="18" y="365"/>
                    <a:pt x="34" y="367"/>
                    <a:pt x="53" y="367"/>
                  </a:cubicBezTo>
                  <a:cubicBezTo>
                    <a:pt x="53" y="367"/>
                    <a:pt x="53" y="367"/>
                    <a:pt x="53" y="367"/>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5246" name="Google Shape;5246;p50"/>
          <p:cNvGrpSpPr/>
          <p:nvPr/>
        </p:nvGrpSpPr>
        <p:grpSpPr>
          <a:xfrm>
            <a:off x="6524582" y="2257496"/>
            <a:ext cx="443283" cy="445620"/>
            <a:chOff x="6931035" y="3184144"/>
            <a:chExt cx="716128" cy="719903"/>
          </a:xfrm>
        </p:grpSpPr>
        <p:sp>
          <p:nvSpPr>
            <p:cNvPr id="5247" name="Google Shape;5247;p50"/>
            <p:cNvSpPr/>
            <p:nvPr/>
          </p:nvSpPr>
          <p:spPr>
            <a:xfrm>
              <a:off x="7304099" y="3430106"/>
              <a:ext cx="343064" cy="228463"/>
            </a:xfrm>
            <a:custGeom>
              <a:avLst/>
              <a:gdLst/>
              <a:ahLst/>
              <a:cxnLst/>
              <a:rect l="l" t="t" r="r" b="b"/>
              <a:pathLst>
                <a:path w="590" h="391" extrusionOk="0">
                  <a:moveTo>
                    <a:pt x="507" y="0"/>
                  </a:moveTo>
                  <a:cubicBezTo>
                    <a:pt x="196" y="0"/>
                    <a:pt x="196" y="0"/>
                    <a:pt x="196" y="0"/>
                  </a:cubicBezTo>
                  <a:cubicBezTo>
                    <a:pt x="194" y="0"/>
                    <a:pt x="192" y="0"/>
                    <a:pt x="191" y="2"/>
                  </a:cubicBezTo>
                  <a:cubicBezTo>
                    <a:pt x="2" y="190"/>
                    <a:pt x="2" y="190"/>
                    <a:pt x="2" y="190"/>
                  </a:cubicBezTo>
                  <a:cubicBezTo>
                    <a:pt x="0" y="193"/>
                    <a:pt x="0" y="197"/>
                    <a:pt x="2" y="200"/>
                  </a:cubicBezTo>
                  <a:cubicBezTo>
                    <a:pt x="191" y="389"/>
                    <a:pt x="191" y="389"/>
                    <a:pt x="191" y="389"/>
                  </a:cubicBezTo>
                  <a:cubicBezTo>
                    <a:pt x="192" y="390"/>
                    <a:pt x="194" y="391"/>
                    <a:pt x="196" y="391"/>
                  </a:cubicBezTo>
                  <a:cubicBezTo>
                    <a:pt x="507" y="391"/>
                    <a:pt x="507" y="391"/>
                    <a:pt x="507" y="391"/>
                  </a:cubicBezTo>
                  <a:cubicBezTo>
                    <a:pt x="553" y="391"/>
                    <a:pt x="590" y="353"/>
                    <a:pt x="590" y="307"/>
                  </a:cubicBezTo>
                  <a:cubicBezTo>
                    <a:pt x="590" y="83"/>
                    <a:pt x="590" y="83"/>
                    <a:pt x="590" y="83"/>
                  </a:cubicBezTo>
                  <a:cubicBezTo>
                    <a:pt x="590" y="37"/>
                    <a:pt x="553" y="0"/>
                    <a:pt x="507"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248" name="Google Shape;5248;p50"/>
            <p:cNvSpPr/>
            <p:nvPr/>
          </p:nvSpPr>
          <p:spPr>
            <a:xfrm>
              <a:off x="6931035" y="3430106"/>
              <a:ext cx="343548" cy="228463"/>
            </a:xfrm>
            <a:custGeom>
              <a:avLst/>
              <a:gdLst/>
              <a:ahLst/>
              <a:cxnLst/>
              <a:rect l="l" t="t" r="r" b="b"/>
              <a:pathLst>
                <a:path w="591" h="391" extrusionOk="0">
                  <a:moveTo>
                    <a:pt x="84" y="0"/>
                  </a:moveTo>
                  <a:cubicBezTo>
                    <a:pt x="38" y="0"/>
                    <a:pt x="0" y="37"/>
                    <a:pt x="0" y="83"/>
                  </a:cubicBezTo>
                  <a:cubicBezTo>
                    <a:pt x="0" y="307"/>
                    <a:pt x="0" y="307"/>
                    <a:pt x="0" y="307"/>
                  </a:cubicBezTo>
                  <a:cubicBezTo>
                    <a:pt x="0" y="353"/>
                    <a:pt x="38" y="391"/>
                    <a:pt x="84" y="391"/>
                  </a:cubicBezTo>
                  <a:cubicBezTo>
                    <a:pt x="395" y="391"/>
                    <a:pt x="395" y="391"/>
                    <a:pt x="395" y="391"/>
                  </a:cubicBezTo>
                  <a:cubicBezTo>
                    <a:pt x="396" y="391"/>
                    <a:pt x="398" y="390"/>
                    <a:pt x="399" y="389"/>
                  </a:cubicBezTo>
                  <a:cubicBezTo>
                    <a:pt x="588" y="200"/>
                    <a:pt x="588" y="200"/>
                    <a:pt x="588" y="200"/>
                  </a:cubicBezTo>
                  <a:cubicBezTo>
                    <a:pt x="591" y="197"/>
                    <a:pt x="591" y="193"/>
                    <a:pt x="588" y="190"/>
                  </a:cubicBezTo>
                  <a:cubicBezTo>
                    <a:pt x="399" y="2"/>
                    <a:pt x="399" y="2"/>
                    <a:pt x="399" y="2"/>
                  </a:cubicBezTo>
                  <a:cubicBezTo>
                    <a:pt x="398" y="0"/>
                    <a:pt x="396" y="0"/>
                    <a:pt x="395" y="0"/>
                  </a:cubicBezTo>
                  <a:lnTo>
                    <a:pt x="84" y="0"/>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249" name="Google Shape;5249;p50"/>
            <p:cNvSpPr/>
            <p:nvPr/>
          </p:nvSpPr>
          <p:spPr>
            <a:xfrm>
              <a:off x="7175631" y="3184144"/>
              <a:ext cx="227419" cy="345369"/>
            </a:xfrm>
            <a:custGeom>
              <a:avLst/>
              <a:gdLst/>
              <a:ahLst/>
              <a:cxnLst/>
              <a:rect l="l" t="t" r="r" b="b"/>
              <a:pathLst>
                <a:path w="391" h="591" extrusionOk="0">
                  <a:moveTo>
                    <a:pt x="307" y="0"/>
                  </a:moveTo>
                  <a:cubicBezTo>
                    <a:pt x="84" y="0"/>
                    <a:pt x="84" y="0"/>
                    <a:pt x="84" y="0"/>
                  </a:cubicBezTo>
                  <a:cubicBezTo>
                    <a:pt x="37" y="0"/>
                    <a:pt x="0" y="38"/>
                    <a:pt x="0" y="84"/>
                  </a:cubicBezTo>
                  <a:cubicBezTo>
                    <a:pt x="0" y="395"/>
                    <a:pt x="0" y="395"/>
                    <a:pt x="0" y="395"/>
                  </a:cubicBezTo>
                  <a:cubicBezTo>
                    <a:pt x="0" y="396"/>
                    <a:pt x="1" y="398"/>
                    <a:pt x="2" y="399"/>
                  </a:cubicBezTo>
                  <a:cubicBezTo>
                    <a:pt x="191" y="588"/>
                    <a:pt x="191" y="588"/>
                    <a:pt x="191" y="588"/>
                  </a:cubicBezTo>
                  <a:cubicBezTo>
                    <a:pt x="193" y="591"/>
                    <a:pt x="198" y="591"/>
                    <a:pt x="200" y="588"/>
                  </a:cubicBezTo>
                  <a:cubicBezTo>
                    <a:pt x="389" y="399"/>
                    <a:pt x="389" y="399"/>
                    <a:pt x="389" y="399"/>
                  </a:cubicBezTo>
                  <a:cubicBezTo>
                    <a:pt x="390" y="398"/>
                    <a:pt x="391" y="396"/>
                    <a:pt x="391" y="395"/>
                  </a:cubicBezTo>
                  <a:cubicBezTo>
                    <a:pt x="391" y="84"/>
                    <a:pt x="391" y="84"/>
                    <a:pt x="391" y="84"/>
                  </a:cubicBezTo>
                  <a:cubicBezTo>
                    <a:pt x="391" y="38"/>
                    <a:pt x="354" y="0"/>
                    <a:pt x="307" y="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250" name="Google Shape;5250;p50"/>
            <p:cNvSpPr/>
            <p:nvPr/>
          </p:nvSpPr>
          <p:spPr>
            <a:xfrm>
              <a:off x="7175631" y="3558678"/>
              <a:ext cx="227419" cy="345369"/>
            </a:xfrm>
            <a:custGeom>
              <a:avLst/>
              <a:gdLst/>
              <a:ahLst/>
              <a:cxnLst/>
              <a:rect l="l" t="t" r="r" b="b"/>
              <a:pathLst>
                <a:path w="391" h="591" extrusionOk="0">
                  <a:moveTo>
                    <a:pt x="84" y="591"/>
                  </a:moveTo>
                  <a:cubicBezTo>
                    <a:pt x="307" y="591"/>
                    <a:pt x="307" y="591"/>
                    <a:pt x="307" y="591"/>
                  </a:cubicBezTo>
                  <a:cubicBezTo>
                    <a:pt x="354" y="591"/>
                    <a:pt x="391" y="553"/>
                    <a:pt x="391" y="507"/>
                  </a:cubicBezTo>
                  <a:cubicBezTo>
                    <a:pt x="391" y="197"/>
                    <a:pt x="391" y="197"/>
                    <a:pt x="391" y="197"/>
                  </a:cubicBezTo>
                  <a:cubicBezTo>
                    <a:pt x="391" y="195"/>
                    <a:pt x="390" y="193"/>
                    <a:pt x="389" y="192"/>
                  </a:cubicBezTo>
                  <a:cubicBezTo>
                    <a:pt x="200" y="3"/>
                    <a:pt x="200" y="3"/>
                    <a:pt x="200" y="3"/>
                  </a:cubicBezTo>
                  <a:cubicBezTo>
                    <a:pt x="198" y="0"/>
                    <a:pt x="193" y="0"/>
                    <a:pt x="191" y="3"/>
                  </a:cubicBezTo>
                  <a:cubicBezTo>
                    <a:pt x="2" y="192"/>
                    <a:pt x="2" y="192"/>
                    <a:pt x="2" y="192"/>
                  </a:cubicBezTo>
                  <a:cubicBezTo>
                    <a:pt x="1" y="193"/>
                    <a:pt x="0" y="195"/>
                    <a:pt x="0" y="197"/>
                  </a:cubicBezTo>
                  <a:cubicBezTo>
                    <a:pt x="0" y="507"/>
                    <a:pt x="0" y="507"/>
                    <a:pt x="0" y="507"/>
                  </a:cubicBezTo>
                  <a:cubicBezTo>
                    <a:pt x="0" y="553"/>
                    <a:pt x="37" y="591"/>
                    <a:pt x="84" y="59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5251" name="Google Shape;5251;p50"/>
          <p:cNvGrpSpPr/>
          <p:nvPr/>
        </p:nvGrpSpPr>
        <p:grpSpPr>
          <a:xfrm>
            <a:off x="5833276" y="2257448"/>
            <a:ext cx="445727" cy="445714"/>
            <a:chOff x="5846429" y="3184067"/>
            <a:chExt cx="720076" cy="720055"/>
          </a:xfrm>
        </p:grpSpPr>
        <p:sp>
          <p:nvSpPr>
            <p:cNvPr id="5252" name="Google Shape;5252;p50"/>
            <p:cNvSpPr/>
            <p:nvPr/>
          </p:nvSpPr>
          <p:spPr>
            <a:xfrm>
              <a:off x="6207893" y="3184067"/>
              <a:ext cx="355998" cy="422879"/>
            </a:xfrm>
            <a:custGeom>
              <a:avLst/>
              <a:gdLst/>
              <a:ahLst/>
              <a:cxnLst/>
              <a:rect l="l" t="t" r="r" b="b"/>
              <a:pathLst>
                <a:path w="540" h="642" extrusionOk="0">
                  <a:moveTo>
                    <a:pt x="473" y="593"/>
                  </a:moveTo>
                  <a:cubicBezTo>
                    <a:pt x="536" y="545"/>
                    <a:pt x="540" y="487"/>
                    <a:pt x="540" y="480"/>
                  </a:cubicBezTo>
                  <a:cubicBezTo>
                    <a:pt x="507" y="208"/>
                    <a:pt x="276" y="2"/>
                    <a:pt x="0" y="0"/>
                  </a:cubicBezTo>
                  <a:cubicBezTo>
                    <a:pt x="24" y="14"/>
                    <a:pt x="46" y="33"/>
                    <a:pt x="64" y="57"/>
                  </a:cubicBezTo>
                  <a:cubicBezTo>
                    <a:pt x="117" y="125"/>
                    <a:pt x="119" y="216"/>
                    <a:pt x="119" y="220"/>
                  </a:cubicBezTo>
                  <a:cubicBezTo>
                    <a:pt x="119" y="425"/>
                    <a:pt x="119" y="425"/>
                    <a:pt x="119" y="425"/>
                  </a:cubicBezTo>
                  <a:cubicBezTo>
                    <a:pt x="337" y="425"/>
                    <a:pt x="337" y="425"/>
                    <a:pt x="337" y="425"/>
                  </a:cubicBezTo>
                  <a:cubicBezTo>
                    <a:pt x="337" y="642"/>
                    <a:pt x="337" y="642"/>
                    <a:pt x="337" y="642"/>
                  </a:cubicBezTo>
                  <a:cubicBezTo>
                    <a:pt x="365" y="640"/>
                    <a:pt x="425" y="630"/>
                    <a:pt x="473" y="593"/>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253" name="Google Shape;5253;p50"/>
            <p:cNvSpPr/>
            <p:nvPr/>
          </p:nvSpPr>
          <p:spPr>
            <a:xfrm>
              <a:off x="5846429" y="3186676"/>
              <a:ext cx="423253" cy="355759"/>
            </a:xfrm>
            <a:custGeom>
              <a:avLst/>
              <a:gdLst/>
              <a:ahLst/>
              <a:cxnLst/>
              <a:rect l="l" t="t" r="r" b="b"/>
              <a:pathLst>
                <a:path w="642" h="540" extrusionOk="0">
                  <a:moveTo>
                    <a:pt x="480" y="0"/>
                  </a:moveTo>
                  <a:cubicBezTo>
                    <a:pt x="207" y="33"/>
                    <a:pt x="1" y="265"/>
                    <a:pt x="0" y="540"/>
                  </a:cubicBezTo>
                  <a:cubicBezTo>
                    <a:pt x="13" y="516"/>
                    <a:pt x="32" y="495"/>
                    <a:pt x="56" y="476"/>
                  </a:cubicBezTo>
                  <a:cubicBezTo>
                    <a:pt x="125" y="423"/>
                    <a:pt x="215" y="421"/>
                    <a:pt x="219" y="421"/>
                  </a:cubicBezTo>
                  <a:cubicBezTo>
                    <a:pt x="425" y="421"/>
                    <a:pt x="425" y="421"/>
                    <a:pt x="425" y="421"/>
                  </a:cubicBezTo>
                  <a:cubicBezTo>
                    <a:pt x="425" y="203"/>
                    <a:pt x="425" y="203"/>
                    <a:pt x="425" y="203"/>
                  </a:cubicBezTo>
                  <a:cubicBezTo>
                    <a:pt x="642" y="203"/>
                    <a:pt x="642" y="203"/>
                    <a:pt x="642" y="203"/>
                  </a:cubicBezTo>
                  <a:cubicBezTo>
                    <a:pt x="639" y="176"/>
                    <a:pt x="629" y="115"/>
                    <a:pt x="593" y="68"/>
                  </a:cubicBezTo>
                  <a:cubicBezTo>
                    <a:pt x="544" y="4"/>
                    <a:pt x="486" y="1"/>
                    <a:pt x="480" y="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254" name="Google Shape;5254;p50"/>
            <p:cNvSpPr/>
            <p:nvPr/>
          </p:nvSpPr>
          <p:spPr>
            <a:xfrm>
              <a:off x="5849043" y="3481007"/>
              <a:ext cx="355998" cy="423115"/>
            </a:xfrm>
            <a:custGeom>
              <a:avLst/>
              <a:gdLst/>
              <a:ahLst/>
              <a:cxnLst/>
              <a:rect l="l" t="t" r="r" b="b"/>
              <a:pathLst>
                <a:path w="540" h="642" extrusionOk="0">
                  <a:moveTo>
                    <a:pt x="476" y="586"/>
                  </a:moveTo>
                  <a:cubicBezTo>
                    <a:pt x="423" y="517"/>
                    <a:pt x="421" y="426"/>
                    <a:pt x="421" y="423"/>
                  </a:cubicBezTo>
                  <a:cubicBezTo>
                    <a:pt x="421" y="217"/>
                    <a:pt x="421" y="217"/>
                    <a:pt x="421" y="217"/>
                  </a:cubicBezTo>
                  <a:cubicBezTo>
                    <a:pt x="203" y="217"/>
                    <a:pt x="203" y="217"/>
                    <a:pt x="203" y="217"/>
                  </a:cubicBezTo>
                  <a:cubicBezTo>
                    <a:pt x="203" y="0"/>
                    <a:pt x="203" y="0"/>
                    <a:pt x="203" y="0"/>
                  </a:cubicBezTo>
                  <a:cubicBezTo>
                    <a:pt x="175" y="2"/>
                    <a:pt x="114" y="12"/>
                    <a:pt x="67" y="49"/>
                  </a:cubicBezTo>
                  <a:cubicBezTo>
                    <a:pt x="4" y="97"/>
                    <a:pt x="0" y="155"/>
                    <a:pt x="0" y="162"/>
                  </a:cubicBezTo>
                  <a:cubicBezTo>
                    <a:pt x="32" y="434"/>
                    <a:pt x="264" y="641"/>
                    <a:pt x="540" y="642"/>
                  </a:cubicBezTo>
                  <a:cubicBezTo>
                    <a:pt x="516" y="628"/>
                    <a:pt x="494" y="610"/>
                    <a:pt x="476" y="586"/>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255" name="Google Shape;5255;p50"/>
            <p:cNvSpPr/>
            <p:nvPr/>
          </p:nvSpPr>
          <p:spPr>
            <a:xfrm>
              <a:off x="6143252" y="3545755"/>
              <a:ext cx="423253" cy="355759"/>
            </a:xfrm>
            <a:custGeom>
              <a:avLst/>
              <a:gdLst/>
              <a:ahLst/>
              <a:cxnLst/>
              <a:rect l="l" t="t" r="r" b="b"/>
              <a:pathLst>
                <a:path w="642" h="540" extrusionOk="0">
                  <a:moveTo>
                    <a:pt x="423" y="119"/>
                  </a:moveTo>
                  <a:cubicBezTo>
                    <a:pt x="217" y="119"/>
                    <a:pt x="217" y="119"/>
                    <a:pt x="217" y="119"/>
                  </a:cubicBezTo>
                  <a:cubicBezTo>
                    <a:pt x="217" y="337"/>
                    <a:pt x="217" y="337"/>
                    <a:pt x="217" y="337"/>
                  </a:cubicBezTo>
                  <a:cubicBezTo>
                    <a:pt x="0" y="337"/>
                    <a:pt x="0" y="337"/>
                    <a:pt x="0" y="337"/>
                  </a:cubicBezTo>
                  <a:cubicBezTo>
                    <a:pt x="3" y="365"/>
                    <a:pt x="12" y="425"/>
                    <a:pt x="49" y="473"/>
                  </a:cubicBezTo>
                  <a:cubicBezTo>
                    <a:pt x="98" y="536"/>
                    <a:pt x="156" y="540"/>
                    <a:pt x="162" y="540"/>
                  </a:cubicBezTo>
                  <a:cubicBezTo>
                    <a:pt x="435" y="507"/>
                    <a:pt x="641" y="275"/>
                    <a:pt x="642" y="0"/>
                  </a:cubicBezTo>
                  <a:cubicBezTo>
                    <a:pt x="629" y="24"/>
                    <a:pt x="610" y="45"/>
                    <a:pt x="586" y="64"/>
                  </a:cubicBezTo>
                  <a:cubicBezTo>
                    <a:pt x="517" y="117"/>
                    <a:pt x="427" y="119"/>
                    <a:pt x="423" y="119"/>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5256" name="Google Shape;5256;p50"/>
          <p:cNvGrpSpPr/>
          <p:nvPr/>
        </p:nvGrpSpPr>
        <p:grpSpPr>
          <a:xfrm>
            <a:off x="2520481" y="2257393"/>
            <a:ext cx="303698" cy="445825"/>
            <a:chOff x="655600" y="3183978"/>
            <a:chExt cx="490627" cy="720234"/>
          </a:xfrm>
        </p:grpSpPr>
        <p:sp>
          <p:nvSpPr>
            <p:cNvPr id="5257" name="Google Shape;5257;p50"/>
            <p:cNvSpPr/>
            <p:nvPr/>
          </p:nvSpPr>
          <p:spPr>
            <a:xfrm>
              <a:off x="781315" y="3461564"/>
              <a:ext cx="274086" cy="162243"/>
            </a:xfrm>
            <a:custGeom>
              <a:avLst/>
              <a:gdLst/>
              <a:ahLst/>
              <a:cxnLst/>
              <a:rect l="l" t="t" r="r" b="b"/>
              <a:pathLst>
                <a:path w="513" h="302" extrusionOk="0">
                  <a:moveTo>
                    <a:pt x="447" y="170"/>
                  </a:moveTo>
                  <a:cubicBezTo>
                    <a:pt x="454" y="167"/>
                    <a:pt x="462" y="168"/>
                    <a:pt x="468" y="172"/>
                  </a:cubicBezTo>
                  <a:cubicBezTo>
                    <a:pt x="474" y="175"/>
                    <a:pt x="478" y="182"/>
                    <a:pt x="479" y="189"/>
                  </a:cubicBezTo>
                  <a:cubicBezTo>
                    <a:pt x="511" y="137"/>
                    <a:pt x="511" y="137"/>
                    <a:pt x="511" y="137"/>
                  </a:cubicBezTo>
                  <a:cubicBezTo>
                    <a:pt x="513" y="133"/>
                    <a:pt x="511" y="127"/>
                    <a:pt x="507" y="125"/>
                  </a:cubicBezTo>
                  <a:cubicBezTo>
                    <a:pt x="466" y="104"/>
                    <a:pt x="418" y="87"/>
                    <a:pt x="363" y="73"/>
                  </a:cubicBezTo>
                  <a:cubicBezTo>
                    <a:pt x="339" y="68"/>
                    <a:pt x="220" y="38"/>
                    <a:pt x="197" y="31"/>
                  </a:cubicBezTo>
                  <a:cubicBezTo>
                    <a:pt x="153" y="20"/>
                    <a:pt x="118" y="10"/>
                    <a:pt x="89" y="1"/>
                  </a:cubicBezTo>
                  <a:cubicBezTo>
                    <a:pt x="85" y="0"/>
                    <a:pt x="80" y="2"/>
                    <a:pt x="78" y="6"/>
                  </a:cubicBezTo>
                  <a:cubicBezTo>
                    <a:pt x="55" y="75"/>
                    <a:pt x="55" y="75"/>
                    <a:pt x="55" y="75"/>
                  </a:cubicBezTo>
                  <a:cubicBezTo>
                    <a:pt x="54" y="76"/>
                    <a:pt x="51" y="78"/>
                    <a:pt x="49" y="77"/>
                  </a:cubicBezTo>
                  <a:cubicBezTo>
                    <a:pt x="45" y="76"/>
                    <a:pt x="41" y="74"/>
                    <a:pt x="39" y="69"/>
                  </a:cubicBezTo>
                  <a:cubicBezTo>
                    <a:pt x="38" y="67"/>
                    <a:pt x="38" y="64"/>
                    <a:pt x="37" y="61"/>
                  </a:cubicBezTo>
                  <a:cubicBezTo>
                    <a:pt x="35" y="52"/>
                    <a:pt x="27" y="48"/>
                    <a:pt x="19" y="53"/>
                  </a:cubicBezTo>
                  <a:cubicBezTo>
                    <a:pt x="12" y="58"/>
                    <a:pt x="7" y="66"/>
                    <a:pt x="4" y="74"/>
                  </a:cubicBezTo>
                  <a:cubicBezTo>
                    <a:pt x="1" y="83"/>
                    <a:pt x="0" y="93"/>
                    <a:pt x="3" y="101"/>
                  </a:cubicBezTo>
                  <a:cubicBezTo>
                    <a:pt x="6" y="109"/>
                    <a:pt x="15" y="111"/>
                    <a:pt x="22" y="106"/>
                  </a:cubicBezTo>
                  <a:cubicBezTo>
                    <a:pt x="24" y="104"/>
                    <a:pt x="26" y="102"/>
                    <a:pt x="29" y="100"/>
                  </a:cubicBezTo>
                  <a:cubicBezTo>
                    <a:pt x="33" y="97"/>
                    <a:pt x="37" y="98"/>
                    <a:pt x="41" y="100"/>
                  </a:cubicBezTo>
                  <a:cubicBezTo>
                    <a:pt x="44" y="101"/>
                    <a:pt x="44" y="103"/>
                    <a:pt x="45" y="106"/>
                  </a:cubicBezTo>
                  <a:cubicBezTo>
                    <a:pt x="20" y="179"/>
                    <a:pt x="20" y="179"/>
                    <a:pt x="20" y="179"/>
                  </a:cubicBezTo>
                  <a:cubicBezTo>
                    <a:pt x="18" y="183"/>
                    <a:pt x="21" y="188"/>
                    <a:pt x="25" y="189"/>
                  </a:cubicBezTo>
                  <a:cubicBezTo>
                    <a:pt x="53" y="198"/>
                    <a:pt x="81" y="206"/>
                    <a:pt x="111" y="214"/>
                  </a:cubicBezTo>
                  <a:cubicBezTo>
                    <a:pt x="135" y="220"/>
                    <a:pt x="278" y="256"/>
                    <a:pt x="301" y="261"/>
                  </a:cubicBezTo>
                  <a:cubicBezTo>
                    <a:pt x="346" y="272"/>
                    <a:pt x="380" y="285"/>
                    <a:pt x="404" y="299"/>
                  </a:cubicBezTo>
                  <a:cubicBezTo>
                    <a:pt x="408" y="302"/>
                    <a:pt x="414" y="300"/>
                    <a:pt x="416" y="296"/>
                  </a:cubicBezTo>
                  <a:cubicBezTo>
                    <a:pt x="446" y="245"/>
                    <a:pt x="446" y="245"/>
                    <a:pt x="446" y="245"/>
                  </a:cubicBezTo>
                  <a:cubicBezTo>
                    <a:pt x="439" y="248"/>
                    <a:pt x="432" y="247"/>
                    <a:pt x="425" y="243"/>
                  </a:cubicBezTo>
                  <a:cubicBezTo>
                    <a:pt x="419" y="240"/>
                    <a:pt x="415" y="234"/>
                    <a:pt x="414" y="226"/>
                  </a:cubicBezTo>
                  <a:cubicBezTo>
                    <a:pt x="412" y="216"/>
                    <a:pt x="415" y="204"/>
                    <a:pt x="422" y="193"/>
                  </a:cubicBezTo>
                  <a:cubicBezTo>
                    <a:pt x="428" y="182"/>
                    <a:pt x="437" y="173"/>
                    <a:pt x="447" y="17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258" name="Google Shape;5258;p50"/>
            <p:cNvSpPr/>
            <p:nvPr/>
          </p:nvSpPr>
          <p:spPr>
            <a:xfrm>
              <a:off x="850087" y="3183978"/>
              <a:ext cx="259850" cy="244775"/>
            </a:xfrm>
            <a:custGeom>
              <a:avLst/>
              <a:gdLst/>
              <a:ahLst/>
              <a:cxnLst/>
              <a:rect l="l" t="t" r="r" b="b"/>
              <a:pathLst>
                <a:path w="486" h="456" extrusionOk="0">
                  <a:moveTo>
                    <a:pt x="0" y="212"/>
                  </a:moveTo>
                  <a:cubicBezTo>
                    <a:pt x="4" y="206"/>
                    <a:pt x="11" y="203"/>
                    <a:pt x="18" y="203"/>
                  </a:cubicBezTo>
                  <a:cubicBezTo>
                    <a:pt x="26" y="203"/>
                    <a:pt x="32" y="206"/>
                    <a:pt x="37" y="212"/>
                  </a:cubicBezTo>
                  <a:cubicBezTo>
                    <a:pt x="44" y="220"/>
                    <a:pt x="48" y="232"/>
                    <a:pt x="47" y="245"/>
                  </a:cubicBezTo>
                  <a:cubicBezTo>
                    <a:pt x="48" y="258"/>
                    <a:pt x="44" y="269"/>
                    <a:pt x="37" y="277"/>
                  </a:cubicBezTo>
                  <a:cubicBezTo>
                    <a:pt x="32" y="283"/>
                    <a:pt x="26" y="286"/>
                    <a:pt x="18" y="286"/>
                  </a:cubicBezTo>
                  <a:cubicBezTo>
                    <a:pt x="11" y="286"/>
                    <a:pt x="4" y="283"/>
                    <a:pt x="0" y="277"/>
                  </a:cubicBezTo>
                  <a:cubicBezTo>
                    <a:pt x="0" y="331"/>
                    <a:pt x="0" y="331"/>
                    <a:pt x="0" y="331"/>
                  </a:cubicBezTo>
                  <a:cubicBezTo>
                    <a:pt x="0" y="336"/>
                    <a:pt x="4" y="340"/>
                    <a:pt x="9" y="340"/>
                  </a:cubicBezTo>
                  <a:cubicBezTo>
                    <a:pt x="31" y="337"/>
                    <a:pt x="55" y="336"/>
                    <a:pt x="83" y="336"/>
                  </a:cubicBezTo>
                  <a:cubicBezTo>
                    <a:pt x="202" y="336"/>
                    <a:pt x="321" y="425"/>
                    <a:pt x="321" y="425"/>
                  </a:cubicBezTo>
                  <a:cubicBezTo>
                    <a:pt x="368" y="456"/>
                    <a:pt x="397" y="454"/>
                    <a:pt x="436" y="417"/>
                  </a:cubicBezTo>
                  <a:cubicBezTo>
                    <a:pt x="436" y="417"/>
                    <a:pt x="486" y="374"/>
                    <a:pt x="486" y="334"/>
                  </a:cubicBezTo>
                  <a:cubicBezTo>
                    <a:pt x="486" y="273"/>
                    <a:pt x="343" y="186"/>
                    <a:pt x="190" y="155"/>
                  </a:cubicBezTo>
                  <a:cubicBezTo>
                    <a:pt x="190" y="49"/>
                    <a:pt x="190" y="49"/>
                    <a:pt x="190" y="49"/>
                  </a:cubicBezTo>
                  <a:cubicBezTo>
                    <a:pt x="190" y="22"/>
                    <a:pt x="163" y="0"/>
                    <a:pt x="130" y="0"/>
                  </a:cubicBezTo>
                  <a:cubicBezTo>
                    <a:pt x="60" y="0"/>
                    <a:pt x="60" y="0"/>
                    <a:pt x="60" y="0"/>
                  </a:cubicBezTo>
                  <a:cubicBezTo>
                    <a:pt x="27" y="0"/>
                    <a:pt x="0" y="22"/>
                    <a:pt x="0" y="49"/>
                  </a:cubicBezTo>
                  <a:cubicBezTo>
                    <a:pt x="0" y="148"/>
                    <a:pt x="0" y="148"/>
                    <a:pt x="0" y="148"/>
                  </a:cubicBezTo>
                  <a:cubicBezTo>
                    <a:pt x="0" y="148"/>
                    <a:pt x="0" y="148"/>
                    <a:pt x="0" y="148"/>
                  </a:cubicBezTo>
                  <a:lnTo>
                    <a:pt x="0" y="212"/>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259" name="Google Shape;5259;p50"/>
            <p:cNvSpPr/>
            <p:nvPr/>
          </p:nvSpPr>
          <p:spPr>
            <a:xfrm>
              <a:off x="655600" y="3264496"/>
              <a:ext cx="213333" cy="294294"/>
            </a:xfrm>
            <a:custGeom>
              <a:avLst/>
              <a:gdLst/>
              <a:ahLst/>
              <a:cxnLst/>
              <a:rect l="l" t="t" r="r" b="b"/>
              <a:pathLst>
                <a:path w="399" h="548" extrusionOk="0">
                  <a:moveTo>
                    <a:pt x="242" y="541"/>
                  </a:moveTo>
                  <a:cubicBezTo>
                    <a:pt x="262" y="483"/>
                    <a:pt x="262" y="483"/>
                    <a:pt x="262" y="483"/>
                  </a:cubicBezTo>
                  <a:cubicBezTo>
                    <a:pt x="255" y="488"/>
                    <a:pt x="248" y="489"/>
                    <a:pt x="241" y="486"/>
                  </a:cubicBezTo>
                  <a:cubicBezTo>
                    <a:pt x="234" y="484"/>
                    <a:pt x="229" y="479"/>
                    <a:pt x="226" y="472"/>
                  </a:cubicBezTo>
                  <a:cubicBezTo>
                    <a:pt x="222" y="462"/>
                    <a:pt x="223" y="450"/>
                    <a:pt x="227" y="437"/>
                  </a:cubicBezTo>
                  <a:cubicBezTo>
                    <a:pt x="231" y="425"/>
                    <a:pt x="238" y="415"/>
                    <a:pt x="247" y="410"/>
                  </a:cubicBezTo>
                  <a:cubicBezTo>
                    <a:pt x="254" y="406"/>
                    <a:pt x="261" y="405"/>
                    <a:pt x="268" y="407"/>
                  </a:cubicBezTo>
                  <a:cubicBezTo>
                    <a:pt x="275" y="409"/>
                    <a:pt x="280" y="415"/>
                    <a:pt x="283" y="422"/>
                  </a:cubicBezTo>
                  <a:cubicBezTo>
                    <a:pt x="301" y="369"/>
                    <a:pt x="301" y="369"/>
                    <a:pt x="301" y="369"/>
                  </a:cubicBezTo>
                  <a:cubicBezTo>
                    <a:pt x="302" y="364"/>
                    <a:pt x="300" y="359"/>
                    <a:pt x="296" y="358"/>
                  </a:cubicBezTo>
                  <a:cubicBezTo>
                    <a:pt x="238" y="335"/>
                    <a:pt x="219" y="315"/>
                    <a:pt x="219" y="287"/>
                  </a:cubicBezTo>
                  <a:cubicBezTo>
                    <a:pt x="219" y="250"/>
                    <a:pt x="254" y="211"/>
                    <a:pt x="343" y="194"/>
                  </a:cubicBezTo>
                  <a:cubicBezTo>
                    <a:pt x="347" y="193"/>
                    <a:pt x="350" y="190"/>
                    <a:pt x="350" y="186"/>
                  </a:cubicBezTo>
                  <a:cubicBezTo>
                    <a:pt x="350" y="111"/>
                    <a:pt x="350" y="111"/>
                    <a:pt x="350" y="111"/>
                  </a:cubicBezTo>
                  <a:cubicBezTo>
                    <a:pt x="351" y="109"/>
                    <a:pt x="353" y="107"/>
                    <a:pt x="355" y="107"/>
                  </a:cubicBezTo>
                  <a:cubicBezTo>
                    <a:pt x="360" y="106"/>
                    <a:pt x="364" y="107"/>
                    <a:pt x="367" y="111"/>
                  </a:cubicBezTo>
                  <a:cubicBezTo>
                    <a:pt x="369" y="113"/>
                    <a:pt x="370" y="116"/>
                    <a:pt x="371" y="118"/>
                  </a:cubicBezTo>
                  <a:cubicBezTo>
                    <a:pt x="376" y="126"/>
                    <a:pt x="385" y="127"/>
                    <a:pt x="391" y="120"/>
                  </a:cubicBezTo>
                  <a:cubicBezTo>
                    <a:pt x="397" y="113"/>
                    <a:pt x="399" y="104"/>
                    <a:pt x="399" y="95"/>
                  </a:cubicBezTo>
                  <a:cubicBezTo>
                    <a:pt x="399" y="86"/>
                    <a:pt x="397" y="76"/>
                    <a:pt x="391" y="69"/>
                  </a:cubicBezTo>
                  <a:cubicBezTo>
                    <a:pt x="385" y="63"/>
                    <a:pt x="376" y="63"/>
                    <a:pt x="371" y="71"/>
                  </a:cubicBezTo>
                  <a:cubicBezTo>
                    <a:pt x="370" y="73"/>
                    <a:pt x="369" y="76"/>
                    <a:pt x="367" y="78"/>
                  </a:cubicBezTo>
                  <a:cubicBezTo>
                    <a:pt x="364" y="83"/>
                    <a:pt x="360" y="83"/>
                    <a:pt x="355" y="83"/>
                  </a:cubicBezTo>
                  <a:cubicBezTo>
                    <a:pt x="353" y="82"/>
                    <a:pt x="351" y="80"/>
                    <a:pt x="350" y="78"/>
                  </a:cubicBezTo>
                  <a:cubicBezTo>
                    <a:pt x="350" y="9"/>
                    <a:pt x="350" y="9"/>
                    <a:pt x="350" y="9"/>
                  </a:cubicBezTo>
                  <a:cubicBezTo>
                    <a:pt x="350" y="4"/>
                    <a:pt x="346" y="0"/>
                    <a:pt x="341" y="1"/>
                  </a:cubicBezTo>
                  <a:cubicBezTo>
                    <a:pt x="117" y="30"/>
                    <a:pt x="0" y="150"/>
                    <a:pt x="0" y="292"/>
                  </a:cubicBezTo>
                  <a:cubicBezTo>
                    <a:pt x="0" y="428"/>
                    <a:pt x="100" y="499"/>
                    <a:pt x="231" y="546"/>
                  </a:cubicBezTo>
                  <a:cubicBezTo>
                    <a:pt x="236" y="548"/>
                    <a:pt x="240" y="546"/>
                    <a:pt x="242" y="54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260" name="Google Shape;5260;p50"/>
            <p:cNvSpPr/>
            <p:nvPr/>
          </p:nvSpPr>
          <p:spPr>
            <a:xfrm>
              <a:off x="673846" y="3654405"/>
              <a:ext cx="303960" cy="249807"/>
            </a:xfrm>
            <a:custGeom>
              <a:avLst/>
              <a:gdLst/>
              <a:ahLst/>
              <a:cxnLst/>
              <a:rect l="l" t="t" r="r" b="b"/>
              <a:pathLst>
                <a:path w="569" h="465" extrusionOk="0">
                  <a:moveTo>
                    <a:pt x="520" y="368"/>
                  </a:moveTo>
                  <a:cubicBezTo>
                    <a:pt x="520" y="233"/>
                    <a:pt x="520" y="233"/>
                    <a:pt x="520" y="233"/>
                  </a:cubicBezTo>
                  <a:cubicBezTo>
                    <a:pt x="521" y="231"/>
                    <a:pt x="523" y="229"/>
                    <a:pt x="525" y="229"/>
                  </a:cubicBezTo>
                  <a:cubicBezTo>
                    <a:pt x="530" y="229"/>
                    <a:pt x="534" y="229"/>
                    <a:pt x="537" y="233"/>
                  </a:cubicBezTo>
                  <a:cubicBezTo>
                    <a:pt x="539" y="236"/>
                    <a:pt x="540" y="238"/>
                    <a:pt x="542" y="241"/>
                  </a:cubicBezTo>
                  <a:cubicBezTo>
                    <a:pt x="546" y="248"/>
                    <a:pt x="556" y="249"/>
                    <a:pt x="561" y="242"/>
                  </a:cubicBezTo>
                  <a:cubicBezTo>
                    <a:pt x="567" y="236"/>
                    <a:pt x="569" y="226"/>
                    <a:pt x="569" y="217"/>
                  </a:cubicBezTo>
                  <a:cubicBezTo>
                    <a:pt x="569" y="208"/>
                    <a:pt x="567" y="199"/>
                    <a:pt x="561" y="192"/>
                  </a:cubicBezTo>
                  <a:cubicBezTo>
                    <a:pt x="556" y="185"/>
                    <a:pt x="546" y="186"/>
                    <a:pt x="542" y="194"/>
                  </a:cubicBezTo>
                  <a:cubicBezTo>
                    <a:pt x="540" y="196"/>
                    <a:pt x="539" y="199"/>
                    <a:pt x="537" y="201"/>
                  </a:cubicBezTo>
                  <a:cubicBezTo>
                    <a:pt x="534" y="205"/>
                    <a:pt x="530" y="205"/>
                    <a:pt x="525" y="205"/>
                  </a:cubicBezTo>
                  <a:cubicBezTo>
                    <a:pt x="523" y="205"/>
                    <a:pt x="521" y="203"/>
                    <a:pt x="520" y="201"/>
                  </a:cubicBezTo>
                  <a:cubicBezTo>
                    <a:pt x="520" y="133"/>
                    <a:pt x="520" y="133"/>
                    <a:pt x="520" y="133"/>
                  </a:cubicBezTo>
                  <a:cubicBezTo>
                    <a:pt x="520" y="128"/>
                    <a:pt x="516" y="124"/>
                    <a:pt x="511" y="124"/>
                  </a:cubicBezTo>
                  <a:cubicBezTo>
                    <a:pt x="489" y="127"/>
                    <a:pt x="464" y="129"/>
                    <a:pt x="436" y="129"/>
                  </a:cubicBezTo>
                  <a:cubicBezTo>
                    <a:pt x="317" y="129"/>
                    <a:pt x="154" y="29"/>
                    <a:pt x="154" y="29"/>
                  </a:cubicBezTo>
                  <a:cubicBezTo>
                    <a:pt x="110" y="0"/>
                    <a:pt x="67" y="8"/>
                    <a:pt x="30" y="51"/>
                  </a:cubicBezTo>
                  <a:cubicBezTo>
                    <a:pt x="30" y="51"/>
                    <a:pt x="0" y="88"/>
                    <a:pt x="0" y="130"/>
                  </a:cubicBezTo>
                  <a:cubicBezTo>
                    <a:pt x="0" y="194"/>
                    <a:pt x="169" y="278"/>
                    <a:pt x="330" y="309"/>
                  </a:cubicBezTo>
                  <a:cubicBezTo>
                    <a:pt x="330" y="416"/>
                    <a:pt x="330" y="416"/>
                    <a:pt x="330" y="416"/>
                  </a:cubicBezTo>
                  <a:cubicBezTo>
                    <a:pt x="330" y="443"/>
                    <a:pt x="357" y="465"/>
                    <a:pt x="390" y="465"/>
                  </a:cubicBezTo>
                  <a:cubicBezTo>
                    <a:pt x="460" y="465"/>
                    <a:pt x="460" y="465"/>
                    <a:pt x="460" y="465"/>
                  </a:cubicBezTo>
                  <a:cubicBezTo>
                    <a:pt x="493" y="465"/>
                    <a:pt x="520" y="443"/>
                    <a:pt x="520" y="416"/>
                  </a:cubicBezTo>
                  <a:cubicBezTo>
                    <a:pt x="520" y="368"/>
                    <a:pt x="520" y="368"/>
                    <a:pt x="520" y="36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261" name="Google Shape;5261;p50"/>
            <p:cNvSpPr/>
            <p:nvPr/>
          </p:nvSpPr>
          <p:spPr>
            <a:xfrm>
              <a:off x="959159" y="3535238"/>
              <a:ext cx="187068" cy="287248"/>
            </a:xfrm>
            <a:custGeom>
              <a:avLst/>
              <a:gdLst/>
              <a:ahLst/>
              <a:cxnLst/>
              <a:rect l="l" t="t" r="r" b="b"/>
              <a:pathLst>
                <a:path w="350" h="535" extrusionOk="0">
                  <a:moveTo>
                    <a:pt x="201" y="3"/>
                  </a:moveTo>
                  <a:cubicBezTo>
                    <a:pt x="197" y="0"/>
                    <a:pt x="192" y="2"/>
                    <a:pt x="190" y="6"/>
                  </a:cubicBezTo>
                  <a:cubicBezTo>
                    <a:pt x="150" y="73"/>
                    <a:pt x="150" y="73"/>
                    <a:pt x="150" y="73"/>
                  </a:cubicBezTo>
                  <a:cubicBezTo>
                    <a:pt x="148" y="74"/>
                    <a:pt x="146" y="75"/>
                    <a:pt x="143" y="74"/>
                  </a:cubicBezTo>
                  <a:cubicBezTo>
                    <a:pt x="139" y="72"/>
                    <a:pt x="135" y="70"/>
                    <a:pt x="135" y="64"/>
                  </a:cubicBezTo>
                  <a:cubicBezTo>
                    <a:pt x="135" y="62"/>
                    <a:pt x="135" y="59"/>
                    <a:pt x="135" y="56"/>
                  </a:cubicBezTo>
                  <a:cubicBezTo>
                    <a:pt x="135" y="47"/>
                    <a:pt x="127" y="41"/>
                    <a:pt x="119" y="44"/>
                  </a:cubicBezTo>
                  <a:cubicBezTo>
                    <a:pt x="111" y="47"/>
                    <a:pt x="104" y="55"/>
                    <a:pt x="100" y="62"/>
                  </a:cubicBezTo>
                  <a:cubicBezTo>
                    <a:pt x="95" y="70"/>
                    <a:pt x="92" y="79"/>
                    <a:pt x="93" y="88"/>
                  </a:cubicBezTo>
                  <a:cubicBezTo>
                    <a:pt x="95" y="96"/>
                    <a:pt x="103" y="101"/>
                    <a:pt x="111" y="97"/>
                  </a:cubicBezTo>
                  <a:cubicBezTo>
                    <a:pt x="114" y="95"/>
                    <a:pt x="116" y="94"/>
                    <a:pt x="119" y="92"/>
                  </a:cubicBezTo>
                  <a:cubicBezTo>
                    <a:pt x="123" y="90"/>
                    <a:pt x="127" y="92"/>
                    <a:pt x="131" y="95"/>
                  </a:cubicBezTo>
                  <a:cubicBezTo>
                    <a:pt x="133" y="96"/>
                    <a:pt x="133" y="99"/>
                    <a:pt x="133" y="101"/>
                  </a:cubicBezTo>
                  <a:cubicBezTo>
                    <a:pt x="94" y="168"/>
                    <a:pt x="94" y="168"/>
                    <a:pt x="94" y="168"/>
                  </a:cubicBezTo>
                  <a:cubicBezTo>
                    <a:pt x="91" y="171"/>
                    <a:pt x="92" y="176"/>
                    <a:pt x="96" y="179"/>
                  </a:cubicBezTo>
                  <a:cubicBezTo>
                    <a:pt x="123" y="201"/>
                    <a:pt x="131" y="223"/>
                    <a:pt x="131" y="240"/>
                  </a:cubicBezTo>
                  <a:cubicBezTo>
                    <a:pt x="131" y="283"/>
                    <a:pt x="96" y="324"/>
                    <a:pt x="7" y="342"/>
                  </a:cubicBezTo>
                  <a:cubicBezTo>
                    <a:pt x="3" y="342"/>
                    <a:pt x="0" y="346"/>
                    <a:pt x="0" y="350"/>
                  </a:cubicBezTo>
                  <a:cubicBezTo>
                    <a:pt x="0" y="407"/>
                    <a:pt x="0" y="407"/>
                    <a:pt x="0" y="407"/>
                  </a:cubicBezTo>
                  <a:cubicBezTo>
                    <a:pt x="4" y="401"/>
                    <a:pt x="11" y="397"/>
                    <a:pt x="19" y="397"/>
                  </a:cubicBezTo>
                  <a:cubicBezTo>
                    <a:pt x="26" y="397"/>
                    <a:pt x="33" y="401"/>
                    <a:pt x="37" y="406"/>
                  </a:cubicBezTo>
                  <a:cubicBezTo>
                    <a:pt x="44" y="415"/>
                    <a:pt x="48" y="426"/>
                    <a:pt x="48" y="439"/>
                  </a:cubicBezTo>
                  <a:cubicBezTo>
                    <a:pt x="48" y="452"/>
                    <a:pt x="44" y="464"/>
                    <a:pt x="37" y="472"/>
                  </a:cubicBezTo>
                  <a:cubicBezTo>
                    <a:pt x="33" y="478"/>
                    <a:pt x="26" y="481"/>
                    <a:pt x="19" y="481"/>
                  </a:cubicBezTo>
                  <a:cubicBezTo>
                    <a:pt x="11" y="481"/>
                    <a:pt x="4" y="478"/>
                    <a:pt x="0" y="472"/>
                  </a:cubicBezTo>
                  <a:cubicBezTo>
                    <a:pt x="0" y="526"/>
                    <a:pt x="0" y="526"/>
                    <a:pt x="0" y="526"/>
                  </a:cubicBezTo>
                  <a:cubicBezTo>
                    <a:pt x="0" y="531"/>
                    <a:pt x="4" y="535"/>
                    <a:pt x="9" y="535"/>
                  </a:cubicBezTo>
                  <a:cubicBezTo>
                    <a:pt x="245" y="503"/>
                    <a:pt x="350" y="374"/>
                    <a:pt x="350" y="237"/>
                  </a:cubicBezTo>
                  <a:cubicBezTo>
                    <a:pt x="350" y="143"/>
                    <a:pt x="301" y="62"/>
                    <a:pt x="201" y="3"/>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5262" name="Google Shape;5262;p50"/>
          <p:cNvGrpSpPr/>
          <p:nvPr/>
        </p:nvGrpSpPr>
        <p:grpSpPr>
          <a:xfrm>
            <a:off x="7213443" y="2257509"/>
            <a:ext cx="189785" cy="445592"/>
            <a:chOff x="8011692" y="3184166"/>
            <a:chExt cx="306600" cy="719859"/>
          </a:xfrm>
        </p:grpSpPr>
        <p:sp>
          <p:nvSpPr>
            <p:cNvPr id="5263" name="Google Shape;5263;p50"/>
            <p:cNvSpPr/>
            <p:nvPr/>
          </p:nvSpPr>
          <p:spPr>
            <a:xfrm>
              <a:off x="8011692" y="3885096"/>
              <a:ext cx="306496" cy="18928"/>
            </a:xfrm>
            <a:custGeom>
              <a:avLst/>
              <a:gdLst/>
              <a:ahLst/>
              <a:cxnLst/>
              <a:rect l="l" t="t" r="r" b="b"/>
              <a:pathLst>
                <a:path w="569" h="35" extrusionOk="0">
                  <a:moveTo>
                    <a:pt x="569" y="13"/>
                  </a:moveTo>
                  <a:cubicBezTo>
                    <a:pt x="569" y="19"/>
                    <a:pt x="562" y="23"/>
                    <a:pt x="554" y="24"/>
                  </a:cubicBezTo>
                  <a:cubicBezTo>
                    <a:pt x="520" y="28"/>
                    <a:pt x="430" y="35"/>
                    <a:pt x="284" y="35"/>
                  </a:cubicBezTo>
                  <a:cubicBezTo>
                    <a:pt x="134" y="35"/>
                    <a:pt x="47" y="28"/>
                    <a:pt x="14" y="24"/>
                  </a:cubicBezTo>
                  <a:cubicBezTo>
                    <a:pt x="6" y="23"/>
                    <a:pt x="0" y="19"/>
                    <a:pt x="0" y="13"/>
                  </a:cubicBezTo>
                  <a:cubicBezTo>
                    <a:pt x="0" y="0"/>
                    <a:pt x="0" y="0"/>
                    <a:pt x="0" y="0"/>
                  </a:cubicBezTo>
                  <a:cubicBezTo>
                    <a:pt x="569" y="0"/>
                    <a:pt x="569" y="0"/>
                    <a:pt x="569" y="0"/>
                  </a:cubicBezTo>
                  <a:lnTo>
                    <a:pt x="569" y="13"/>
                  </a:lnTo>
                  <a:close/>
                </a:path>
              </a:pathLst>
            </a:custGeom>
            <a:solidFill>
              <a:schemeClr val="dk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5264" name="Google Shape;5264;p50"/>
            <p:cNvSpPr/>
            <p:nvPr/>
          </p:nvSpPr>
          <p:spPr>
            <a:xfrm>
              <a:off x="8011692" y="3184166"/>
              <a:ext cx="306496" cy="40025"/>
            </a:xfrm>
            <a:custGeom>
              <a:avLst/>
              <a:gdLst/>
              <a:ahLst/>
              <a:cxnLst/>
              <a:rect l="l" t="t" r="r" b="b"/>
              <a:pathLst>
                <a:path w="569" h="74" extrusionOk="0">
                  <a:moveTo>
                    <a:pt x="372" y="32"/>
                  </a:moveTo>
                  <a:cubicBezTo>
                    <a:pt x="372" y="24"/>
                    <a:pt x="372" y="24"/>
                    <a:pt x="372" y="24"/>
                  </a:cubicBezTo>
                  <a:cubicBezTo>
                    <a:pt x="372" y="14"/>
                    <a:pt x="360" y="6"/>
                    <a:pt x="345" y="4"/>
                  </a:cubicBezTo>
                  <a:cubicBezTo>
                    <a:pt x="325" y="2"/>
                    <a:pt x="316" y="0"/>
                    <a:pt x="287" y="0"/>
                  </a:cubicBezTo>
                  <a:cubicBezTo>
                    <a:pt x="255" y="0"/>
                    <a:pt x="247" y="2"/>
                    <a:pt x="228" y="4"/>
                  </a:cubicBezTo>
                  <a:cubicBezTo>
                    <a:pt x="212" y="5"/>
                    <a:pt x="201" y="14"/>
                    <a:pt x="201" y="24"/>
                  </a:cubicBezTo>
                  <a:cubicBezTo>
                    <a:pt x="201" y="32"/>
                    <a:pt x="201" y="32"/>
                    <a:pt x="201" y="32"/>
                  </a:cubicBezTo>
                  <a:cubicBezTo>
                    <a:pt x="201" y="36"/>
                    <a:pt x="195" y="40"/>
                    <a:pt x="188" y="41"/>
                  </a:cubicBezTo>
                  <a:cubicBezTo>
                    <a:pt x="108" y="43"/>
                    <a:pt x="36" y="48"/>
                    <a:pt x="13" y="50"/>
                  </a:cubicBezTo>
                  <a:cubicBezTo>
                    <a:pt x="6" y="51"/>
                    <a:pt x="0" y="55"/>
                    <a:pt x="0" y="60"/>
                  </a:cubicBezTo>
                  <a:cubicBezTo>
                    <a:pt x="0" y="74"/>
                    <a:pt x="0" y="74"/>
                    <a:pt x="0" y="74"/>
                  </a:cubicBezTo>
                  <a:cubicBezTo>
                    <a:pt x="569" y="74"/>
                    <a:pt x="569" y="74"/>
                    <a:pt x="569" y="74"/>
                  </a:cubicBezTo>
                  <a:cubicBezTo>
                    <a:pt x="569" y="60"/>
                    <a:pt x="569" y="60"/>
                    <a:pt x="569" y="60"/>
                  </a:cubicBezTo>
                  <a:cubicBezTo>
                    <a:pt x="569" y="55"/>
                    <a:pt x="563" y="51"/>
                    <a:pt x="555" y="50"/>
                  </a:cubicBezTo>
                  <a:cubicBezTo>
                    <a:pt x="533" y="47"/>
                    <a:pt x="464" y="43"/>
                    <a:pt x="385" y="41"/>
                  </a:cubicBezTo>
                  <a:cubicBezTo>
                    <a:pt x="378" y="40"/>
                    <a:pt x="372" y="36"/>
                    <a:pt x="372" y="32"/>
                  </a:cubicBezTo>
                  <a:close/>
                </a:path>
              </a:pathLst>
            </a:custGeom>
            <a:solidFill>
              <a:schemeClr val="dk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5265" name="Google Shape;5265;p50"/>
            <p:cNvSpPr txBox="1"/>
            <p:nvPr/>
          </p:nvSpPr>
          <p:spPr>
            <a:xfrm>
              <a:off x="8011692" y="3395332"/>
              <a:ext cx="306600" cy="157200"/>
            </a:xfrm>
            <a:prstGeom prst="rect">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5266" name="Google Shape;5266;p50"/>
            <p:cNvSpPr txBox="1"/>
            <p:nvPr/>
          </p:nvSpPr>
          <p:spPr>
            <a:xfrm>
              <a:off x="8011692" y="3231683"/>
              <a:ext cx="306600" cy="159300"/>
            </a:xfrm>
            <a:prstGeom prst="rect">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5267" name="Google Shape;5267;p50"/>
            <p:cNvSpPr txBox="1"/>
            <p:nvPr/>
          </p:nvSpPr>
          <p:spPr>
            <a:xfrm>
              <a:off x="8011692" y="3718293"/>
              <a:ext cx="306600" cy="159300"/>
            </a:xfrm>
            <a:prstGeom prst="rect">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5268" name="Google Shape;5268;p50"/>
            <p:cNvSpPr txBox="1"/>
            <p:nvPr/>
          </p:nvSpPr>
          <p:spPr>
            <a:xfrm>
              <a:off x="8011692" y="3556812"/>
              <a:ext cx="306600" cy="157200"/>
            </a:xfrm>
            <a:prstGeom prst="rect">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5269" name="Google Shape;5269;p50"/>
          <p:cNvGrpSpPr/>
          <p:nvPr/>
        </p:nvGrpSpPr>
        <p:grpSpPr>
          <a:xfrm>
            <a:off x="7648230" y="2257259"/>
            <a:ext cx="246199" cy="445516"/>
            <a:chOff x="4556125" y="630237"/>
            <a:chExt cx="3081338" cy="5568950"/>
          </a:xfrm>
        </p:grpSpPr>
        <p:sp>
          <p:nvSpPr>
            <p:cNvPr id="5270" name="Google Shape;5270;p50"/>
            <p:cNvSpPr/>
            <p:nvPr/>
          </p:nvSpPr>
          <p:spPr>
            <a:xfrm>
              <a:off x="4756150" y="630237"/>
              <a:ext cx="2397126" cy="1016000"/>
            </a:xfrm>
            <a:custGeom>
              <a:avLst/>
              <a:gdLst/>
              <a:ahLst/>
              <a:cxnLst/>
              <a:rect l="l" t="t" r="r" b="b"/>
              <a:pathLst>
                <a:path w="550" h="233" extrusionOk="0">
                  <a:moveTo>
                    <a:pt x="88" y="233"/>
                  </a:moveTo>
                  <a:cubicBezTo>
                    <a:pt x="49" y="233"/>
                    <a:pt x="14" y="205"/>
                    <a:pt x="7" y="165"/>
                  </a:cubicBezTo>
                  <a:cubicBezTo>
                    <a:pt x="0" y="120"/>
                    <a:pt x="30" y="78"/>
                    <a:pt x="74" y="71"/>
                  </a:cubicBezTo>
                  <a:cubicBezTo>
                    <a:pt x="448" y="8"/>
                    <a:pt x="448" y="8"/>
                    <a:pt x="448" y="8"/>
                  </a:cubicBezTo>
                  <a:cubicBezTo>
                    <a:pt x="492" y="0"/>
                    <a:pt x="535" y="30"/>
                    <a:pt x="542" y="75"/>
                  </a:cubicBezTo>
                  <a:cubicBezTo>
                    <a:pt x="550" y="120"/>
                    <a:pt x="520" y="162"/>
                    <a:pt x="475" y="169"/>
                  </a:cubicBezTo>
                  <a:cubicBezTo>
                    <a:pt x="102" y="232"/>
                    <a:pt x="102" y="232"/>
                    <a:pt x="102" y="232"/>
                  </a:cubicBezTo>
                  <a:cubicBezTo>
                    <a:pt x="97" y="233"/>
                    <a:pt x="92" y="233"/>
                    <a:pt x="88" y="233"/>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5271" name="Google Shape;5271;p50"/>
            <p:cNvSpPr/>
            <p:nvPr/>
          </p:nvSpPr>
          <p:spPr>
            <a:xfrm>
              <a:off x="4556125" y="1357312"/>
              <a:ext cx="3081338" cy="1135062"/>
            </a:xfrm>
            <a:custGeom>
              <a:avLst/>
              <a:gdLst/>
              <a:ahLst/>
              <a:cxnLst/>
              <a:rect l="l" t="t" r="r" b="b"/>
              <a:pathLst>
                <a:path w="707" h="260" extrusionOk="0">
                  <a:moveTo>
                    <a:pt x="88" y="260"/>
                  </a:moveTo>
                  <a:cubicBezTo>
                    <a:pt x="49" y="260"/>
                    <a:pt x="14" y="232"/>
                    <a:pt x="7" y="192"/>
                  </a:cubicBezTo>
                  <a:cubicBezTo>
                    <a:pt x="0" y="147"/>
                    <a:pt x="30" y="105"/>
                    <a:pt x="74" y="97"/>
                  </a:cubicBezTo>
                  <a:cubicBezTo>
                    <a:pt x="605" y="7"/>
                    <a:pt x="605" y="7"/>
                    <a:pt x="605" y="7"/>
                  </a:cubicBezTo>
                  <a:cubicBezTo>
                    <a:pt x="649" y="0"/>
                    <a:pt x="692" y="30"/>
                    <a:pt x="699" y="75"/>
                  </a:cubicBezTo>
                  <a:cubicBezTo>
                    <a:pt x="707" y="119"/>
                    <a:pt x="677" y="161"/>
                    <a:pt x="632" y="169"/>
                  </a:cubicBezTo>
                  <a:cubicBezTo>
                    <a:pt x="102" y="259"/>
                    <a:pt x="102" y="259"/>
                    <a:pt x="102" y="259"/>
                  </a:cubicBezTo>
                  <a:cubicBezTo>
                    <a:pt x="97" y="260"/>
                    <a:pt x="93" y="260"/>
                    <a:pt x="88" y="26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5272" name="Google Shape;5272;p50"/>
            <p:cNvSpPr/>
            <p:nvPr/>
          </p:nvSpPr>
          <p:spPr>
            <a:xfrm>
              <a:off x="4556125" y="2168525"/>
              <a:ext cx="3081338" cy="1139825"/>
            </a:xfrm>
            <a:custGeom>
              <a:avLst/>
              <a:gdLst/>
              <a:ahLst/>
              <a:cxnLst/>
              <a:rect l="l" t="t" r="r" b="b"/>
              <a:pathLst>
                <a:path w="707" h="261" extrusionOk="0">
                  <a:moveTo>
                    <a:pt x="88" y="261"/>
                  </a:moveTo>
                  <a:cubicBezTo>
                    <a:pt x="49" y="261"/>
                    <a:pt x="14" y="232"/>
                    <a:pt x="7" y="192"/>
                  </a:cubicBezTo>
                  <a:cubicBezTo>
                    <a:pt x="0" y="148"/>
                    <a:pt x="30" y="105"/>
                    <a:pt x="74" y="98"/>
                  </a:cubicBezTo>
                  <a:cubicBezTo>
                    <a:pt x="605" y="8"/>
                    <a:pt x="605" y="8"/>
                    <a:pt x="605" y="8"/>
                  </a:cubicBezTo>
                  <a:cubicBezTo>
                    <a:pt x="649" y="0"/>
                    <a:pt x="692" y="30"/>
                    <a:pt x="699" y="75"/>
                  </a:cubicBezTo>
                  <a:cubicBezTo>
                    <a:pt x="707" y="119"/>
                    <a:pt x="677" y="162"/>
                    <a:pt x="632" y="169"/>
                  </a:cubicBezTo>
                  <a:cubicBezTo>
                    <a:pt x="102" y="259"/>
                    <a:pt x="102" y="259"/>
                    <a:pt x="102" y="259"/>
                  </a:cubicBezTo>
                  <a:cubicBezTo>
                    <a:pt x="97" y="260"/>
                    <a:pt x="93" y="261"/>
                    <a:pt x="88" y="26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5273" name="Google Shape;5273;p50"/>
            <p:cNvSpPr/>
            <p:nvPr/>
          </p:nvSpPr>
          <p:spPr>
            <a:xfrm>
              <a:off x="4556125" y="2981325"/>
              <a:ext cx="3081338" cy="1138237"/>
            </a:xfrm>
            <a:custGeom>
              <a:avLst/>
              <a:gdLst/>
              <a:ahLst/>
              <a:cxnLst/>
              <a:rect l="l" t="t" r="r" b="b"/>
              <a:pathLst>
                <a:path w="707" h="261" extrusionOk="0">
                  <a:moveTo>
                    <a:pt x="88" y="261"/>
                  </a:moveTo>
                  <a:cubicBezTo>
                    <a:pt x="49" y="261"/>
                    <a:pt x="14" y="233"/>
                    <a:pt x="7" y="193"/>
                  </a:cubicBezTo>
                  <a:cubicBezTo>
                    <a:pt x="0" y="148"/>
                    <a:pt x="30" y="106"/>
                    <a:pt x="74" y="98"/>
                  </a:cubicBezTo>
                  <a:cubicBezTo>
                    <a:pt x="605" y="8"/>
                    <a:pt x="605" y="8"/>
                    <a:pt x="605" y="8"/>
                  </a:cubicBezTo>
                  <a:cubicBezTo>
                    <a:pt x="649" y="0"/>
                    <a:pt x="692" y="31"/>
                    <a:pt x="699" y="75"/>
                  </a:cubicBezTo>
                  <a:cubicBezTo>
                    <a:pt x="707" y="120"/>
                    <a:pt x="677" y="162"/>
                    <a:pt x="632" y="170"/>
                  </a:cubicBezTo>
                  <a:cubicBezTo>
                    <a:pt x="102" y="260"/>
                    <a:pt x="102" y="260"/>
                    <a:pt x="102" y="260"/>
                  </a:cubicBezTo>
                  <a:cubicBezTo>
                    <a:pt x="97" y="261"/>
                    <a:pt x="93" y="261"/>
                    <a:pt x="88" y="261"/>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5274" name="Google Shape;5274;p50"/>
            <p:cNvSpPr/>
            <p:nvPr/>
          </p:nvSpPr>
          <p:spPr>
            <a:xfrm>
              <a:off x="4830762" y="4476750"/>
              <a:ext cx="2535237" cy="1722437"/>
            </a:xfrm>
            <a:custGeom>
              <a:avLst/>
              <a:gdLst/>
              <a:ahLst/>
              <a:cxnLst/>
              <a:rect l="l" t="t" r="r" b="b"/>
              <a:pathLst>
                <a:path w="582" h="395" extrusionOk="0">
                  <a:moveTo>
                    <a:pt x="550" y="0"/>
                  </a:moveTo>
                  <a:cubicBezTo>
                    <a:pt x="32" y="0"/>
                    <a:pt x="32" y="0"/>
                    <a:pt x="32" y="0"/>
                  </a:cubicBezTo>
                  <a:cubicBezTo>
                    <a:pt x="14" y="0"/>
                    <a:pt x="0" y="14"/>
                    <a:pt x="0" y="31"/>
                  </a:cubicBezTo>
                  <a:cubicBezTo>
                    <a:pt x="0" y="54"/>
                    <a:pt x="0" y="54"/>
                    <a:pt x="0" y="54"/>
                  </a:cubicBezTo>
                  <a:cubicBezTo>
                    <a:pt x="0" y="152"/>
                    <a:pt x="72" y="234"/>
                    <a:pt x="166" y="250"/>
                  </a:cubicBezTo>
                  <a:cubicBezTo>
                    <a:pt x="164" y="253"/>
                    <a:pt x="164" y="256"/>
                    <a:pt x="164" y="259"/>
                  </a:cubicBezTo>
                  <a:cubicBezTo>
                    <a:pt x="164" y="273"/>
                    <a:pt x="175" y="284"/>
                    <a:pt x="188" y="284"/>
                  </a:cubicBezTo>
                  <a:cubicBezTo>
                    <a:pt x="190" y="284"/>
                    <a:pt x="190" y="284"/>
                    <a:pt x="190" y="284"/>
                  </a:cubicBezTo>
                  <a:cubicBezTo>
                    <a:pt x="180" y="287"/>
                    <a:pt x="173" y="296"/>
                    <a:pt x="173" y="308"/>
                  </a:cubicBezTo>
                  <a:cubicBezTo>
                    <a:pt x="173" y="321"/>
                    <a:pt x="184" y="332"/>
                    <a:pt x="197" y="332"/>
                  </a:cubicBezTo>
                  <a:cubicBezTo>
                    <a:pt x="186" y="334"/>
                    <a:pt x="177" y="344"/>
                    <a:pt x="177" y="356"/>
                  </a:cubicBezTo>
                  <a:cubicBezTo>
                    <a:pt x="177" y="370"/>
                    <a:pt x="188" y="381"/>
                    <a:pt x="202" y="381"/>
                  </a:cubicBezTo>
                  <a:cubicBezTo>
                    <a:pt x="218" y="381"/>
                    <a:pt x="218" y="381"/>
                    <a:pt x="218" y="381"/>
                  </a:cubicBezTo>
                  <a:cubicBezTo>
                    <a:pt x="232" y="390"/>
                    <a:pt x="259" y="395"/>
                    <a:pt x="289" y="395"/>
                  </a:cubicBezTo>
                  <a:cubicBezTo>
                    <a:pt x="319" y="395"/>
                    <a:pt x="346" y="390"/>
                    <a:pt x="360" y="381"/>
                  </a:cubicBezTo>
                  <a:cubicBezTo>
                    <a:pt x="379" y="381"/>
                    <a:pt x="379" y="381"/>
                    <a:pt x="379" y="381"/>
                  </a:cubicBezTo>
                  <a:cubicBezTo>
                    <a:pt x="393" y="381"/>
                    <a:pt x="404" y="370"/>
                    <a:pt x="404" y="356"/>
                  </a:cubicBezTo>
                  <a:cubicBezTo>
                    <a:pt x="404" y="344"/>
                    <a:pt x="395" y="335"/>
                    <a:pt x="384" y="332"/>
                  </a:cubicBezTo>
                  <a:cubicBezTo>
                    <a:pt x="398" y="332"/>
                    <a:pt x="409" y="321"/>
                    <a:pt x="409" y="308"/>
                  </a:cubicBezTo>
                  <a:cubicBezTo>
                    <a:pt x="409" y="296"/>
                    <a:pt x="401" y="287"/>
                    <a:pt x="391" y="284"/>
                  </a:cubicBezTo>
                  <a:cubicBezTo>
                    <a:pt x="392" y="284"/>
                    <a:pt x="392" y="284"/>
                    <a:pt x="392" y="284"/>
                  </a:cubicBezTo>
                  <a:cubicBezTo>
                    <a:pt x="406" y="284"/>
                    <a:pt x="417" y="273"/>
                    <a:pt x="417" y="259"/>
                  </a:cubicBezTo>
                  <a:cubicBezTo>
                    <a:pt x="417" y="256"/>
                    <a:pt x="416" y="253"/>
                    <a:pt x="415" y="250"/>
                  </a:cubicBezTo>
                  <a:cubicBezTo>
                    <a:pt x="510" y="234"/>
                    <a:pt x="582" y="153"/>
                    <a:pt x="582" y="54"/>
                  </a:cubicBezTo>
                  <a:cubicBezTo>
                    <a:pt x="582" y="31"/>
                    <a:pt x="582" y="31"/>
                    <a:pt x="582" y="31"/>
                  </a:cubicBezTo>
                  <a:cubicBezTo>
                    <a:pt x="582" y="14"/>
                    <a:pt x="567" y="0"/>
                    <a:pt x="550" y="0"/>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5275" name="Google Shape;5275;p50"/>
            <p:cNvSpPr/>
            <p:nvPr/>
          </p:nvSpPr>
          <p:spPr>
            <a:xfrm>
              <a:off x="5078412" y="4067175"/>
              <a:ext cx="714375" cy="322262"/>
            </a:xfrm>
            <a:custGeom>
              <a:avLst/>
              <a:gdLst/>
              <a:ahLst/>
              <a:cxnLst/>
              <a:rect l="l" t="t" r="r" b="b"/>
              <a:pathLst>
                <a:path w="164" h="74" extrusionOk="0">
                  <a:moveTo>
                    <a:pt x="164" y="67"/>
                  </a:moveTo>
                  <a:cubicBezTo>
                    <a:pt x="164" y="12"/>
                    <a:pt x="164" y="12"/>
                    <a:pt x="164" y="12"/>
                  </a:cubicBezTo>
                  <a:cubicBezTo>
                    <a:pt x="164" y="5"/>
                    <a:pt x="158" y="0"/>
                    <a:pt x="152" y="1"/>
                  </a:cubicBezTo>
                  <a:cubicBezTo>
                    <a:pt x="8" y="26"/>
                    <a:pt x="8" y="26"/>
                    <a:pt x="8" y="26"/>
                  </a:cubicBezTo>
                  <a:cubicBezTo>
                    <a:pt x="4" y="27"/>
                    <a:pt x="0" y="31"/>
                    <a:pt x="0" y="36"/>
                  </a:cubicBezTo>
                  <a:cubicBezTo>
                    <a:pt x="0" y="67"/>
                    <a:pt x="0" y="67"/>
                    <a:pt x="0" y="67"/>
                  </a:cubicBezTo>
                  <a:cubicBezTo>
                    <a:pt x="0" y="71"/>
                    <a:pt x="3" y="74"/>
                    <a:pt x="8" y="74"/>
                  </a:cubicBezTo>
                  <a:cubicBezTo>
                    <a:pt x="156" y="74"/>
                    <a:pt x="156" y="74"/>
                    <a:pt x="156" y="74"/>
                  </a:cubicBezTo>
                  <a:cubicBezTo>
                    <a:pt x="160" y="74"/>
                    <a:pt x="164" y="71"/>
                    <a:pt x="164" y="6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5276" name="Google Shape;5276;p50"/>
            <p:cNvSpPr/>
            <p:nvPr/>
          </p:nvSpPr>
          <p:spPr>
            <a:xfrm>
              <a:off x="6389687" y="3844925"/>
              <a:ext cx="715962" cy="544512"/>
            </a:xfrm>
            <a:custGeom>
              <a:avLst/>
              <a:gdLst/>
              <a:ahLst/>
              <a:cxnLst/>
              <a:rect l="l" t="t" r="r" b="b"/>
              <a:pathLst>
                <a:path w="164" h="125" extrusionOk="0">
                  <a:moveTo>
                    <a:pt x="164" y="118"/>
                  </a:moveTo>
                  <a:cubicBezTo>
                    <a:pt x="164" y="11"/>
                    <a:pt x="164" y="11"/>
                    <a:pt x="164" y="11"/>
                  </a:cubicBezTo>
                  <a:cubicBezTo>
                    <a:pt x="164" y="5"/>
                    <a:pt x="158" y="0"/>
                    <a:pt x="152" y="1"/>
                  </a:cubicBezTo>
                  <a:cubicBezTo>
                    <a:pt x="8" y="26"/>
                    <a:pt x="8" y="26"/>
                    <a:pt x="8" y="26"/>
                  </a:cubicBezTo>
                  <a:cubicBezTo>
                    <a:pt x="3" y="26"/>
                    <a:pt x="0" y="31"/>
                    <a:pt x="0" y="36"/>
                  </a:cubicBezTo>
                  <a:cubicBezTo>
                    <a:pt x="0" y="118"/>
                    <a:pt x="0" y="118"/>
                    <a:pt x="0" y="118"/>
                  </a:cubicBezTo>
                  <a:cubicBezTo>
                    <a:pt x="0" y="122"/>
                    <a:pt x="3" y="125"/>
                    <a:pt x="8" y="125"/>
                  </a:cubicBezTo>
                  <a:cubicBezTo>
                    <a:pt x="156" y="125"/>
                    <a:pt x="156" y="125"/>
                    <a:pt x="156" y="125"/>
                  </a:cubicBezTo>
                  <a:cubicBezTo>
                    <a:pt x="160" y="125"/>
                    <a:pt x="164" y="122"/>
                    <a:pt x="164" y="11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5277" name="Google Shape;5277;p50"/>
          <p:cNvGrpSpPr/>
          <p:nvPr/>
        </p:nvGrpSpPr>
        <p:grpSpPr>
          <a:xfrm>
            <a:off x="1829253" y="2257459"/>
            <a:ext cx="445768" cy="445697"/>
            <a:chOff x="1674084" y="3214987"/>
            <a:chExt cx="720142" cy="720027"/>
          </a:xfrm>
        </p:grpSpPr>
        <p:sp>
          <p:nvSpPr>
            <p:cNvPr id="5278" name="Google Shape;5278;p50"/>
            <p:cNvSpPr/>
            <p:nvPr/>
          </p:nvSpPr>
          <p:spPr>
            <a:xfrm>
              <a:off x="1674084" y="3354958"/>
              <a:ext cx="179880" cy="213215"/>
            </a:xfrm>
            <a:custGeom>
              <a:avLst/>
              <a:gdLst/>
              <a:ahLst/>
              <a:cxnLst/>
              <a:rect l="l" t="t" r="r" b="b"/>
              <a:pathLst>
                <a:path w="204" h="242" extrusionOk="0">
                  <a:moveTo>
                    <a:pt x="57" y="222"/>
                  </a:moveTo>
                  <a:cubicBezTo>
                    <a:pt x="57" y="214"/>
                    <a:pt x="61" y="207"/>
                    <a:pt x="67" y="202"/>
                  </a:cubicBezTo>
                  <a:cubicBezTo>
                    <a:pt x="76" y="195"/>
                    <a:pt x="88" y="191"/>
                    <a:pt x="102" y="191"/>
                  </a:cubicBezTo>
                  <a:cubicBezTo>
                    <a:pt x="116" y="191"/>
                    <a:pt x="129" y="195"/>
                    <a:pt x="137" y="202"/>
                  </a:cubicBezTo>
                  <a:cubicBezTo>
                    <a:pt x="144" y="207"/>
                    <a:pt x="147" y="214"/>
                    <a:pt x="147" y="222"/>
                  </a:cubicBezTo>
                  <a:cubicBezTo>
                    <a:pt x="147" y="230"/>
                    <a:pt x="143" y="237"/>
                    <a:pt x="137" y="242"/>
                  </a:cubicBezTo>
                  <a:cubicBezTo>
                    <a:pt x="190" y="242"/>
                    <a:pt x="190" y="242"/>
                    <a:pt x="190" y="242"/>
                  </a:cubicBezTo>
                  <a:cubicBezTo>
                    <a:pt x="198" y="242"/>
                    <a:pt x="204" y="235"/>
                    <a:pt x="204" y="227"/>
                  </a:cubicBezTo>
                  <a:cubicBezTo>
                    <a:pt x="204" y="67"/>
                    <a:pt x="204" y="67"/>
                    <a:pt x="204" y="67"/>
                  </a:cubicBezTo>
                  <a:cubicBezTo>
                    <a:pt x="204" y="59"/>
                    <a:pt x="198" y="52"/>
                    <a:pt x="190" y="52"/>
                  </a:cubicBezTo>
                  <a:cubicBezTo>
                    <a:pt x="120" y="52"/>
                    <a:pt x="120" y="52"/>
                    <a:pt x="120" y="52"/>
                  </a:cubicBezTo>
                  <a:cubicBezTo>
                    <a:pt x="118" y="51"/>
                    <a:pt x="115" y="50"/>
                    <a:pt x="115" y="47"/>
                  </a:cubicBezTo>
                  <a:cubicBezTo>
                    <a:pt x="115" y="42"/>
                    <a:pt x="115" y="37"/>
                    <a:pt x="120" y="34"/>
                  </a:cubicBezTo>
                  <a:cubicBezTo>
                    <a:pt x="122" y="32"/>
                    <a:pt x="125" y="31"/>
                    <a:pt x="128" y="30"/>
                  </a:cubicBezTo>
                  <a:cubicBezTo>
                    <a:pt x="136" y="25"/>
                    <a:pt x="137" y="14"/>
                    <a:pt x="129" y="8"/>
                  </a:cubicBezTo>
                  <a:cubicBezTo>
                    <a:pt x="122" y="2"/>
                    <a:pt x="112" y="0"/>
                    <a:pt x="102" y="0"/>
                  </a:cubicBezTo>
                  <a:cubicBezTo>
                    <a:pt x="93" y="0"/>
                    <a:pt x="82" y="2"/>
                    <a:pt x="75" y="8"/>
                  </a:cubicBezTo>
                  <a:cubicBezTo>
                    <a:pt x="68" y="14"/>
                    <a:pt x="69" y="25"/>
                    <a:pt x="77" y="30"/>
                  </a:cubicBezTo>
                  <a:cubicBezTo>
                    <a:pt x="80" y="31"/>
                    <a:pt x="82" y="32"/>
                    <a:pt x="85" y="34"/>
                  </a:cubicBezTo>
                  <a:cubicBezTo>
                    <a:pt x="89" y="37"/>
                    <a:pt x="90" y="42"/>
                    <a:pt x="89" y="47"/>
                  </a:cubicBezTo>
                  <a:cubicBezTo>
                    <a:pt x="89" y="50"/>
                    <a:pt x="87" y="51"/>
                    <a:pt x="85" y="52"/>
                  </a:cubicBezTo>
                  <a:cubicBezTo>
                    <a:pt x="15" y="52"/>
                    <a:pt x="15" y="52"/>
                    <a:pt x="15" y="52"/>
                  </a:cubicBezTo>
                  <a:cubicBezTo>
                    <a:pt x="7" y="52"/>
                    <a:pt x="0" y="59"/>
                    <a:pt x="0" y="67"/>
                  </a:cubicBezTo>
                  <a:cubicBezTo>
                    <a:pt x="0" y="227"/>
                    <a:pt x="0" y="227"/>
                    <a:pt x="0" y="227"/>
                  </a:cubicBezTo>
                  <a:cubicBezTo>
                    <a:pt x="0" y="235"/>
                    <a:pt x="7" y="242"/>
                    <a:pt x="15" y="242"/>
                  </a:cubicBezTo>
                  <a:cubicBezTo>
                    <a:pt x="68" y="242"/>
                    <a:pt x="68" y="242"/>
                    <a:pt x="68" y="242"/>
                  </a:cubicBezTo>
                  <a:cubicBezTo>
                    <a:pt x="61" y="237"/>
                    <a:pt x="57" y="230"/>
                    <a:pt x="57" y="222"/>
                  </a:cubicBezTo>
                  <a:close/>
                </a:path>
              </a:pathLst>
            </a:custGeom>
            <a:solidFill>
              <a:srgbClr val="66666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279" name="Google Shape;5279;p50"/>
            <p:cNvSpPr/>
            <p:nvPr/>
          </p:nvSpPr>
          <p:spPr>
            <a:xfrm>
              <a:off x="1674084" y="3534654"/>
              <a:ext cx="179880" cy="213525"/>
            </a:xfrm>
            <a:custGeom>
              <a:avLst/>
              <a:gdLst/>
              <a:ahLst/>
              <a:cxnLst/>
              <a:rect l="l" t="t" r="r" b="b"/>
              <a:pathLst>
                <a:path w="204" h="242" extrusionOk="0">
                  <a:moveTo>
                    <a:pt x="57" y="222"/>
                  </a:moveTo>
                  <a:cubicBezTo>
                    <a:pt x="57" y="214"/>
                    <a:pt x="61" y="207"/>
                    <a:pt x="67" y="202"/>
                  </a:cubicBezTo>
                  <a:cubicBezTo>
                    <a:pt x="76" y="195"/>
                    <a:pt x="88" y="191"/>
                    <a:pt x="102" y="191"/>
                  </a:cubicBezTo>
                  <a:cubicBezTo>
                    <a:pt x="116" y="191"/>
                    <a:pt x="129" y="195"/>
                    <a:pt x="137" y="202"/>
                  </a:cubicBezTo>
                  <a:cubicBezTo>
                    <a:pt x="144" y="207"/>
                    <a:pt x="147" y="214"/>
                    <a:pt x="147" y="222"/>
                  </a:cubicBezTo>
                  <a:cubicBezTo>
                    <a:pt x="147" y="230"/>
                    <a:pt x="143" y="237"/>
                    <a:pt x="137" y="242"/>
                  </a:cubicBezTo>
                  <a:cubicBezTo>
                    <a:pt x="190" y="242"/>
                    <a:pt x="190" y="242"/>
                    <a:pt x="190" y="242"/>
                  </a:cubicBezTo>
                  <a:cubicBezTo>
                    <a:pt x="198" y="242"/>
                    <a:pt x="204" y="236"/>
                    <a:pt x="204" y="227"/>
                  </a:cubicBezTo>
                  <a:cubicBezTo>
                    <a:pt x="204" y="67"/>
                    <a:pt x="204" y="67"/>
                    <a:pt x="204" y="67"/>
                  </a:cubicBezTo>
                  <a:cubicBezTo>
                    <a:pt x="204" y="59"/>
                    <a:pt x="198" y="53"/>
                    <a:pt x="190" y="53"/>
                  </a:cubicBezTo>
                  <a:cubicBezTo>
                    <a:pt x="120" y="53"/>
                    <a:pt x="120" y="53"/>
                    <a:pt x="120" y="53"/>
                  </a:cubicBezTo>
                  <a:cubicBezTo>
                    <a:pt x="118" y="52"/>
                    <a:pt x="115" y="50"/>
                    <a:pt x="115" y="47"/>
                  </a:cubicBezTo>
                  <a:cubicBezTo>
                    <a:pt x="115" y="42"/>
                    <a:pt x="115" y="38"/>
                    <a:pt x="120" y="34"/>
                  </a:cubicBezTo>
                  <a:cubicBezTo>
                    <a:pt x="122" y="33"/>
                    <a:pt x="125" y="31"/>
                    <a:pt x="128" y="30"/>
                  </a:cubicBezTo>
                  <a:cubicBezTo>
                    <a:pt x="136" y="25"/>
                    <a:pt x="137" y="15"/>
                    <a:pt x="129" y="9"/>
                  </a:cubicBezTo>
                  <a:cubicBezTo>
                    <a:pt x="122" y="3"/>
                    <a:pt x="112" y="0"/>
                    <a:pt x="102" y="1"/>
                  </a:cubicBezTo>
                  <a:cubicBezTo>
                    <a:pt x="93" y="0"/>
                    <a:pt x="82" y="3"/>
                    <a:pt x="75" y="9"/>
                  </a:cubicBezTo>
                  <a:cubicBezTo>
                    <a:pt x="68" y="15"/>
                    <a:pt x="69" y="25"/>
                    <a:pt x="77" y="30"/>
                  </a:cubicBezTo>
                  <a:cubicBezTo>
                    <a:pt x="80" y="31"/>
                    <a:pt x="82" y="33"/>
                    <a:pt x="85" y="34"/>
                  </a:cubicBezTo>
                  <a:cubicBezTo>
                    <a:pt x="89" y="38"/>
                    <a:pt x="90" y="42"/>
                    <a:pt x="89" y="47"/>
                  </a:cubicBezTo>
                  <a:cubicBezTo>
                    <a:pt x="89" y="50"/>
                    <a:pt x="87" y="52"/>
                    <a:pt x="85" y="53"/>
                  </a:cubicBezTo>
                  <a:cubicBezTo>
                    <a:pt x="15" y="53"/>
                    <a:pt x="15" y="53"/>
                    <a:pt x="15" y="53"/>
                  </a:cubicBezTo>
                  <a:cubicBezTo>
                    <a:pt x="7" y="53"/>
                    <a:pt x="0" y="59"/>
                    <a:pt x="0" y="67"/>
                  </a:cubicBezTo>
                  <a:cubicBezTo>
                    <a:pt x="0" y="227"/>
                    <a:pt x="0" y="227"/>
                    <a:pt x="0" y="227"/>
                  </a:cubicBezTo>
                  <a:cubicBezTo>
                    <a:pt x="0" y="236"/>
                    <a:pt x="7" y="242"/>
                    <a:pt x="15" y="242"/>
                  </a:cubicBezTo>
                  <a:cubicBezTo>
                    <a:pt x="68" y="242"/>
                    <a:pt x="68" y="242"/>
                    <a:pt x="68" y="242"/>
                  </a:cubicBezTo>
                  <a:cubicBezTo>
                    <a:pt x="61" y="237"/>
                    <a:pt x="57" y="230"/>
                    <a:pt x="57" y="222"/>
                  </a:cubicBezTo>
                  <a:close/>
                </a:path>
              </a:pathLst>
            </a:custGeom>
            <a:solidFill>
              <a:srgbClr val="B7B7B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280" name="Google Shape;5280;p50"/>
            <p:cNvSpPr/>
            <p:nvPr/>
          </p:nvSpPr>
          <p:spPr>
            <a:xfrm>
              <a:off x="1861110" y="3214987"/>
              <a:ext cx="212190" cy="179696"/>
            </a:xfrm>
            <a:custGeom>
              <a:avLst/>
              <a:gdLst/>
              <a:ahLst/>
              <a:cxnLst/>
              <a:rect l="l" t="t" r="r" b="b"/>
              <a:pathLst>
                <a:path w="241" h="204" extrusionOk="0">
                  <a:moveTo>
                    <a:pt x="20" y="57"/>
                  </a:moveTo>
                  <a:cubicBezTo>
                    <a:pt x="27" y="57"/>
                    <a:pt x="35" y="61"/>
                    <a:pt x="40" y="67"/>
                  </a:cubicBezTo>
                  <a:cubicBezTo>
                    <a:pt x="47" y="76"/>
                    <a:pt x="51" y="88"/>
                    <a:pt x="51" y="102"/>
                  </a:cubicBezTo>
                  <a:cubicBezTo>
                    <a:pt x="51" y="116"/>
                    <a:pt x="47" y="128"/>
                    <a:pt x="40" y="137"/>
                  </a:cubicBezTo>
                  <a:cubicBezTo>
                    <a:pt x="35" y="143"/>
                    <a:pt x="27" y="147"/>
                    <a:pt x="20" y="147"/>
                  </a:cubicBezTo>
                  <a:cubicBezTo>
                    <a:pt x="12" y="147"/>
                    <a:pt x="5" y="143"/>
                    <a:pt x="0" y="137"/>
                  </a:cubicBezTo>
                  <a:cubicBezTo>
                    <a:pt x="0" y="189"/>
                    <a:pt x="0" y="189"/>
                    <a:pt x="0" y="189"/>
                  </a:cubicBezTo>
                  <a:cubicBezTo>
                    <a:pt x="0" y="197"/>
                    <a:pt x="6" y="204"/>
                    <a:pt x="14" y="204"/>
                  </a:cubicBezTo>
                  <a:cubicBezTo>
                    <a:pt x="175" y="204"/>
                    <a:pt x="175" y="204"/>
                    <a:pt x="175" y="204"/>
                  </a:cubicBezTo>
                  <a:cubicBezTo>
                    <a:pt x="183" y="204"/>
                    <a:pt x="189" y="197"/>
                    <a:pt x="189" y="189"/>
                  </a:cubicBezTo>
                  <a:cubicBezTo>
                    <a:pt x="189" y="119"/>
                    <a:pt x="189" y="119"/>
                    <a:pt x="189" y="119"/>
                  </a:cubicBezTo>
                  <a:cubicBezTo>
                    <a:pt x="190" y="117"/>
                    <a:pt x="192" y="115"/>
                    <a:pt x="195" y="115"/>
                  </a:cubicBezTo>
                  <a:cubicBezTo>
                    <a:pt x="200" y="115"/>
                    <a:pt x="204" y="115"/>
                    <a:pt x="207" y="119"/>
                  </a:cubicBezTo>
                  <a:cubicBezTo>
                    <a:pt x="209" y="122"/>
                    <a:pt x="210" y="125"/>
                    <a:pt x="212" y="127"/>
                  </a:cubicBezTo>
                  <a:cubicBezTo>
                    <a:pt x="217" y="135"/>
                    <a:pt x="227" y="136"/>
                    <a:pt x="233" y="129"/>
                  </a:cubicBezTo>
                  <a:cubicBezTo>
                    <a:pt x="239" y="122"/>
                    <a:pt x="241" y="112"/>
                    <a:pt x="241" y="102"/>
                  </a:cubicBezTo>
                  <a:cubicBezTo>
                    <a:pt x="241" y="92"/>
                    <a:pt x="239" y="82"/>
                    <a:pt x="233" y="75"/>
                  </a:cubicBezTo>
                  <a:cubicBezTo>
                    <a:pt x="227" y="68"/>
                    <a:pt x="217" y="69"/>
                    <a:pt x="212" y="77"/>
                  </a:cubicBezTo>
                  <a:cubicBezTo>
                    <a:pt x="210" y="79"/>
                    <a:pt x="209" y="82"/>
                    <a:pt x="207" y="85"/>
                  </a:cubicBezTo>
                  <a:cubicBezTo>
                    <a:pt x="204" y="89"/>
                    <a:pt x="200" y="89"/>
                    <a:pt x="195" y="89"/>
                  </a:cubicBezTo>
                  <a:cubicBezTo>
                    <a:pt x="192" y="89"/>
                    <a:pt x="190" y="87"/>
                    <a:pt x="189" y="85"/>
                  </a:cubicBezTo>
                  <a:cubicBezTo>
                    <a:pt x="189" y="15"/>
                    <a:pt x="189" y="15"/>
                    <a:pt x="189" y="15"/>
                  </a:cubicBezTo>
                  <a:cubicBezTo>
                    <a:pt x="189" y="6"/>
                    <a:pt x="183" y="0"/>
                    <a:pt x="175" y="0"/>
                  </a:cubicBezTo>
                  <a:cubicBezTo>
                    <a:pt x="14" y="0"/>
                    <a:pt x="14" y="0"/>
                    <a:pt x="14" y="0"/>
                  </a:cubicBezTo>
                  <a:cubicBezTo>
                    <a:pt x="6" y="0"/>
                    <a:pt x="0" y="6"/>
                    <a:pt x="0" y="15"/>
                  </a:cubicBezTo>
                  <a:cubicBezTo>
                    <a:pt x="0" y="67"/>
                    <a:pt x="0" y="67"/>
                    <a:pt x="0" y="67"/>
                  </a:cubicBezTo>
                  <a:cubicBezTo>
                    <a:pt x="5" y="61"/>
                    <a:pt x="12" y="57"/>
                    <a:pt x="20" y="57"/>
                  </a:cubicBezTo>
                  <a:close/>
                </a:path>
              </a:pathLst>
            </a:custGeom>
            <a:solidFill>
              <a:srgbClr val="CC00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281" name="Google Shape;5281;p50"/>
            <p:cNvSpPr/>
            <p:nvPr/>
          </p:nvSpPr>
          <p:spPr>
            <a:xfrm>
              <a:off x="2040679" y="3214987"/>
              <a:ext cx="213433" cy="179696"/>
            </a:xfrm>
            <a:custGeom>
              <a:avLst/>
              <a:gdLst/>
              <a:ahLst/>
              <a:cxnLst/>
              <a:rect l="l" t="t" r="r" b="b"/>
              <a:pathLst>
                <a:path w="242" h="204" extrusionOk="0">
                  <a:moveTo>
                    <a:pt x="20" y="57"/>
                  </a:moveTo>
                  <a:cubicBezTo>
                    <a:pt x="28" y="57"/>
                    <a:pt x="35" y="61"/>
                    <a:pt x="40" y="67"/>
                  </a:cubicBezTo>
                  <a:cubicBezTo>
                    <a:pt x="47" y="76"/>
                    <a:pt x="51" y="88"/>
                    <a:pt x="51" y="102"/>
                  </a:cubicBezTo>
                  <a:cubicBezTo>
                    <a:pt x="51" y="116"/>
                    <a:pt x="47" y="128"/>
                    <a:pt x="40" y="137"/>
                  </a:cubicBezTo>
                  <a:cubicBezTo>
                    <a:pt x="35" y="143"/>
                    <a:pt x="28" y="147"/>
                    <a:pt x="20" y="147"/>
                  </a:cubicBezTo>
                  <a:cubicBezTo>
                    <a:pt x="12" y="147"/>
                    <a:pt x="5" y="143"/>
                    <a:pt x="0" y="137"/>
                  </a:cubicBezTo>
                  <a:cubicBezTo>
                    <a:pt x="0" y="189"/>
                    <a:pt x="0" y="189"/>
                    <a:pt x="0" y="189"/>
                  </a:cubicBezTo>
                  <a:cubicBezTo>
                    <a:pt x="0" y="197"/>
                    <a:pt x="6" y="204"/>
                    <a:pt x="14" y="204"/>
                  </a:cubicBezTo>
                  <a:cubicBezTo>
                    <a:pt x="175" y="204"/>
                    <a:pt x="175" y="204"/>
                    <a:pt x="175" y="204"/>
                  </a:cubicBezTo>
                  <a:cubicBezTo>
                    <a:pt x="183" y="204"/>
                    <a:pt x="189" y="197"/>
                    <a:pt x="189" y="189"/>
                  </a:cubicBezTo>
                  <a:cubicBezTo>
                    <a:pt x="189" y="119"/>
                    <a:pt x="189" y="119"/>
                    <a:pt x="189" y="119"/>
                  </a:cubicBezTo>
                  <a:cubicBezTo>
                    <a:pt x="190" y="117"/>
                    <a:pt x="192" y="115"/>
                    <a:pt x="195" y="115"/>
                  </a:cubicBezTo>
                  <a:cubicBezTo>
                    <a:pt x="200" y="115"/>
                    <a:pt x="204" y="115"/>
                    <a:pt x="208" y="119"/>
                  </a:cubicBezTo>
                  <a:cubicBezTo>
                    <a:pt x="209" y="122"/>
                    <a:pt x="211" y="125"/>
                    <a:pt x="212" y="127"/>
                  </a:cubicBezTo>
                  <a:cubicBezTo>
                    <a:pt x="217" y="135"/>
                    <a:pt x="227" y="136"/>
                    <a:pt x="233" y="129"/>
                  </a:cubicBezTo>
                  <a:cubicBezTo>
                    <a:pt x="239" y="122"/>
                    <a:pt x="242" y="112"/>
                    <a:pt x="241" y="102"/>
                  </a:cubicBezTo>
                  <a:cubicBezTo>
                    <a:pt x="242" y="92"/>
                    <a:pt x="239" y="82"/>
                    <a:pt x="233" y="75"/>
                  </a:cubicBezTo>
                  <a:cubicBezTo>
                    <a:pt x="227" y="68"/>
                    <a:pt x="217" y="69"/>
                    <a:pt x="212" y="77"/>
                  </a:cubicBezTo>
                  <a:cubicBezTo>
                    <a:pt x="211" y="79"/>
                    <a:pt x="209" y="82"/>
                    <a:pt x="208" y="85"/>
                  </a:cubicBezTo>
                  <a:cubicBezTo>
                    <a:pt x="204" y="89"/>
                    <a:pt x="200" y="89"/>
                    <a:pt x="195" y="89"/>
                  </a:cubicBezTo>
                  <a:cubicBezTo>
                    <a:pt x="192" y="89"/>
                    <a:pt x="190" y="87"/>
                    <a:pt x="189" y="85"/>
                  </a:cubicBezTo>
                  <a:cubicBezTo>
                    <a:pt x="189" y="15"/>
                    <a:pt x="189" y="15"/>
                    <a:pt x="189" y="15"/>
                  </a:cubicBezTo>
                  <a:cubicBezTo>
                    <a:pt x="189" y="6"/>
                    <a:pt x="183" y="0"/>
                    <a:pt x="175" y="0"/>
                  </a:cubicBezTo>
                  <a:cubicBezTo>
                    <a:pt x="14" y="0"/>
                    <a:pt x="14" y="0"/>
                    <a:pt x="14" y="0"/>
                  </a:cubicBezTo>
                  <a:cubicBezTo>
                    <a:pt x="6" y="0"/>
                    <a:pt x="0" y="6"/>
                    <a:pt x="0" y="15"/>
                  </a:cubicBezTo>
                  <a:cubicBezTo>
                    <a:pt x="0" y="67"/>
                    <a:pt x="0" y="67"/>
                    <a:pt x="0" y="67"/>
                  </a:cubicBezTo>
                  <a:cubicBezTo>
                    <a:pt x="5" y="61"/>
                    <a:pt x="12" y="57"/>
                    <a:pt x="20" y="57"/>
                  </a:cubicBezTo>
                  <a:close/>
                </a:path>
              </a:pathLst>
            </a:custGeom>
            <a:solidFill>
              <a:srgbClr val="E6913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282" name="Google Shape;5282;p50"/>
            <p:cNvSpPr/>
            <p:nvPr/>
          </p:nvSpPr>
          <p:spPr>
            <a:xfrm>
              <a:off x="1674084" y="3714660"/>
              <a:ext cx="173666" cy="220353"/>
            </a:xfrm>
            <a:custGeom>
              <a:avLst/>
              <a:gdLst/>
              <a:ahLst/>
              <a:cxnLst/>
              <a:rect l="l" t="t" r="r" b="b"/>
              <a:pathLst>
                <a:path w="197" h="250" extrusionOk="0">
                  <a:moveTo>
                    <a:pt x="177" y="192"/>
                  </a:moveTo>
                  <a:cubicBezTo>
                    <a:pt x="169" y="192"/>
                    <a:pt x="162" y="189"/>
                    <a:pt x="157" y="183"/>
                  </a:cubicBezTo>
                  <a:cubicBezTo>
                    <a:pt x="150" y="174"/>
                    <a:pt x="146" y="161"/>
                    <a:pt x="146" y="147"/>
                  </a:cubicBezTo>
                  <a:cubicBezTo>
                    <a:pt x="146" y="134"/>
                    <a:pt x="150" y="121"/>
                    <a:pt x="157" y="112"/>
                  </a:cubicBezTo>
                  <a:cubicBezTo>
                    <a:pt x="162" y="106"/>
                    <a:pt x="169" y="103"/>
                    <a:pt x="177" y="103"/>
                  </a:cubicBezTo>
                  <a:cubicBezTo>
                    <a:pt x="185" y="103"/>
                    <a:pt x="192" y="106"/>
                    <a:pt x="197" y="113"/>
                  </a:cubicBezTo>
                  <a:cubicBezTo>
                    <a:pt x="197" y="67"/>
                    <a:pt x="197" y="67"/>
                    <a:pt x="197" y="67"/>
                  </a:cubicBezTo>
                  <a:cubicBezTo>
                    <a:pt x="197" y="59"/>
                    <a:pt x="191" y="53"/>
                    <a:pt x="182" y="53"/>
                  </a:cubicBezTo>
                  <a:cubicBezTo>
                    <a:pt x="120" y="53"/>
                    <a:pt x="120" y="53"/>
                    <a:pt x="120" y="53"/>
                  </a:cubicBezTo>
                  <a:cubicBezTo>
                    <a:pt x="118" y="52"/>
                    <a:pt x="115" y="50"/>
                    <a:pt x="115" y="47"/>
                  </a:cubicBezTo>
                  <a:cubicBezTo>
                    <a:pt x="115" y="42"/>
                    <a:pt x="115" y="38"/>
                    <a:pt x="120" y="35"/>
                  </a:cubicBezTo>
                  <a:cubicBezTo>
                    <a:pt x="122" y="33"/>
                    <a:pt x="125" y="32"/>
                    <a:pt x="128" y="30"/>
                  </a:cubicBezTo>
                  <a:cubicBezTo>
                    <a:pt x="136" y="25"/>
                    <a:pt x="137" y="15"/>
                    <a:pt x="129" y="9"/>
                  </a:cubicBezTo>
                  <a:cubicBezTo>
                    <a:pt x="122" y="3"/>
                    <a:pt x="112" y="0"/>
                    <a:pt x="102" y="1"/>
                  </a:cubicBezTo>
                  <a:cubicBezTo>
                    <a:pt x="93" y="0"/>
                    <a:pt x="82" y="3"/>
                    <a:pt x="75" y="9"/>
                  </a:cubicBezTo>
                  <a:cubicBezTo>
                    <a:pt x="68" y="15"/>
                    <a:pt x="69" y="25"/>
                    <a:pt x="77" y="30"/>
                  </a:cubicBezTo>
                  <a:cubicBezTo>
                    <a:pt x="80" y="32"/>
                    <a:pt x="82" y="33"/>
                    <a:pt x="85" y="35"/>
                  </a:cubicBezTo>
                  <a:cubicBezTo>
                    <a:pt x="89" y="38"/>
                    <a:pt x="90" y="42"/>
                    <a:pt x="89" y="47"/>
                  </a:cubicBezTo>
                  <a:cubicBezTo>
                    <a:pt x="89" y="50"/>
                    <a:pt x="87" y="52"/>
                    <a:pt x="85" y="53"/>
                  </a:cubicBezTo>
                  <a:cubicBezTo>
                    <a:pt x="15" y="53"/>
                    <a:pt x="15" y="53"/>
                    <a:pt x="15" y="53"/>
                  </a:cubicBezTo>
                  <a:cubicBezTo>
                    <a:pt x="7" y="53"/>
                    <a:pt x="0" y="59"/>
                    <a:pt x="0" y="67"/>
                  </a:cubicBezTo>
                  <a:cubicBezTo>
                    <a:pt x="0" y="235"/>
                    <a:pt x="0" y="235"/>
                    <a:pt x="0" y="235"/>
                  </a:cubicBezTo>
                  <a:cubicBezTo>
                    <a:pt x="0" y="243"/>
                    <a:pt x="7" y="250"/>
                    <a:pt x="15" y="250"/>
                  </a:cubicBezTo>
                  <a:cubicBezTo>
                    <a:pt x="182" y="250"/>
                    <a:pt x="182" y="250"/>
                    <a:pt x="182" y="250"/>
                  </a:cubicBezTo>
                  <a:cubicBezTo>
                    <a:pt x="191" y="250"/>
                    <a:pt x="197" y="243"/>
                    <a:pt x="197" y="235"/>
                  </a:cubicBezTo>
                  <a:cubicBezTo>
                    <a:pt x="197" y="182"/>
                    <a:pt x="197" y="182"/>
                    <a:pt x="197" y="182"/>
                  </a:cubicBezTo>
                  <a:cubicBezTo>
                    <a:pt x="192" y="189"/>
                    <a:pt x="185" y="192"/>
                    <a:pt x="177" y="192"/>
                  </a:cubicBezTo>
                  <a:close/>
                </a:path>
              </a:pathLst>
            </a:custGeom>
            <a:solidFill>
              <a:srgbClr val="A64D7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283" name="Google Shape;5283;p50"/>
            <p:cNvSpPr/>
            <p:nvPr/>
          </p:nvSpPr>
          <p:spPr>
            <a:xfrm>
              <a:off x="1674084" y="3214987"/>
              <a:ext cx="219646" cy="173489"/>
            </a:xfrm>
            <a:custGeom>
              <a:avLst/>
              <a:gdLst/>
              <a:ahLst/>
              <a:cxnLst/>
              <a:rect l="l" t="t" r="r" b="b"/>
              <a:pathLst>
                <a:path w="249" h="197" extrusionOk="0">
                  <a:moveTo>
                    <a:pt x="57" y="177"/>
                  </a:moveTo>
                  <a:cubicBezTo>
                    <a:pt x="57" y="169"/>
                    <a:pt x="61" y="162"/>
                    <a:pt x="67" y="157"/>
                  </a:cubicBezTo>
                  <a:cubicBezTo>
                    <a:pt x="76" y="149"/>
                    <a:pt x="88" y="146"/>
                    <a:pt x="102" y="146"/>
                  </a:cubicBezTo>
                  <a:cubicBezTo>
                    <a:pt x="116" y="146"/>
                    <a:pt x="129" y="149"/>
                    <a:pt x="137" y="157"/>
                  </a:cubicBezTo>
                  <a:cubicBezTo>
                    <a:pt x="144" y="162"/>
                    <a:pt x="147" y="169"/>
                    <a:pt x="147" y="177"/>
                  </a:cubicBezTo>
                  <a:cubicBezTo>
                    <a:pt x="147" y="185"/>
                    <a:pt x="143" y="192"/>
                    <a:pt x="137" y="197"/>
                  </a:cubicBezTo>
                  <a:cubicBezTo>
                    <a:pt x="182" y="197"/>
                    <a:pt x="182" y="197"/>
                    <a:pt x="182" y="197"/>
                  </a:cubicBezTo>
                  <a:cubicBezTo>
                    <a:pt x="191" y="197"/>
                    <a:pt x="197" y="190"/>
                    <a:pt x="197" y="182"/>
                  </a:cubicBezTo>
                  <a:cubicBezTo>
                    <a:pt x="197" y="119"/>
                    <a:pt x="197" y="119"/>
                    <a:pt x="197" y="119"/>
                  </a:cubicBezTo>
                  <a:cubicBezTo>
                    <a:pt x="198" y="117"/>
                    <a:pt x="200" y="115"/>
                    <a:pt x="202" y="115"/>
                  </a:cubicBezTo>
                  <a:cubicBezTo>
                    <a:pt x="207" y="115"/>
                    <a:pt x="212" y="115"/>
                    <a:pt x="215" y="119"/>
                  </a:cubicBezTo>
                  <a:cubicBezTo>
                    <a:pt x="217" y="122"/>
                    <a:pt x="218" y="125"/>
                    <a:pt x="220" y="127"/>
                  </a:cubicBezTo>
                  <a:cubicBezTo>
                    <a:pt x="225" y="135"/>
                    <a:pt x="235" y="136"/>
                    <a:pt x="241" y="129"/>
                  </a:cubicBezTo>
                  <a:cubicBezTo>
                    <a:pt x="247" y="122"/>
                    <a:pt x="249" y="112"/>
                    <a:pt x="249" y="102"/>
                  </a:cubicBezTo>
                  <a:cubicBezTo>
                    <a:pt x="249" y="92"/>
                    <a:pt x="247" y="82"/>
                    <a:pt x="241" y="75"/>
                  </a:cubicBezTo>
                  <a:cubicBezTo>
                    <a:pt x="235" y="68"/>
                    <a:pt x="225" y="69"/>
                    <a:pt x="220" y="77"/>
                  </a:cubicBezTo>
                  <a:cubicBezTo>
                    <a:pt x="218" y="79"/>
                    <a:pt x="217" y="82"/>
                    <a:pt x="215" y="85"/>
                  </a:cubicBezTo>
                  <a:cubicBezTo>
                    <a:pt x="212" y="89"/>
                    <a:pt x="207" y="89"/>
                    <a:pt x="202" y="89"/>
                  </a:cubicBezTo>
                  <a:cubicBezTo>
                    <a:pt x="200" y="89"/>
                    <a:pt x="198" y="87"/>
                    <a:pt x="197" y="85"/>
                  </a:cubicBezTo>
                  <a:cubicBezTo>
                    <a:pt x="197" y="15"/>
                    <a:pt x="197" y="15"/>
                    <a:pt x="197" y="15"/>
                  </a:cubicBezTo>
                  <a:cubicBezTo>
                    <a:pt x="197" y="6"/>
                    <a:pt x="191" y="0"/>
                    <a:pt x="182" y="0"/>
                  </a:cubicBezTo>
                  <a:cubicBezTo>
                    <a:pt x="15" y="0"/>
                    <a:pt x="15" y="0"/>
                    <a:pt x="15" y="0"/>
                  </a:cubicBezTo>
                  <a:cubicBezTo>
                    <a:pt x="7" y="0"/>
                    <a:pt x="0" y="6"/>
                    <a:pt x="0" y="15"/>
                  </a:cubicBezTo>
                  <a:cubicBezTo>
                    <a:pt x="0" y="182"/>
                    <a:pt x="0" y="182"/>
                    <a:pt x="0" y="182"/>
                  </a:cubicBezTo>
                  <a:cubicBezTo>
                    <a:pt x="0" y="190"/>
                    <a:pt x="7" y="197"/>
                    <a:pt x="15" y="197"/>
                  </a:cubicBezTo>
                  <a:cubicBezTo>
                    <a:pt x="68" y="197"/>
                    <a:pt x="68" y="197"/>
                    <a:pt x="68" y="197"/>
                  </a:cubicBezTo>
                  <a:cubicBezTo>
                    <a:pt x="61" y="192"/>
                    <a:pt x="57" y="185"/>
                    <a:pt x="57" y="177"/>
                  </a:cubicBezTo>
                  <a:close/>
                </a:path>
              </a:pathLst>
            </a:custGeom>
            <a:solidFill>
              <a:srgbClr val="A61C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284" name="Google Shape;5284;p50"/>
            <p:cNvSpPr/>
            <p:nvPr/>
          </p:nvSpPr>
          <p:spPr>
            <a:xfrm>
              <a:off x="1995010" y="3754076"/>
              <a:ext cx="212501" cy="180938"/>
            </a:xfrm>
            <a:custGeom>
              <a:avLst/>
              <a:gdLst/>
              <a:ahLst/>
              <a:cxnLst/>
              <a:rect l="l" t="t" r="r" b="b"/>
              <a:pathLst>
                <a:path w="241" h="205" extrusionOk="0">
                  <a:moveTo>
                    <a:pt x="221" y="147"/>
                  </a:moveTo>
                  <a:cubicBezTo>
                    <a:pt x="214" y="147"/>
                    <a:pt x="206" y="144"/>
                    <a:pt x="201" y="138"/>
                  </a:cubicBezTo>
                  <a:cubicBezTo>
                    <a:pt x="194" y="129"/>
                    <a:pt x="190" y="116"/>
                    <a:pt x="190" y="102"/>
                  </a:cubicBezTo>
                  <a:cubicBezTo>
                    <a:pt x="190" y="89"/>
                    <a:pt x="194" y="76"/>
                    <a:pt x="201" y="67"/>
                  </a:cubicBezTo>
                  <a:cubicBezTo>
                    <a:pt x="206" y="61"/>
                    <a:pt x="214" y="58"/>
                    <a:pt x="221" y="58"/>
                  </a:cubicBezTo>
                  <a:cubicBezTo>
                    <a:pt x="229" y="58"/>
                    <a:pt x="236" y="61"/>
                    <a:pt x="241" y="68"/>
                  </a:cubicBezTo>
                  <a:cubicBezTo>
                    <a:pt x="241" y="15"/>
                    <a:pt x="241" y="15"/>
                    <a:pt x="241" y="15"/>
                  </a:cubicBezTo>
                  <a:cubicBezTo>
                    <a:pt x="241" y="7"/>
                    <a:pt x="235" y="0"/>
                    <a:pt x="227" y="0"/>
                  </a:cubicBezTo>
                  <a:cubicBezTo>
                    <a:pt x="67" y="0"/>
                    <a:pt x="67" y="0"/>
                    <a:pt x="67" y="0"/>
                  </a:cubicBezTo>
                  <a:cubicBezTo>
                    <a:pt x="58" y="0"/>
                    <a:pt x="52" y="7"/>
                    <a:pt x="52" y="15"/>
                  </a:cubicBezTo>
                  <a:cubicBezTo>
                    <a:pt x="52" y="85"/>
                    <a:pt x="52" y="85"/>
                    <a:pt x="52" y="85"/>
                  </a:cubicBezTo>
                  <a:cubicBezTo>
                    <a:pt x="51" y="87"/>
                    <a:pt x="49" y="89"/>
                    <a:pt x="46" y="90"/>
                  </a:cubicBezTo>
                  <a:cubicBezTo>
                    <a:pt x="41" y="90"/>
                    <a:pt x="37" y="90"/>
                    <a:pt x="34" y="85"/>
                  </a:cubicBezTo>
                  <a:cubicBezTo>
                    <a:pt x="32" y="83"/>
                    <a:pt x="31" y="80"/>
                    <a:pt x="29" y="77"/>
                  </a:cubicBezTo>
                  <a:cubicBezTo>
                    <a:pt x="24" y="69"/>
                    <a:pt x="14" y="68"/>
                    <a:pt x="8" y="75"/>
                  </a:cubicBezTo>
                  <a:cubicBezTo>
                    <a:pt x="2" y="83"/>
                    <a:pt x="0" y="93"/>
                    <a:pt x="0" y="102"/>
                  </a:cubicBezTo>
                  <a:cubicBezTo>
                    <a:pt x="0" y="112"/>
                    <a:pt x="2" y="122"/>
                    <a:pt x="8" y="129"/>
                  </a:cubicBezTo>
                  <a:cubicBezTo>
                    <a:pt x="14" y="137"/>
                    <a:pt x="24" y="136"/>
                    <a:pt x="29" y="128"/>
                  </a:cubicBezTo>
                  <a:cubicBezTo>
                    <a:pt x="31" y="125"/>
                    <a:pt x="32" y="122"/>
                    <a:pt x="34" y="120"/>
                  </a:cubicBezTo>
                  <a:cubicBezTo>
                    <a:pt x="37" y="115"/>
                    <a:pt x="41" y="115"/>
                    <a:pt x="46" y="115"/>
                  </a:cubicBezTo>
                  <a:cubicBezTo>
                    <a:pt x="49" y="115"/>
                    <a:pt x="51" y="118"/>
                    <a:pt x="52" y="120"/>
                  </a:cubicBezTo>
                  <a:cubicBezTo>
                    <a:pt x="52" y="190"/>
                    <a:pt x="52" y="190"/>
                    <a:pt x="52" y="190"/>
                  </a:cubicBezTo>
                  <a:cubicBezTo>
                    <a:pt x="52" y="198"/>
                    <a:pt x="58" y="205"/>
                    <a:pt x="67" y="205"/>
                  </a:cubicBezTo>
                  <a:cubicBezTo>
                    <a:pt x="227" y="205"/>
                    <a:pt x="227" y="205"/>
                    <a:pt x="227" y="205"/>
                  </a:cubicBezTo>
                  <a:cubicBezTo>
                    <a:pt x="235" y="205"/>
                    <a:pt x="241" y="198"/>
                    <a:pt x="241" y="190"/>
                  </a:cubicBezTo>
                  <a:cubicBezTo>
                    <a:pt x="241" y="137"/>
                    <a:pt x="241" y="137"/>
                    <a:pt x="241" y="137"/>
                  </a:cubicBezTo>
                  <a:cubicBezTo>
                    <a:pt x="236" y="144"/>
                    <a:pt x="229" y="147"/>
                    <a:pt x="221" y="147"/>
                  </a:cubicBezTo>
                  <a:close/>
                </a:path>
              </a:pathLst>
            </a:custGeom>
            <a:solidFill>
              <a:srgbClr val="3D85C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285" name="Google Shape;5285;p50"/>
            <p:cNvSpPr/>
            <p:nvPr/>
          </p:nvSpPr>
          <p:spPr>
            <a:xfrm>
              <a:off x="2220560" y="3214987"/>
              <a:ext cx="173666" cy="219422"/>
            </a:xfrm>
            <a:custGeom>
              <a:avLst/>
              <a:gdLst/>
              <a:ahLst/>
              <a:cxnLst/>
              <a:rect l="l" t="t" r="r" b="b"/>
              <a:pathLst>
                <a:path w="197" h="249" extrusionOk="0">
                  <a:moveTo>
                    <a:pt x="0" y="15"/>
                  </a:moveTo>
                  <a:cubicBezTo>
                    <a:pt x="0" y="67"/>
                    <a:pt x="0" y="67"/>
                    <a:pt x="0" y="67"/>
                  </a:cubicBezTo>
                  <a:cubicBezTo>
                    <a:pt x="5" y="61"/>
                    <a:pt x="12" y="57"/>
                    <a:pt x="20" y="57"/>
                  </a:cubicBezTo>
                  <a:cubicBezTo>
                    <a:pt x="28" y="57"/>
                    <a:pt x="35" y="61"/>
                    <a:pt x="40" y="67"/>
                  </a:cubicBezTo>
                  <a:cubicBezTo>
                    <a:pt x="47" y="76"/>
                    <a:pt x="51" y="88"/>
                    <a:pt x="51" y="102"/>
                  </a:cubicBezTo>
                  <a:cubicBezTo>
                    <a:pt x="51" y="116"/>
                    <a:pt x="47" y="128"/>
                    <a:pt x="40" y="137"/>
                  </a:cubicBezTo>
                  <a:cubicBezTo>
                    <a:pt x="35" y="143"/>
                    <a:pt x="28" y="147"/>
                    <a:pt x="20" y="147"/>
                  </a:cubicBezTo>
                  <a:cubicBezTo>
                    <a:pt x="12" y="147"/>
                    <a:pt x="5" y="143"/>
                    <a:pt x="0" y="137"/>
                  </a:cubicBezTo>
                  <a:cubicBezTo>
                    <a:pt x="0" y="182"/>
                    <a:pt x="0" y="182"/>
                    <a:pt x="0" y="182"/>
                  </a:cubicBezTo>
                  <a:cubicBezTo>
                    <a:pt x="0" y="190"/>
                    <a:pt x="6" y="197"/>
                    <a:pt x="15" y="197"/>
                  </a:cubicBezTo>
                  <a:cubicBezTo>
                    <a:pt x="77" y="197"/>
                    <a:pt x="77" y="197"/>
                    <a:pt x="77" y="197"/>
                  </a:cubicBezTo>
                  <a:cubicBezTo>
                    <a:pt x="80" y="198"/>
                    <a:pt x="82" y="199"/>
                    <a:pt x="82" y="202"/>
                  </a:cubicBezTo>
                  <a:cubicBezTo>
                    <a:pt x="82" y="207"/>
                    <a:pt x="82" y="212"/>
                    <a:pt x="77" y="215"/>
                  </a:cubicBezTo>
                  <a:cubicBezTo>
                    <a:pt x="75" y="217"/>
                    <a:pt x="72" y="218"/>
                    <a:pt x="69" y="219"/>
                  </a:cubicBezTo>
                  <a:cubicBezTo>
                    <a:pt x="61" y="224"/>
                    <a:pt x="60" y="235"/>
                    <a:pt x="68" y="241"/>
                  </a:cubicBezTo>
                  <a:cubicBezTo>
                    <a:pt x="75" y="247"/>
                    <a:pt x="85" y="249"/>
                    <a:pt x="95" y="249"/>
                  </a:cubicBezTo>
                  <a:cubicBezTo>
                    <a:pt x="104" y="249"/>
                    <a:pt x="115" y="247"/>
                    <a:pt x="122" y="241"/>
                  </a:cubicBezTo>
                  <a:cubicBezTo>
                    <a:pt x="129" y="235"/>
                    <a:pt x="128" y="224"/>
                    <a:pt x="120" y="219"/>
                  </a:cubicBezTo>
                  <a:cubicBezTo>
                    <a:pt x="118" y="218"/>
                    <a:pt x="115" y="217"/>
                    <a:pt x="112" y="215"/>
                  </a:cubicBezTo>
                  <a:cubicBezTo>
                    <a:pt x="108" y="212"/>
                    <a:pt x="107" y="207"/>
                    <a:pt x="108" y="202"/>
                  </a:cubicBezTo>
                  <a:cubicBezTo>
                    <a:pt x="108" y="199"/>
                    <a:pt x="110" y="198"/>
                    <a:pt x="112" y="197"/>
                  </a:cubicBezTo>
                  <a:cubicBezTo>
                    <a:pt x="182" y="197"/>
                    <a:pt x="182" y="197"/>
                    <a:pt x="182" y="197"/>
                  </a:cubicBezTo>
                  <a:cubicBezTo>
                    <a:pt x="190" y="197"/>
                    <a:pt x="197" y="190"/>
                    <a:pt x="197" y="182"/>
                  </a:cubicBezTo>
                  <a:cubicBezTo>
                    <a:pt x="197" y="15"/>
                    <a:pt x="197" y="15"/>
                    <a:pt x="197" y="15"/>
                  </a:cubicBezTo>
                  <a:cubicBezTo>
                    <a:pt x="197" y="6"/>
                    <a:pt x="190" y="0"/>
                    <a:pt x="182" y="0"/>
                  </a:cubicBezTo>
                  <a:cubicBezTo>
                    <a:pt x="15" y="0"/>
                    <a:pt x="15" y="0"/>
                    <a:pt x="15" y="0"/>
                  </a:cubicBezTo>
                  <a:cubicBezTo>
                    <a:pt x="6" y="0"/>
                    <a:pt x="0" y="6"/>
                    <a:pt x="0" y="15"/>
                  </a:cubicBezTo>
                  <a:close/>
                </a:path>
              </a:pathLst>
            </a:cu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286" name="Google Shape;5286;p50"/>
            <p:cNvSpPr/>
            <p:nvPr/>
          </p:nvSpPr>
          <p:spPr>
            <a:xfrm>
              <a:off x="2214346" y="3400890"/>
              <a:ext cx="179880" cy="213215"/>
            </a:xfrm>
            <a:custGeom>
              <a:avLst/>
              <a:gdLst/>
              <a:ahLst/>
              <a:cxnLst/>
              <a:rect l="l" t="t" r="r" b="b"/>
              <a:pathLst>
                <a:path w="204" h="242" extrusionOk="0">
                  <a:moveTo>
                    <a:pt x="147" y="20"/>
                  </a:moveTo>
                  <a:cubicBezTo>
                    <a:pt x="147" y="28"/>
                    <a:pt x="143" y="35"/>
                    <a:pt x="137" y="40"/>
                  </a:cubicBezTo>
                  <a:cubicBezTo>
                    <a:pt x="128" y="48"/>
                    <a:pt x="116" y="51"/>
                    <a:pt x="102" y="51"/>
                  </a:cubicBezTo>
                  <a:cubicBezTo>
                    <a:pt x="88" y="51"/>
                    <a:pt x="75" y="48"/>
                    <a:pt x="67" y="40"/>
                  </a:cubicBezTo>
                  <a:cubicBezTo>
                    <a:pt x="60" y="35"/>
                    <a:pt x="57" y="28"/>
                    <a:pt x="57" y="20"/>
                  </a:cubicBezTo>
                  <a:cubicBezTo>
                    <a:pt x="57" y="12"/>
                    <a:pt x="61" y="5"/>
                    <a:pt x="67" y="0"/>
                  </a:cubicBezTo>
                  <a:cubicBezTo>
                    <a:pt x="14" y="0"/>
                    <a:pt x="14" y="0"/>
                    <a:pt x="14" y="0"/>
                  </a:cubicBezTo>
                  <a:cubicBezTo>
                    <a:pt x="6" y="0"/>
                    <a:pt x="0" y="7"/>
                    <a:pt x="0" y="15"/>
                  </a:cubicBezTo>
                  <a:cubicBezTo>
                    <a:pt x="0" y="175"/>
                    <a:pt x="0" y="175"/>
                    <a:pt x="0" y="175"/>
                  </a:cubicBezTo>
                  <a:cubicBezTo>
                    <a:pt x="0" y="183"/>
                    <a:pt x="6" y="190"/>
                    <a:pt x="14" y="190"/>
                  </a:cubicBezTo>
                  <a:cubicBezTo>
                    <a:pt x="84" y="190"/>
                    <a:pt x="84" y="190"/>
                    <a:pt x="84" y="190"/>
                  </a:cubicBezTo>
                  <a:cubicBezTo>
                    <a:pt x="87" y="191"/>
                    <a:pt x="89" y="192"/>
                    <a:pt x="89" y="195"/>
                  </a:cubicBezTo>
                  <a:cubicBezTo>
                    <a:pt x="89" y="200"/>
                    <a:pt x="89" y="205"/>
                    <a:pt x="84" y="208"/>
                  </a:cubicBezTo>
                  <a:cubicBezTo>
                    <a:pt x="82" y="210"/>
                    <a:pt x="79" y="211"/>
                    <a:pt x="76" y="212"/>
                  </a:cubicBezTo>
                  <a:cubicBezTo>
                    <a:pt x="68" y="217"/>
                    <a:pt x="67" y="228"/>
                    <a:pt x="75" y="234"/>
                  </a:cubicBezTo>
                  <a:cubicBezTo>
                    <a:pt x="82" y="240"/>
                    <a:pt x="92" y="242"/>
                    <a:pt x="102" y="242"/>
                  </a:cubicBezTo>
                  <a:cubicBezTo>
                    <a:pt x="111" y="242"/>
                    <a:pt x="122" y="240"/>
                    <a:pt x="129" y="234"/>
                  </a:cubicBezTo>
                  <a:cubicBezTo>
                    <a:pt x="136" y="228"/>
                    <a:pt x="135" y="217"/>
                    <a:pt x="127" y="212"/>
                  </a:cubicBezTo>
                  <a:cubicBezTo>
                    <a:pt x="125" y="211"/>
                    <a:pt x="122" y="210"/>
                    <a:pt x="119" y="208"/>
                  </a:cubicBezTo>
                  <a:cubicBezTo>
                    <a:pt x="115" y="205"/>
                    <a:pt x="114" y="200"/>
                    <a:pt x="115" y="195"/>
                  </a:cubicBezTo>
                  <a:cubicBezTo>
                    <a:pt x="115" y="192"/>
                    <a:pt x="117" y="191"/>
                    <a:pt x="119" y="190"/>
                  </a:cubicBezTo>
                  <a:cubicBezTo>
                    <a:pt x="189" y="190"/>
                    <a:pt x="189" y="190"/>
                    <a:pt x="189" y="190"/>
                  </a:cubicBezTo>
                  <a:cubicBezTo>
                    <a:pt x="197" y="190"/>
                    <a:pt x="204" y="183"/>
                    <a:pt x="204" y="175"/>
                  </a:cubicBezTo>
                  <a:cubicBezTo>
                    <a:pt x="204" y="15"/>
                    <a:pt x="204" y="15"/>
                    <a:pt x="204" y="15"/>
                  </a:cubicBezTo>
                  <a:cubicBezTo>
                    <a:pt x="204" y="7"/>
                    <a:pt x="197" y="0"/>
                    <a:pt x="189" y="0"/>
                  </a:cubicBezTo>
                  <a:cubicBezTo>
                    <a:pt x="137" y="0"/>
                    <a:pt x="137" y="0"/>
                    <a:pt x="137" y="0"/>
                  </a:cubicBezTo>
                  <a:cubicBezTo>
                    <a:pt x="143" y="5"/>
                    <a:pt x="147" y="12"/>
                    <a:pt x="147" y="20"/>
                  </a:cubicBez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287" name="Google Shape;5287;p50"/>
            <p:cNvSpPr/>
            <p:nvPr/>
          </p:nvSpPr>
          <p:spPr>
            <a:xfrm>
              <a:off x="1814198" y="3754076"/>
              <a:ext cx="213433" cy="180938"/>
            </a:xfrm>
            <a:custGeom>
              <a:avLst/>
              <a:gdLst/>
              <a:ahLst/>
              <a:cxnLst/>
              <a:rect l="l" t="t" r="r" b="b"/>
              <a:pathLst>
                <a:path w="242" h="205" extrusionOk="0">
                  <a:moveTo>
                    <a:pt x="222" y="147"/>
                  </a:moveTo>
                  <a:cubicBezTo>
                    <a:pt x="214" y="147"/>
                    <a:pt x="207" y="144"/>
                    <a:pt x="202" y="138"/>
                  </a:cubicBezTo>
                  <a:cubicBezTo>
                    <a:pt x="195" y="129"/>
                    <a:pt x="191" y="116"/>
                    <a:pt x="191" y="102"/>
                  </a:cubicBezTo>
                  <a:cubicBezTo>
                    <a:pt x="191" y="89"/>
                    <a:pt x="195" y="76"/>
                    <a:pt x="202" y="67"/>
                  </a:cubicBezTo>
                  <a:cubicBezTo>
                    <a:pt x="207" y="61"/>
                    <a:pt x="214" y="58"/>
                    <a:pt x="222" y="58"/>
                  </a:cubicBezTo>
                  <a:cubicBezTo>
                    <a:pt x="230" y="58"/>
                    <a:pt x="237" y="61"/>
                    <a:pt x="242" y="68"/>
                  </a:cubicBezTo>
                  <a:cubicBezTo>
                    <a:pt x="242" y="15"/>
                    <a:pt x="242" y="15"/>
                    <a:pt x="242" y="15"/>
                  </a:cubicBezTo>
                  <a:cubicBezTo>
                    <a:pt x="242" y="7"/>
                    <a:pt x="236" y="0"/>
                    <a:pt x="228" y="0"/>
                  </a:cubicBezTo>
                  <a:cubicBezTo>
                    <a:pt x="67" y="0"/>
                    <a:pt x="67" y="0"/>
                    <a:pt x="67" y="0"/>
                  </a:cubicBezTo>
                  <a:cubicBezTo>
                    <a:pt x="59" y="0"/>
                    <a:pt x="53" y="7"/>
                    <a:pt x="53" y="15"/>
                  </a:cubicBezTo>
                  <a:cubicBezTo>
                    <a:pt x="53" y="85"/>
                    <a:pt x="53" y="85"/>
                    <a:pt x="53" y="85"/>
                  </a:cubicBezTo>
                  <a:cubicBezTo>
                    <a:pt x="52" y="87"/>
                    <a:pt x="50" y="89"/>
                    <a:pt x="47" y="90"/>
                  </a:cubicBezTo>
                  <a:cubicBezTo>
                    <a:pt x="42" y="90"/>
                    <a:pt x="38" y="90"/>
                    <a:pt x="34" y="85"/>
                  </a:cubicBezTo>
                  <a:cubicBezTo>
                    <a:pt x="33" y="83"/>
                    <a:pt x="32" y="80"/>
                    <a:pt x="30" y="77"/>
                  </a:cubicBezTo>
                  <a:cubicBezTo>
                    <a:pt x="25" y="69"/>
                    <a:pt x="15" y="68"/>
                    <a:pt x="9" y="75"/>
                  </a:cubicBezTo>
                  <a:cubicBezTo>
                    <a:pt x="3" y="83"/>
                    <a:pt x="0" y="93"/>
                    <a:pt x="1" y="102"/>
                  </a:cubicBezTo>
                  <a:cubicBezTo>
                    <a:pt x="0" y="112"/>
                    <a:pt x="3" y="122"/>
                    <a:pt x="9" y="129"/>
                  </a:cubicBezTo>
                  <a:cubicBezTo>
                    <a:pt x="15" y="137"/>
                    <a:pt x="25" y="136"/>
                    <a:pt x="30" y="128"/>
                  </a:cubicBezTo>
                  <a:cubicBezTo>
                    <a:pt x="32" y="125"/>
                    <a:pt x="33" y="122"/>
                    <a:pt x="34" y="120"/>
                  </a:cubicBezTo>
                  <a:cubicBezTo>
                    <a:pt x="38" y="115"/>
                    <a:pt x="42" y="115"/>
                    <a:pt x="47" y="115"/>
                  </a:cubicBezTo>
                  <a:cubicBezTo>
                    <a:pt x="50" y="115"/>
                    <a:pt x="52" y="118"/>
                    <a:pt x="53" y="120"/>
                  </a:cubicBezTo>
                  <a:cubicBezTo>
                    <a:pt x="53" y="190"/>
                    <a:pt x="53" y="190"/>
                    <a:pt x="53" y="190"/>
                  </a:cubicBezTo>
                  <a:cubicBezTo>
                    <a:pt x="53" y="198"/>
                    <a:pt x="59" y="205"/>
                    <a:pt x="67" y="205"/>
                  </a:cubicBezTo>
                  <a:cubicBezTo>
                    <a:pt x="228" y="205"/>
                    <a:pt x="228" y="205"/>
                    <a:pt x="228" y="205"/>
                  </a:cubicBezTo>
                  <a:cubicBezTo>
                    <a:pt x="236" y="205"/>
                    <a:pt x="242" y="198"/>
                    <a:pt x="242" y="190"/>
                  </a:cubicBezTo>
                  <a:cubicBezTo>
                    <a:pt x="242" y="137"/>
                    <a:pt x="242" y="137"/>
                    <a:pt x="242" y="137"/>
                  </a:cubicBezTo>
                  <a:cubicBezTo>
                    <a:pt x="237" y="144"/>
                    <a:pt x="230" y="147"/>
                    <a:pt x="222" y="147"/>
                  </a:cubicBezTo>
                  <a:close/>
                </a:path>
              </a:pathLst>
            </a:cu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288" name="Google Shape;5288;p50"/>
            <p:cNvSpPr/>
            <p:nvPr/>
          </p:nvSpPr>
          <p:spPr>
            <a:xfrm>
              <a:off x="2214346" y="3580587"/>
              <a:ext cx="179880" cy="213215"/>
            </a:xfrm>
            <a:custGeom>
              <a:avLst/>
              <a:gdLst/>
              <a:ahLst/>
              <a:cxnLst/>
              <a:rect l="l" t="t" r="r" b="b"/>
              <a:pathLst>
                <a:path w="204" h="242" extrusionOk="0">
                  <a:moveTo>
                    <a:pt x="147" y="20"/>
                  </a:moveTo>
                  <a:cubicBezTo>
                    <a:pt x="147" y="28"/>
                    <a:pt x="143" y="35"/>
                    <a:pt x="137" y="40"/>
                  </a:cubicBezTo>
                  <a:cubicBezTo>
                    <a:pt x="128" y="48"/>
                    <a:pt x="116" y="52"/>
                    <a:pt x="102" y="51"/>
                  </a:cubicBezTo>
                  <a:cubicBezTo>
                    <a:pt x="88" y="52"/>
                    <a:pt x="75" y="48"/>
                    <a:pt x="67" y="40"/>
                  </a:cubicBezTo>
                  <a:cubicBezTo>
                    <a:pt x="60" y="35"/>
                    <a:pt x="57" y="28"/>
                    <a:pt x="57" y="20"/>
                  </a:cubicBezTo>
                  <a:cubicBezTo>
                    <a:pt x="57" y="13"/>
                    <a:pt x="61" y="5"/>
                    <a:pt x="67" y="0"/>
                  </a:cubicBezTo>
                  <a:cubicBezTo>
                    <a:pt x="14" y="0"/>
                    <a:pt x="14" y="0"/>
                    <a:pt x="14" y="0"/>
                  </a:cubicBezTo>
                  <a:cubicBezTo>
                    <a:pt x="6" y="0"/>
                    <a:pt x="0" y="7"/>
                    <a:pt x="0" y="15"/>
                  </a:cubicBezTo>
                  <a:cubicBezTo>
                    <a:pt x="0" y="175"/>
                    <a:pt x="0" y="175"/>
                    <a:pt x="0" y="175"/>
                  </a:cubicBezTo>
                  <a:cubicBezTo>
                    <a:pt x="0" y="183"/>
                    <a:pt x="6" y="190"/>
                    <a:pt x="14" y="190"/>
                  </a:cubicBezTo>
                  <a:cubicBezTo>
                    <a:pt x="84" y="190"/>
                    <a:pt x="84" y="190"/>
                    <a:pt x="84" y="190"/>
                  </a:cubicBezTo>
                  <a:cubicBezTo>
                    <a:pt x="87" y="191"/>
                    <a:pt x="89" y="193"/>
                    <a:pt x="89" y="195"/>
                  </a:cubicBezTo>
                  <a:cubicBezTo>
                    <a:pt x="89" y="200"/>
                    <a:pt x="89" y="205"/>
                    <a:pt x="84" y="208"/>
                  </a:cubicBezTo>
                  <a:cubicBezTo>
                    <a:pt x="82" y="210"/>
                    <a:pt x="79" y="211"/>
                    <a:pt x="76" y="213"/>
                  </a:cubicBezTo>
                  <a:cubicBezTo>
                    <a:pt x="68" y="218"/>
                    <a:pt x="67" y="228"/>
                    <a:pt x="75" y="234"/>
                  </a:cubicBezTo>
                  <a:cubicBezTo>
                    <a:pt x="82" y="240"/>
                    <a:pt x="92" y="242"/>
                    <a:pt x="102" y="242"/>
                  </a:cubicBezTo>
                  <a:cubicBezTo>
                    <a:pt x="111" y="242"/>
                    <a:pt x="122" y="240"/>
                    <a:pt x="129" y="234"/>
                  </a:cubicBezTo>
                  <a:cubicBezTo>
                    <a:pt x="136" y="228"/>
                    <a:pt x="135" y="218"/>
                    <a:pt x="127" y="213"/>
                  </a:cubicBezTo>
                  <a:cubicBezTo>
                    <a:pt x="125" y="211"/>
                    <a:pt x="122" y="210"/>
                    <a:pt x="119" y="208"/>
                  </a:cubicBezTo>
                  <a:cubicBezTo>
                    <a:pt x="115" y="205"/>
                    <a:pt x="114" y="200"/>
                    <a:pt x="115" y="195"/>
                  </a:cubicBezTo>
                  <a:cubicBezTo>
                    <a:pt x="115" y="193"/>
                    <a:pt x="117" y="191"/>
                    <a:pt x="119" y="190"/>
                  </a:cubicBezTo>
                  <a:cubicBezTo>
                    <a:pt x="189" y="190"/>
                    <a:pt x="189" y="190"/>
                    <a:pt x="189" y="190"/>
                  </a:cubicBezTo>
                  <a:cubicBezTo>
                    <a:pt x="197" y="190"/>
                    <a:pt x="204" y="183"/>
                    <a:pt x="204" y="175"/>
                  </a:cubicBezTo>
                  <a:cubicBezTo>
                    <a:pt x="204" y="15"/>
                    <a:pt x="204" y="15"/>
                    <a:pt x="204" y="15"/>
                  </a:cubicBezTo>
                  <a:cubicBezTo>
                    <a:pt x="204" y="7"/>
                    <a:pt x="197" y="0"/>
                    <a:pt x="189" y="0"/>
                  </a:cubicBezTo>
                  <a:cubicBezTo>
                    <a:pt x="137" y="0"/>
                    <a:pt x="137" y="0"/>
                    <a:pt x="137" y="0"/>
                  </a:cubicBezTo>
                  <a:cubicBezTo>
                    <a:pt x="143" y="5"/>
                    <a:pt x="147" y="13"/>
                    <a:pt x="147" y="20"/>
                  </a:cubicBez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289" name="Google Shape;5289;p50"/>
            <p:cNvSpPr/>
            <p:nvPr/>
          </p:nvSpPr>
          <p:spPr>
            <a:xfrm>
              <a:off x="2174890" y="3760283"/>
              <a:ext cx="219335" cy="174731"/>
            </a:xfrm>
            <a:custGeom>
              <a:avLst/>
              <a:gdLst/>
              <a:ahLst/>
              <a:cxnLst/>
              <a:rect l="l" t="t" r="r" b="b"/>
              <a:pathLst>
                <a:path w="249" h="198" extrusionOk="0">
                  <a:moveTo>
                    <a:pt x="192" y="21"/>
                  </a:moveTo>
                  <a:cubicBezTo>
                    <a:pt x="192" y="28"/>
                    <a:pt x="188" y="35"/>
                    <a:pt x="182" y="41"/>
                  </a:cubicBezTo>
                  <a:cubicBezTo>
                    <a:pt x="173" y="48"/>
                    <a:pt x="161" y="52"/>
                    <a:pt x="147" y="52"/>
                  </a:cubicBezTo>
                  <a:cubicBezTo>
                    <a:pt x="133" y="52"/>
                    <a:pt x="120" y="48"/>
                    <a:pt x="112" y="41"/>
                  </a:cubicBezTo>
                  <a:cubicBezTo>
                    <a:pt x="105" y="35"/>
                    <a:pt x="102" y="28"/>
                    <a:pt x="102" y="21"/>
                  </a:cubicBezTo>
                  <a:cubicBezTo>
                    <a:pt x="102" y="13"/>
                    <a:pt x="106" y="5"/>
                    <a:pt x="112" y="0"/>
                  </a:cubicBezTo>
                  <a:cubicBezTo>
                    <a:pt x="67" y="0"/>
                    <a:pt x="67" y="0"/>
                    <a:pt x="67" y="0"/>
                  </a:cubicBezTo>
                  <a:cubicBezTo>
                    <a:pt x="59" y="0"/>
                    <a:pt x="52" y="7"/>
                    <a:pt x="52" y="15"/>
                  </a:cubicBezTo>
                  <a:cubicBezTo>
                    <a:pt x="52" y="78"/>
                    <a:pt x="52" y="78"/>
                    <a:pt x="52" y="78"/>
                  </a:cubicBezTo>
                  <a:cubicBezTo>
                    <a:pt x="51" y="80"/>
                    <a:pt x="49" y="82"/>
                    <a:pt x="47" y="83"/>
                  </a:cubicBezTo>
                  <a:cubicBezTo>
                    <a:pt x="42" y="83"/>
                    <a:pt x="37" y="83"/>
                    <a:pt x="34" y="78"/>
                  </a:cubicBezTo>
                  <a:cubicBezTo>
                    <a:pt x="32" y="76"/>
                    <a:pt x="31" y="73"/>
                    <a:pt x="29" y="70"/>
                  </a:cubicBezTo>
                  <a:cubicBezTo>
                    <a:pt x="24" y="62"/>
                    <a:pt x="14" y="61"/>
                    <a:pt x="8" y="68"/>
                  </a:cubicBezTo>
                  <a:cubicBezTo>
                    <a:pt x="2" y="76"/>
                    <a:pt x="0" y="86"/>
                    <a:pt x="0" y="95"/>
                  </a:cubicBezTo>
                  <a:cubicBezTo>
                    <a:pt x="0" y="105"/>
                    <a:pt x="2" y="115"/>
                    <a:pt x="8" y="122"/>
                  </a:cubicBezTo>
                  <a:cubicBezTo>
                    <a:pt x="14" y="130"/>
                    <a:pt x="24" y="129"/>
                    <a:pt x="29" y="121"/>
                  </a:cubicBezTo>
                  <a:cubicBezTo>
                    <a:pt x="31" y="118"/>
                    <a:pt x="32" y="115"/>
                    <a:pt x="34" y="113"/>
                  </a:cubicBezTo>
                  <a:cubicBezTo>
                    <a:pt x="37" y="108"/>
                    <a:pt x="42" y="108"/>
                    <a:pt x="47" y="108"/>
                  </a:cubicBezTo>
                  <a:cubicBezTo>
                    <a:pt x="49" y="108"/>
                    <a:pt x="51" y="111"/>
                    <a:pt x="52" y="113"/>
                  </a:cubicBezTo>
                  <a:cubicBezTo>
                    <a:pt x="52" y="183"/>
                    <a:pt x="52" y="183"/>
                    <a:pt x="52" y="183"/>
                  </a:cubicBezTo>
                  <a:cubicBezTo>
                    <a:pt x="52" y="191"/>
                    <a:pt x="59" y="198"/>
                    <a:pt x="67" y="198"/>
                  </a:cubicBezTo>
                  <a:cubicBezTo>
                    <a:pt x="234" y="198"/>
                    <a:pt x="234" y="198"/>
                    <a:pt x="234" y="198"/>
                  </a:cubicBezTo>
                  <a:cubicBezTo>
                    <a:pt x="242" y="198"/>
                    <a:pt x="249" y="191"/>
                    <a:pt x="249" y="183"/>
                  </a:cubicBezTo>
                  <a:cubicBezTo>
                    <a:pt x="249" y="15"/>
                    <a:pt x="249" y="15"/>
                    <a:pt x="249" y="15"/>
                  </a:cubicBezTo>
                  <a:cubicBezTo>
                    <a:pt x="249" y="7"/>
                    <a:pt x="242" y="0"/>
                    <a:pt x="234" y="0"/>
                  </a:cubicBezTo>
                  <a:cubicBezTo>
                    <a:pt x="182" y="0"/>
                    <a:pt x="182" y="0"/>
                    <a:pt x="182" y="0"/>
                  </a:cubicBezTo>
                  <a:cubicBezTo>
                    <a:pt x="188" y="5"/>
                    <a:pt x="192" y="13"/>
                    <a:pt x="192" y="21"/>
                  </a:cubicBez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5290" name="Google Shape;5290;p50"/>
          <p:cNvGrpSpPr/>
          <p:nvPr/>
        </p:nvGrpSpPr>
        <p:grpSpPr>
          <a:xfrm>
            <a:off x="1138094" y="2257421"/>
            <a:ext cx="445578" cy="445773"/>
            <a:chOff x="557511" y="3214925"/>
            <a:chExt cx="719836" cy="720150"/>
          </a:xfrm>
        </p:grpSpPr>
        <p:sp>
          <p:nvSpPr>
            <p:cNvPr id="5291" name="Google Shape;5291;p50"/>
            <p:cNvSpPr/>
            <p:nvPr/>
          </p:nvSpPr>
          <p:spPr>
            <a:xfrm>
              <a:off x="557511" y="3214925"/>
              <a:ext cx="434543" cy="347863"/>
            </a:xfrm>
            <a:custGeom>
              <a:avLst/>
              <a:gdLst/>
              <a:ahLst/>
              <a:cxnLst/>
              <a:rect l="l" t="t" r="r" b="b"/>
              <a:pathLst>
                <a:path w="515" h="412" extrusionOk="0">
                  <a:moveTo>
                    <a:pt x="159" y="412"/>
                  </a:moveTo>
                  <a:cubicBezTo>
                    <a:pt x="147" y="402"/>
                    <a:pt x="139" y="388"/>
                    <a:pt x="139" y="373"/>
                  </a:cubicBezTo>
                  <a:cubicBezTo>
                    <a:pt x="139" y="358"/>
                    <a:pt x="146" y="344"/>
                    <a:pt x="158" y="334"/>
                  </a:cubicBezTo>
                  <a:cubicBezTo>
                    <a:pt x="175" y="319"/>
                    <a:pt x="200" y="312"/>
                    <a:pt x="227" y="312"/>
                  </a:cubicBezTo>
                  <a:cubicBezTo>
                    <a:pt x="254" y="312"/>
                    <a:pt x="278" y="319"/>
                    <a:pt x="296" y="334"/>
                  </a:cubicBezTo>
                  <a:cubicBezTo>
                    <a:pt x="307" y="344"/>
                    <a:pt x="314" y="358"/>
                    <a:pt x="314" y="373"/>
                  </a:cubicBezTo>
                  <a:cubicBezTo>
                    <a:pt x="314" y="388"/>
                    <a:pt x="307" y="402"/>
                    <a:pt x="295" y="412"/>
                  </a:cubicBezTo>
                  <a:cubicBezTo>
                    <a:pt x="402" y="412"/>
                    <a:pt x="402" y="412"/>
                    <a:pt x="402" y="412"/>
                  </a:cubicBezTo>
                  <a:cubicBezTo>
                    <a:pt x="408" y="412"/>
                    <a:pt x="413" y="407"/>
                    <a:pt x="413" y="401"/>
                  </a:cubicBezTo>
                  <a:cubicBezTo>
                    <a:pt x="413" y="262"/>
                    <a:pt x="413" y="262"/>
                    <a:pt x="413" y="262"/>
                  </a:cubicBezTo>
                  <a:cubicBezTo>
                    <a:pt x="414" y="258"/>
                    <a:pt x="418" y="253"/>
                    <a:pt x="423" y="253"/>
                  </a:cubicBezTo>
                  <a:cubicBezTo>
                    <a:pt x="433" y="253"/>
                    <a:pt x="442" y="253"/>
                    <a:pt x="448" y="262"/>
                  </a:cubicBezTo>
                  <a:cubicBezTo>
                    <a:pt x="452" y="267"/>
                    <a:pt x="454" y="272"/>
                    <a:pt x="457" y="277"/>
                  </a:cubicBezTo>
                  <a:cubicBezTo>
                    <a:pt x="467" y="293"/>
                    <a:pt x="487" y="294"/>
                    <a:pt x="499" y="280"/>
                  </a:cubicBezTo>
                  <a:cubicBezTo>
                    <a:pt x="510" y="266"/>
                    <a:pt x="515" y="246"/>
                    <a:pt x="514" y="228"/>
                  </a:cubicBezTo>
                  <a:cubicBezTo>
                    <a:pt x="515" y="210"/>
                    <a:pt x="510" y="190"/>
                    <a:pt x="499" y="176"/>
                  </a:cubicBezTo>
                  <a:cubicBezTo>
                    <a:pt x="487" y="161"/>
                    <a:pt x="467" y="162"/>
                    <a:pt x="457" y="178"/>
                  </a:cubicBezTo>
                  <a:cubicBezTo>
                    <a:pt x="454" y="183"/>
                    <a:pt x="452" y="189"/>
                    <a:pt x="448" y="194"/>
                  </a:cubicBezTo>
                  <a:cubicBezTo>
                    <a:pt x="442" y="203"/>
                    <a:pt x="433" y="203"/>
                    <a:pt x="423" y="203"/>
                  </a:cubicBezTo>
                  <a:cubicBezTo>
                    <a:pt x="418" y="202"/>
                    <a:pt x="414" y="198"/>
                    <a:pt x="413" y="194"/>
                  </a:cubicBezTo>
                  <a:cubicBezTo>
                    <a:pt x="413" y="12"/>
                    <a:pt x="413" y="12"/>
                    <a:pt x="413" y="12"/>
                  </a:cubicBezTo>
                  <a:cubicBezTo>
                    <a:pt x="413" y="5"/>
                    <a:pt x="408" y="0"/>
                    <a:pt x="402" y="0"/>
                  </a:cubicBezTo>
                  <a:cubicBezTo>
                    <a:pt x="11" y="0"/>
                    <a:pt x="11" y="0"/>
                    <a:pt x="11" y="0"/>
                  </a:cubicBezTo>
                  <a:cubicBezTo>
                    <a:pt x="5" y="0"/>
                    <a:pt x="0" y="5"/>
                    <a:pt x="0" y="12"/>
                  </a:cubicBezTo>
                  <a:cubicBezTo>
                    <a:pt x="0" y="401"/>
                    <a:pt x="0" y="401"/>
                    <a:pt x="0" y="401"/>
                  </a:cubicBezTo>
                  <a:cubicBezTo>
                    <a:pt x="0" y="407"/>
                    <a:pt x="5" y="412"/>
                    <a:pt x="11" y="412"/>
                  </a:cubicBezTo>
                  <a:lnTo>
                    <a:pt x="159" y="412"/>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292" name="Google Shape;5292;p50"/>
            <p:cNvSpPr/>
            <p:nvPr/>
          </p:nvSpPr>
          <p:spPr>
            <a:xfrm>
              <a:off x="929646" y="3214925"/>
              <a:ext cx="347700" cy="434664"/>
            </a:xfrm>
            <a:custGeom>
              <a:avLst/>
              <a:gdLst/>
              <a:ahLst/>
              <a:cxnLst/>
              <a:rect l="l" t="t" r="r" b="b"/>
              <a:pathLst>
                <a:path w="412" h="515" extrusionOk="0">
                  <a:moveTo>
                    <a:pt x="0" y="160"/>
                  </a:moveTo>
                  <a:cubicBezTo>
                    <a:pt x="10" y="148"/>
                    <a:pt x="24" y="140"/>
                    <a:pt x="39" y="140"/>
                  </a:cubicBezTo>
                  <a:cubicBezTo>
                    <a:pt x="54" y="140"/>
                    <a:pt x="68" y="147"/>
                    <a:pt x="78" y="159"/>
                  </a:cubicBezTo>
                  <a:cubicBezTo>
                    <a:pt x="93" y="176"/>
                    <a:pt x="100" y="201"/>
                    <a:pt x="100" y="228"/>
                  </a:cubicBezTo>
                  <a:cubicBezTo>
                    <a:pt x="100" y="255"/>
                    <a:pt x="93" y="279"/>
                    <a:pt x="78" y="296"/>
                  </a:cubicBezTo>
                  <a:cubicBezTo>
                    <a:pt x="68" y="308"/>
                    <a:pt x="54" y="315"/>
                    <a:pt x="39" y="315"/>
                  </a:cubicBezTo>
                  <a:cubicBezTo>
                    <a:pt x="24" y="315"/>
                    <a:pt x="10" y="308"/>
                    <a:pt x="0" y="296"/>
                  </a:cubicBezTo>
                  <a:cubicBezTo>
                    <a:pt x="0" y="402"/>
                    <a:pt x="0" y="402"/>
                    <a:pt x="0" y="402"/>
                  </a:cubicBezTo>
                  <a:cubicBezTo>
                    <a:pt x="0" y="409"/>
                    <a:pt x="5" y="414"/>
                    <a:pt x="11" y="414"/>
                  </a:cubicBezTo>
                  <a:cubicBezTo>
                    <a:pt x="150" y="414"/>
                    <a:pt x="150" y="414"/>
                    <a:pt x="150" y="414"/>
                  </a:cubicBezTo>
                  <a:cubicBezTo>
                    <a:pt x="154" y="415"/>
                    <a:pt x="159" y="419"/>
                    <a:pt x="159" y="424"/>
                  </a:cubicBezTo>
                  <a:cubicBezTo>
                    <a:pt x="159" y="434"/>
                    <a:pt x="159" y="443"/>
                    <a:pt x="150" y="449"/>
                  </a:cubicBezTo>
                  <a:cubicBezTo>
                    <a:pt x="145" y="452"/>
                    <a:pt x="140" y="455"/>
                    <a:pt x="135" y="458"/>
                  </a:cubicBezTo>
                  <a:cubicBezTo>
                    <a:pt x="119" y="468"/>
                    <a:pt x="118" y="488"/>
                    <a:pt x="132" y="500"/>
                  </a:cubicBezTo>
                  <a:cubicBezTo>
                    <a:pt x="146" y="511"/>
                    <a:pt x="166" y="515"/>
                    <a:pt x="184" y="515"/>
                  </a:cubicBezTo>
                  <a:cubicBezTo>
                    <a:pt x="202" y="515"/>
                    <a:pt x="222" y="511"/>
                    <a:pt x="236" y="500"/>
                  </a:cubicBezTo>
                  <a:cubicBezTo>
                    <a:pt x="251" y="488"/>
                    <a:pt x="250" y="468"/>
                    <a:pt x="234" y="458"/>
                  </a:cubicBezTo>
                  <a:cubicBezTo>
                    <a:pt x="229" y="455"/>
                    <a:pt x="223" y="452"/>
                    <a:pt x="218" y="449"/>
                  </a:cubicBezTo>
                  <a:cubicBezTo>
                    <a:pt x="209" y="443"/>
                    <a:pt x="209" y="434"/>
                    <a:pt x="209" y="424"/>
                  </a:cubicBezTo>
                  <a:cubicBezTo>
                    <a:pt x="210" y="419"/>
                    <a:pt x="214" y="415"/>
                    <a:pt x="218" y="414"/>
                  </a:cubicBezTo>
                  <a:cubicBezTo>
                    <a:pt x="400" y="414"/>
                    <a:pt x="400" y="414"/>
                    <a:pt x="400" y="414"/>
                  </a:cubicBezTo>
                  <a:cubicBezTo>
                    <a:pt x="407" y="414"/>
                    <a:pt x="412" y="409"/>
                    <a:pt x="412" y="402"/>
                  </a:cubicBezTo>
                  <a:cubicBezTo>
                    <a:pt x="412" y="12"/>
                    <a:pt x="412" y="12"/>
                    <a:pt x="412" y="12"/>
                  </a:cubicBezTo>
                  <a:cubicBezTo>
                    <a:pt x="412" y="5"/>
                    <a:pt x="407" y="0"/>
                    <a:pt x="400" y="0"/>
                  </a:cubicBezTo>
                  <a:cubicBezTo>
                    <a:pt x="11" y="0"/>
                    <a:pt x="11" y="0"/>
                    <a:pt x="11" y="0"/>
                  </a:cubicBezTo>
                  <a:cubicBezTo>
                    <a:pt x="5" y="0"/>
                    <a:pt x="0" y="5"/>
                    <a:pt x="0" y="12"/>
                  </a:cubicBezTo>
                  <a:lnTo>
                    <a:pt x="0" y="160"/>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293" name="Google Shape;5293;p50"/>
            <p:cNvSpPr/>
            <p:nvPr/>
          </p:nvSpPr>
          <p:spPr>
            <a:xfrm>
              <a:off x="557511" y="3500411"/>
              <a:ext cx="347040" cy="434664"/>
            </a:xfrm>
            <a:custGeom>
              <a:avLst/>
              <a:gdLst/>
              <a:ahLst/>
              <a:cxnLst/>
              <a:rect l="l" t="t" r="r" b="b"/>
              <a:pathLst>
                <a:path w="411" h="515" extrusionOk="0">
                  <a:moveTo>
                    <a:pt x="411" y="356"/>
                  </a:moveTo>
                  <a:cubicBezTo>
                    <a:pt x="401" y="368"/>
                    <a:pt x="387" y="376"/>
                    <a:pt x="372" y="376"/>
                  </a:cubicBezTo>
                  <a:cubicBezTo>
                    <a:pt x="357" y="376"/>
                    <a:pt x="343" y="369"/>
                    <a:pt x="333" y="357"/>
                  </a:cubicBezTo>
                  <a:cubicBezTo>
                    <a:pt x="318" y="340"/>
                    <a:pt x="311" y="315"/>
                    <a:pt x="311" y="288"/>
                  </a:cubicBezTo>
                  <a:cubicBezTo>
                    <a:pt x="311" y="261"/>
                    <a:pt x="318" y="237"/>
                    <a:pt x="333" y="219"/>
                  </a:cubicBezTo>
                  <a:cubicBezTo>
                    <a:pt x="343" y="207"/>
                    <a:pt x="357" y="201"/>
                    <a:pt x="372" y="201"/>
                  </a:cubicBezTo>
                  <a:cubicBezTo>
                    <a:pt x="387" y="201"/>
                    <a:pt x="401" y="208"/>
                    <a:pt x="411" y="220"/>
                  </a:cubicBezTo>
                  <a:cubicBezTo>
                    <a:pt x="411" y="113"/>
                    <a:pt x="411" y="113"/>
                    <a:pt x="411" y="113"/>
                  </a:cubicBezTo>
                  <a:cubicBezTo>
                    <a:pt x="411" y="107"/>
                    <a:pt x="406" y="102"/>
                    <a:pt x="400" y="102"/>
                  </a:cubicBezTo>
                  <a:cubicBezTo>
                    <a:pt x="261" y="102"/>
                    <a:pt x="261" y="102"/>
                    <a:pt x="261" y="102"/>
                  </a:cubicBezTo>
                  <a:cubicBezTo>
                    <a:pt x="257" y="100"/>
                    <a:pt x="252" y="97"/>
                    <a:pt x="252" y="92"/>
                  </a:cubicBezTo>
                  <a:cubicBezTo>
                    <a:pt x="252" y="82"/>
                    <a:pt x="252" y="73"/>
                    <a:pt x="261" y="67"/>
                  </a:cubicBezTo>
                  <a:cubicBezTo>
                    <a:pt x="266" y="63"/>
                    <a:pt x="271" y="61"/>
                    <a:pt x="276" y="58"/>
                  </a:cubicBezTo>
                  <a:cubicBezTo>
                    <a:pt x="293" y="48"/>
                    <a:pt x="294" y="28"/>
                    <a:pt x="279" y="16"/>
                  </a:cubicBezTo>
                  <a:cubicBezTo>
                    <a:pt x="265" y="5"/>
                    <a:pt x="245" y="0"/>
                    <a:pt x="227" y="1"/>
                  </a:cubicBezTo>
                  <a:cubicBezTo>
                    <a:pt x="209" y="0"/>
                    <a:pt x="189" y="5"/>
                    <a:pt x="175" y="16"/>
                  </a:cubicBezTo>
                  <a:cubicBezTo>
                    <a:pt x="160" y="28"/>
                    <a:pt x="161" y="48"/>
                    <a:pt x="177" y="58"/>
                  </a:cubicBezTo>
                  <a:cubicBezTo>
                    <a:pt x="182" y="61"/>
                    <a:pt x="188" y="63"/>
                    <a:pt x="193" y="67"/>
                  </a:cubicBezTo>
                  <a:cubicBezTo>
                    <a:pt x="202" y="73"/>
                    <a:pt x="202" y="82"/>
                    <a:pt x="202" y="92"/>
                  </a:cubicBezTo>
                  <a:cubicBezTo>
                    <a:pt x="201" y="97"/>
                    <a:pt x="197" y="100"/>
                    <a:pt x="193" y="102"/>
                  </a:cubicBezTo>
                  <a:cubicBezTo>
                    <a:pt x="11" y="102"/>
                    <a:pt x="11" y="102"/>
                    <a:pt x="11" y="102"/>
                  </a:cubicBezTo>
                  <a:cubicBezTo>
                    <a:pt x="5" y="102"/>
                    <a:pt x="0" y="107"/>
                    <a:pt x="0" y="113"/>
                  </a:cubicBezTo>
                  <a:cubicBezTo>
                    <a:pt x="0" y="504"/>
                    <a:pt x="0" y="504"/>
                    <a:pt x="0" y="504"/>
                  </a:cubicBezTo>
                  <a:cubicBezTo>
                    <a:pt x="0" y="510"/>
                    <a:pt x="5" y="515"/>
                    <a:pt x="11" y="515"/>
                  </a:cubicBezTo>
                  <a:cubicBezTo>
                    <a:pt x="400" y="515"/>
                    <a:pt x="400" y="515"/>
                    <a:pt x="400" y="515"/>
                  </a:cubicBezTo>
                  <a:cubicBezTo>
                    <a:pt x="406" y="515"/>
                    <a:pt x="411" y="510"/>
                    <a:pt x="411" y="504"/>
                  </a:cubicBezTo>
                  <a:lnTo>
                    <a:pt x="411" y="356"/>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294" name="Google Shape;5294;p50"/>
            <p:cNvSpPr/>
            <p:nvPr/>
          </p:nvSpPr>
          <p:spPr>
            <a:xfrm>
              <a:off x="842804" y="3588202"/>
              <a:ext cx="434543" cy="346873"/>
            </a:xfrm>
            <a:custGeom>
              <a:avLst/>
              <a:gdLst/>
              <a:ahLst/>
              <a:cxnLst/>
              <a:rect l="l" t="t" r="r" b="b"/>
              <a:pathLst>
                <a:path w="515" h="411" extrusionOk="0">
                  <a:moveTo>
                    <a:pt x="355" y="0"/>
                  </a:moveTo>
                  <a:cubicBezTo>
                    <a:pt x="367" y="10"/>
                    <a:pt x="375" y="24"/>
                    <a:pt x="375" y="39"/>
                  </a:cubicBezTo>
                  <a:cubicBezTo>
                    <a:pt x="375" y="54"/>
                    <a:pt x="368" y="68"/>
                    <a:pt x="356" y="78"/>
                  </a:cubicBezTo>
                  <a:cubicBezTo>
                    <a:pt x="339" y="93"/>
                    <a:pt x="314" y="100"/>
                    <a:pt x="287" y="100"/>
                  </a:cubicBezTo>
                  <a:cubicBezTo>
                    <a:pt x="260" y="100"/>
                    <a:pt x="236" y="93"/>
                    <a:pt x="219" y="78"/>
                  </a:cubicBezTo>
                  <a:cubicBezTo>
                    <a:pt x="207" y="68"/>
                    <a:pt x="200" y="54"/>
                    <a:pt x="200" y="39"/>
                  </a:cubicBezTo>
                  <a:cubicBezTo>
                    <a:pt x="200" y="24"/>
                    <a:pt x="207" y="10"/>
                    <a:pt x="219" y="0"/>
                  </a:cubicBezTo>
                  <a:cubicBezTo>
                    <a:pt x="113" y="0"/>
                    <a:pt x="113" y="0"/>
                    <a:pt x="113" y="0"/>
                  </a:cubicBezTo>
                  <a:cubicBezTo>
                    <a:pt x="106" y="0"/>
                    <a:pt x="101" y="5"/>
                    <a:pt x="101" y="11"/>
                  </a:cubicBezTo>
                  <a:cubicBezTo>
                    <a:pt x="101" y="150"/>
                    <a:pt x="101" y="150"/>
                    <a:pt x="101" y="150"/>
                  </a:cubicBezTo>
                  <a:cubicBezTo>
                    <a:pt x="100" y="154"/>
                    <a:pt x="96" y="159"/>
                    <a:pt x="91" y="159"/>
                  </a:cubicBezTo>
                  <a:cubicBezTo>
                    <a:pt x="81" y="159"/>
                    <a:pt x="72" y="159"/>
                    <a:pt x="66" y="150"/>
                  </a:cubicBezTo>
                  <a:cubicBezTo>
                    <a:pt x="63" y="145"/>
                    <a:pt x="60" y="140"/>
                    <a:pt x="57" y="135"/>
                  </a:cubicBezTo>
                  <a:cubicBezTo>
                    <a:pt x="47" y="118"/>
                    <a:pt x="27" y="117"/>
                    <a:pt x="15" y="132"/>
                  </a:cubicBezTo>
                  <a:cubicBezTo>
                    <a:pt x="4" y="146"/>
                    <a:pt x="0" y="166"/>
                    <a:pt x="0" y="184"/>
                  </a:cubicBezTo>
                  <a:cubicBezTo>
                    <a:pt x="0" y="202"/>
                    <a:pt x="4" y="222"/>
                    <a:pt x="15" y="236"/>
                  </a:cubicBezTo>
                  <a:cubicBezTo>
                    <a:pt x="27" y="251"/>
                    <a:pt x="47" y="250"/>
                    <a:pt x="57" y="234"/>
                  </a:cubicBezTo>
                  <a:cubicBezTo>
                    <a:pt x="60" y="229"/>
                    <a:pt x="63" y="223"/>
                    <a:pt x="66" y="218"/>
                  </a:cubicBezTo>
                  <a:cubicBezTo>
                    <a:pt x="72" y="209"/>
                    <a:pt x="81" y="209"/>
                    <a:pt x="91" y="209"/>
                  </a:cubicBezTo>
                  <a:cubicBezTo>
                    <a:pt x="96" y="210"/>
                    <a:pt x="100" y="214"/>
                    <a:pt x="101" y="218"/>
                  </a:cubicBezTo>
                  <a:cubicBezTo>
                    <a:pt x="101" y="400"/>
                    <a:pt x="101" y="400"/>
                    <a:pt x="101" y="400"/>
                  </a:cubicBezTo>
                  <a:cubicBezTo>
                    <a:pt x="101" y="406"/>
                    <a:pt x="106" y="411"/>
                    <a:pt x="113" y="411"/>
                  </a:cubicBezTo>
                  <a:cubicBezTo>
                    <a:pt x="503" y="411"/>
                    <a:pt x="503" y="411"/>
                    <a:pt x="503" y="411"/>
                  </a:cubicBezTo>
                  <a:cubicBezTo>
                    <a:pt x="510" y="411"/>
                    <a:pt x="515" y="406"/>
                    <a:pt x="515" y="400"/>
                  </a:cubicBezTo>
                  <a:cubicBezTo>
                    <a:pt x="515" y="11"/>
                    <a:pt x="515" y="11"/>
                    <a:pt x="515" y="11"/>
                  </a:cubicBezTo>
                  <a:cubicBezTo>
                    <a:pt x="515" y="5"/>
                    <a:pt x="510" y="0"/>
                    <a:pt x="503" y="0"/>
                  </a:cubicBezTo>
                  <a:lnTo>
                    <a:pt x="355" y="0"/>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5295" name="Google Shape;5295;p50"/>
          <p:cNvGrpSpPr/>
          <p:nvPr/>
        </p:nvGrpSpPr>
        <p:grpSpPr>
          <a:xfrm>
            <a:off x="1081977" y="3693756"/>
            <a:ext cx="445905" cy="400522"/>
            <a:chOff x="1147762" y="1131887"/>
            <a:chExt cx="5137150" cy="4619626"/>
          </a:xfrm>
        </p:grpSpPr>
        <p:sp>
          <p:nvSpPr>
            <p:cNvPr id="5296" name="Google Shape;5296;p50"/>
            <p:cNvSpPr/>
            <p:nvPr/>
          </p:nvSpPr>
          <p:spPr>
            <a:xfrm>
              <a:off x="1147762" y="2425700"/>
              <a:ext cx="2505075" cy="3325813"/>
            </a:xfrm>
            <a:custGeom>
              <a:avLst/>
              <a:gdLst/>
              <a:ahLst/>
              <a:cxnLst/>
              <a:rect l="l" t="t" r="r" b="b"/>
              <a:pathLst>
                <a:path w="566" h="751" extrusionOk="0">
                  <a:moveTo>
                    <a:pt x="62" y="403"/>
                  </a:moveTo>
                  <a:cubicBezTo>
                    <a:pt x="9" y="496"/>
                    <a:pt x="0" y="584"/>
                    <a:pt x="37" y="649"/>
                  </a:cubicBezTo>
                  <a:cubicBezTo>
                    <a:pt x="75" y="715"/>
                    <a:pt x="155" y="751"/>
                    <a:pt x="263" y="751"/>
                  </a:cubicBezTo>
                  <a:cubicBezTo>
                    <a:pt x="449" y="751"/>
                    <a:pt x="449" y="751"/>
                    <a:pt x="449" y="751"/>
                  </a:cubicBezTo>
                  <a:cubicBezTo>
                    <a:pt x="413" y="733"/>
                    <a:pt x="375" y="705"/>
                    <a:pt x="351" y="658"/>
                  </a:cubicBezTo>
                  <a:cubicBezTo>
                    <a:pt x="303" y="564"/>
                    <a:pt x="352" y="480"/>
                    <a:pt x="355" y="476"/>
                  </a:cubicBezTo>
                  <a:cubicBezTo>
                    <a:pt x="370" y="450"/>
                    <a:pt x="370" y="450"/>
                    <a:pt x="370" y="450"/>
                  </a:cubicBezTo>
                  <a:cubicBezTo>
                    <a:pt x="566" y="111"/>
                    <a:pt x="566" y="111"/>
                    <a:pt x="566" y="111"/>
                  </a:cubicBezTo>
                  <a:cubicBezTo>
                    <a:pt x="555" y="92"/>
                    <a:pt x="555" y="92"/>
                    <a:pt x="555" y="92"/>
                  </a:cubicBezTo>
                  <a:cubicBezTo>
                    <a:pt x="550" y="85"/>
                    <a:pt x="487" y="0"/>
                    <a:pt x="398" y="0"/>
                  </a:cubicBezTo>
                  <a:cubicBezTo>
                    <a:pt x="310" y="0"/>
                    <a:pt x="265" y="55"/>
                    <a:pt x="249" y="79"/>
                  </a:cubicBezTo>
                  <a:lnTo>
                    <a:pt x="62" y="403"/>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297" name="Google Shape;5297;p50"/>
            <p:cNvSpPr/>
            <p:nvPr/>
          </p:nvSpPr>
          <p:spPr>
            <a:xfrm>
              <a:off x="2617787" y="3519487"/>
              <a:ext cx="3667125" cy="2232024"/>
            </a:xfrm>
            <a:custGeom>
              <a:avLst/>
              <a:gdLst/>
              <a:ahLst/>
              <a:cxnLst/>
              <a:rect l="l" t="t" r="r" b="b"/>
              <a:pathLst>
                <a:path w="829" h="504" extrusionOk="0">
                  <a:moveTo>
                    <a:pt x="766" y="156"/>
                  </a:moveTo>
                  <a:cubicBezTo>
                    <a:pt x="676" y="0"/>
                    <a:pt x="676" y="0"/>
                    <a:pt x="676" y="0"/>
                  </a:cubicBezTo>
                  <a:cubicBezTo>
                    <a:pt x="680" y="40"/>
                    <a:pt x="676" y="87"/>
                    <a:pt x="651" y="131"/>
                  </a:cubicBezTo>
                  <a:cubicBezTo>
                    <a:pt x="600" y="220"/>
                    <a:pt x="492" y="222"/>
                    <a:pt x="479" y="222"/>
                  </a:cubicBezTo>
                  <a:cubicBezTo>
                    <a:pt x="479" y="222"/>
                    <a:pt x="479" y="222"/>
                    <a:pt x="479" y="222"/>
                  </a:cubicBezTo>
                  <a:cubicBezTo>
                    <a:pt x="448" y="222"/>
                    <a:pt x="448" y="222"/>
                    <a:pt x="448" y="222"/>
                  </a:cubicBezTo>
                  <a:cubicBezTo>
                    <a:pt x="57" y="222"/>
                    <a:pt x="57" y="222"/>
                    <a:pt x="57" y="222"/>
                  </a:cubicBezTo>
                  <a:cubicBezTo>
                    <a:pt x="45" y="242"/>
                    <a:pt x="45" y="242"/>
                    <a:pt x="45" y="242"/>
                  </a:cubicBezTo>
                  <a:cubicBezTo>
                    <a:pt x="43" y="246"/>
                    <a:pt x="0" y="318"/>
                    <a:pt x="42" y="399"/>
                  </a:cubicBezTo>
                  <a:cubicBezTo>
                    <a:pt x="91" y="495"/>
                    <a:pt x="209" y="503"/>
                    <a:pt x="216" y="504"/>
                  </a:cubicBezTo>
                  <a:cubicBezTo>
                    <a:pt x="566" y="504"/>
                    <a:pt x="566" y="504"/>
                    <a:pt x="566" y="504"/>
                  </a:cubicBezTo>
                  <a:cubicBezTo>
                    <a:pt x="674" y="504"/>
                    <a:pt x="754" y="468"/>
                    <a:pt x="792" y="402"/>
                  </a:cubicBezTo>
                  <a:cubicBezTo>
                    <a:pt x="829" y="337"/>
                    <a:pt x="820" y="249"/>
                    <a:pt x="766" y="156"/>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298" name="Google Shape;5298;p50"/>
            <p:cNvSpPr/>
            <p:nvPr/>
          </p:nvSpPr>
          <p:spPr>
            <a:xfrm>
              <a:off x="2449512" y="1131887"/>
              <a:ext cx="3167061" cy="3259137"/>
            </a:xfrm>
            <a:custGeom>
              <a:avLst/>
              <a:gdLst/>
              <a:ahLst/>
              <a:cxnLst/>
              <a:rect l="l" t="t" r="r" b="b"/>
              <a:pathLst>
                <a:path w="716" h="736" extrusionOk="0">
                  <a:moveTo>
                    <a:pt x="487" y="145"/>
                  </a:moveTo>
                  <a:cubicBezTo>
                    <a:pt x="433" y="52"/>
                    <a:pt x="362" y="0"/>
                    <a:pt x="286" y="0"/>
                  </a:cubicBezTo>
                  <a:cubicBezTo>
                    <a:pt x="211" y="0"/>
                    <a:pt x="140" y="52"/>
                    <a:pt x="86" y="145"/>
                  </a:cubicBezTo>
                  <a:cubicBezTo>
                    <a:pt x="0" y="294"/>
                    <a:pt x="0" y="294"/>
                    <a:pt x="0" y="294"/>
                  </a:cubicBezTo>
                  <a:cubicBezTo>
                    <a:pt x="27" y="278"/>
                    <a:pt x="61" y="266"/>
                    <a:pt x="104" y="266"/>
                  </a:cubicBezTo>
                  <a:cubicBezTo>
                    <a:pt x="210" y="266"/>
                    <a:pt x="279" y="365"/>
                    <a:pt x="282" y="370"/>
                  </a:cubicBezTo>
                  <a:cubicBezTo>
                    <a:pt x="283" y="371"/>
                    <a:pt x="283" y="371"/>
                    <a:pt x="283" y="371"/>
                  </a:cubicBezTo>
                  <a:cubicBezTo>
                    <a:pt x="293" y="390"/>
                    <a:pt x="293" y="390"/>
                    <a:pt x="293" y="390"/>
                  </a:cubicBezTo>
                  <a:cubicBezTo>
                    <a:pt x="298" y="397"/>
                    <a:pt x="298" y="397"/>
                    <a:pt x="298" y="397"/>
                  </a:cubicBezTo>
                  <a:cubicBezTo>
                    <a:pt x="493" y="736"/>
                    <a:pt x="493" y="736"/>
                    <a:pt x="493" y="736"/>
                  </a:cubicBezTo>
                  <a:cubicBezTo>
                    <a:pt x="517" y="736"/>
                    <a:pt x="517" y="736"/>
                    <a:pt x="517" y="736"/>
                  </a:cubicBezTo>
                  <a:cubicBezTo>
                    <a:pt x="517" y="736"/>
                    <a:pt x="517" y="736"/>
                    <a:pt x="517" y="736"/>
                  </a:cubicBezTo>
                  <a:cubicBezTo>
                    <a:pt x="522" y="736"/>
                    <a:pt x="622" y="735"/>
                    <a:pt x="667" y="657"/>
                  </a:cubicBezTo>
                  <a:cubicBezTo>
                    <a:pt x="716" y="573"/>
                    <a:pt x="672" y="467"/>
                    <a:pt x="668" y="459"/>
                  </a:cubicBezTo>
                  <a:lnTo>
                    <a:pt x="487" y="145"/>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5299" name="Google Shape;5299;p50"/>
          <p:cNvGrpSpPr/>
          <p:nvPr/>
        </p:nvGrpSpPr>
        <p:grpSpPr>
          <a:xfrm>
            <a:off x="1879306" y="3687410"/>
            <a:ext cx="445901" cy="413282"/>
            <a:chOff x="1570037" y="1341437"/>
            <a:chExt cx="4943475" cy="4576762"/>
          </a:xfrm>
        </p:grpSpPr>
        <p:sp>
          <p:nvSpPr>
            <p:cNvPr id="5300" name="Google Shape;5300;p50"/>
            <p:cNvSpPr/>
            <p:nvPr/>
          </p:nvSpPr>
          <p:spPr>
            <a:xfrm>
              <a:off x="4814887" y="3284537"/>
              <a:ext cx="1673225" cy="1187450"/>
            </a:xfrm>
            <a:custGeom>
              <a:avLst/>
              <a:gdLst/>
              <a:ahLst/>
              <a:cxnLst/>
              <a:rect l="l" t="t" r="r" b="b"/>
              <a:pathLst>
                <a:path w="381" h="270" extrusionOk="0">
                  <a:moveTo>
                    <a:pt x="295" y="270"/>
                  </a:moveTo>
                  <a:cubicBezTo>
                    <a:pt x="336" y="270"/>
                    <a:pt x="381" y="237"/>
                    <a:pt x="360" y="184"/>
                  </a:cubicBezTo>
                  <a:cubicBezTo>
                    <a:pt x="360" y="184"/>
                    <a:pt x="360" y="184"/>
                    <a:pt x="360" y="184"/>
                  </a:cubicBezTo>
                  <a:cubicBezTo>
                    <a:pt x="254" y="0"/>
                    <a:pt x="254" y="0"/>
                    <a:pt x="254" y="0"/>
                  </a:cubicBezTo>
                  <a:cubicBezTo>
                    <a:pt x="6" y="142"/>
                    <a:pt x="6" y="142"/>
                    <a:pt x="6" y="142"/>
                  </a:cubicBezTo>
                  <a:cubicBezTo>
                    <a:pt x="80" y="270"/>
                    <a:pt x="80" y="270"/>
                    <a:pt x="80" y="270"/>
                  </a:cubicBezTo>
                  <a:cubicBezTo>
                    <a:pt x="0" y="270"/>
                    <a:pt x="0" y="270"/>
                    <a:pt x="0" y="270"/>
                  </a:cubicBezTo>
                  <a:cubicBezTo>
                    <a:pt x="0" y="270"/>
                    <a:pt x="0" y="270"/>
                    <a:pt x="0" y="270"/>
                  </a:cubicBezTo>
                  <a:lnTo>
                    <a:pt x="295" y="270"/>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5301" name="Google Shape;5301;p50"/>
            <p:cNvSpPr/>
            <p:nvPr/>
          </p:nvSpPr>
          <p:spPr>
            <a:xfrm>
              <a:off x="2355850" y="4164012"/>
              <a:ext cx="1208087" cy="1560512"/>
            </a:xfrm>
            <a:custGeom>
              <a:avLst/>
              <a:gdLst/>
              <a:ahLst/>
              <a:cxnLst/>
              <a:rect l="l" t="t" r="r" b="b"/>
              <a:pathLst>
                <a:path w="275" h="355" extrusionOk="0">
                  <a:moveTo>
                    <a:pt x="275" y="70"/>
                  </a:moveTo>
                  <a:cubicBezTo>
                    <a:pt x="128" y="70"/>
                    <a:pt x="128" y="70"/>
                    <a:pt x="128" y="70"/>
                  </a:cubicBezTo>
                  <a:cubicBezTo>
                    <a:pt x="168" y="0"/>
                    <a:pt x="168" y="0"/>
                    <a:pt x="168" y="0"/>
                  </a:cubicBezTo>
                  <a:cubicBezTo>
                    <a:pt x="168" y="0"/>
                    <a:pt x="168" y="0"/>
                    <a:pt x="168" y="0"/>
                  </a:cubicBezTo>
                  <a:cubicBezTo>
                    <a:pt x="20" y="256"/>
                    <a:pt x="20" y="256"/>
                    <a:pt x="20" y="256"/>
                  </a:cubicBezTo>
                  <a:cubicBezTo>
                    <a:pt x="0" y="291"/>
                    <a:pt x="5" y="346"/>
                    <a:pt x="62" y="354"/>
                  </a:cubicBezTo>
                  <a:cubicBezTo>
                    <a:pt x="62" y="355"/>
                    <a:pt x="62" y="355"/>
                    <a:pt x="62" y="355"/>
                  </a:cubicBezTo>
                  <a:cubicBezTo>
                    <a:pt x="275" y="355"/>
                    <a:pt x="275" y="355"/>
                    <a:pt x="275" y="355"/>
                  </a:cubicBezTo>
                  <a:lnTo>
                    <a:pt x="275" y="70"/>
                  </a:ln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5302" name="Google Shape;5302;p50"/>
            <p:cNvSpPr/>
            <p:nvPr/>
          </p:nvSpPr>
          <p:spPr>
            <a:xfrm>
              <a:off x="2636837" y="1443037"/>
              <a:ext cx="1581150" cy="1635125"/>
            </a:xfrm>
            <a:custGeom>
              <a:avLst/>
              <a:gdLst/>
              <a:ahLst/>
              <a:cxnLst/>
              <a:rect l="l" t="t" r="r" b="b"/>
              <a:pathLst>
                <a:path w="360" h="372" extrusionOk="0">
                  <a:moveTo>
                    <a:pt x="213" y="58"/>
                  </a:moveTo>
                  <a:cubicBezTo>
                    <a:pt x="192" y="23"/>
                    <a:pt x="142" y="0"/>
                    <a:pt x="106" y="45"/>
                  </a:cubicBezTo>
                  <a:cubicBezTo>
                    <a:pt x="106" y="45"/>
                    <a:pt x="106" y="45"/>
                    <a:pt x="106" y="45"/>
                  </a:cubicBezTo>
                  <a:cubicBezTo>
                    <a:pt x="0" y="229"/>
                    <a:pt x="0" y="229"/>
                    <a:pt x="0" y="229"/>
                  </a:cubicBezTo>
                  <a:cubicBezTo>
                    <a:pt x="247" y="372"/>
                    <a:pt x="247" y="372"/>
                    <a:pt x="247" y="372"/>
                  </a:cubicBezTo>
                  <a:cubicBezTo>
                    <a:pt x="320" y="246"/>
                    <a:pt x="320" y="246"/>
                    <a:pt x="320" y="246"/>
                  </a:cubicBezTo>
                  <a:cubicBezTo>
                    <a:pt x="360" y="314"/>
                    <a:pt x="360" y="314"/>
                    <a:pt x="360" y="314"/>
                  </a:cubicBezTo>
                  <a:cubicBezTo>
                    <a:pt x="360" y="314"/>
                    <a:pt x="360" y="314"/>
                    <a:pt x="360" y="314"/>
                  </a:cubicBezTo>
                  <a:lnTo>
                    <a:pt x="213" y="58"/>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5303" name="Google Shape;5303;p50"/>
            <p:cNvSpPr/>
            <p:nvPr/>
          </p:nvSpPr>
          <p:spPr>
            <a:xfrm>
              <a:off x="1570037" y="3162300"/>
              <a:ext cx="1800225" cy="2562225"/>
            </a:xfrm>
            <a:custGeom>
              <a:avLst/>
              <a:gdLst/>
              <a:ahLst/>
              <a:cxnLst/>
              <a:rect l="l" t="t" r="r" b="b"/>
              <a:pathLst>
                <a:path w="410" h="583" extrusionOk="0">
                  <a:moveTo>
                    <a:pt x="410" y="206"/>
                  </a:moveTo>
                  <a:cubicBezTo>
                    <a:pt x="314" y="0"/>
                    <a:pt x="314" y="0"/>
                    <a:pt x="314" y="0"/>
                  </a:cubicBezTo>
                  <a:cubicBezTo>
                    <a:pt x="86" y="20"/>
                    <a:pt x="86" y="20"/>
                    <a:pt x="86" y="20"/>
                  </a:cubicBezTo>
                  <a:cubicBezTo>
                    <a:pt x="125" y="42"/>
                    <a:pt x="125" y="42"/>
                    <a:pt x="125" y="42"/>
                  </a:cubicBezTo>
                  <a:cubicBezTo>
                    <a:pt x="20" y="223"/>
                    <a:pt x="20" y="223"/>
                    <a:pt x="20" y="223"/>
                  </a:cubicBezTo>
                  <a:cubicBezTo>
                    <a:pt x="0" y="258"/>
                    <a:pt x="0" y="302"/>
                    <a:pt x="20" y="337"/>
                  </a:cubicBezTo>
                  <a:cubicBezTo>
                    <a:pt x="129" y="526"/>
                    <a:pt x="129" y="526"/>
                    <a:pt x="129" y="526"/>
                  </a:cubicBezTo>
                  <a:cubicBezTo>
                    <a:pt x="150" y="561"/>
                    <a:pt x="188" y="583"/>
                    <a:pt x="228" y="583"/>
                  </a:cubicBezTo>
                  <a:cubicBezTo>
                    <a:pt x="241" y="583"/>
                    <a:pt x="241" y="583"/>
                    <a:pt x="241" y="583"/>
                  </a:cubicBezTo>
                  <a:cubicBezTo>
                    <a:pt x="241" y="582"/>
                    <a:pt x="241" y="582"/>
                    <a:pt x="241" y="582"/>
                  </a:cubicBezTo>
                  <a:cubicBezTo>
                    <a:pt x="184" y="574"/>
                    <a:pt x="179" y="519"/>
                    <a:pt x="199" y="484"/>
                  </a:cubicBezTo>
                  <a:cubicBezTo>
                    <a:pt x="347" y="228"/>
                    <a:pt x="347" y="228"/>
                    <a:pt x="347" y="228"/>
                  </a:cubicBezTo>
                  <a:cubicBezTo>
                    <a:pt x="347" y="228"/>
                    <a:pt x="347" y="228"/>
                    <a:pt x="347" y="228"/>
                  </a:cubicBezTo>
                  <a:cubicBezTo>
                    <a:pt x="372" y="185"/>
                    <a:pt x="372" y="185"/>
                    <a:pt x="372" y="185"/>
                  </a:cubicBezTo>
                  <a:lnTo>
                    <a:pt x="410" y="206"/>
                  </a:lnTo>
                  <a:close/>
                </a:path>
              </a:pathLst>
            </a:custGeom>
            <a:solidFill>
              <a:srgbClr val="76A5A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5304" name="Google Shape;5304;p50"/>
            <p:cNvSpPr/>
            <p:nvPr/>
          </p:nvSpPr>
          <p:spPr>
            <a:xfrm>
              <a:off x="3101975" y="1341437"/>
              <a:ext cx="2481262" cy="1855787"/>
            </a:xfrm>
            <a:custGeom>
              <a:avLst/>
              <a:gdLst/>
              <a:ahLst/>
              <a:cxnLst/>
              <a:rect l="l" t="t" r="r" b="b"/>
              <a:pathLst>
                <a:path w="565" h="422" extrusionOk="0">
                  <a:moveTo>
                    <a:pt x="526" y="238"/>
                  </a:moveTo>
                  <a:cubicBezTo>
                    <a:pt x="421" y="57"/>
                    <a:pt x="421" y="57"/>
                    <a:pt x="421" y="57"/>
                  </a:cubicBezTo>
                  <a:cubicBezTo>
                    <a:pt x="401" y="21"/>
                    <a:pt x="363" y="0"/>
                    <a:pt x="322" y="0"/>
                  </a:cubicBezTo>
                  <a:cubicBezTo>
                    <a:pt x="105" y="0"/>
                    <a:pt x="105" y="0"/>
                    <a:pt x="105" y="0"/>
                  </a:cubicBezTo>
                  <a:cubicBezTo>
                    <a:pt x="65" y="0"/>
                    <a:pt x="27" y="21"/>
                    <a:pt x="7" y="57"/>
                  </a:cubicBezTo>
                  <a:cubicBezTo>
                    <a:pt x="0" y="68"/>
                    <a:pt x="0" y="68"/>
                    <a:pt x="0" y="68"/>
                  </a:cubicBezTo>
                  <a:cubicBezTo>
                    <a:pt x="0" y="68"/>
                    <a:pt x="0" y="68"/>
                    <a:pt x="0" y="68"/>
                  </a:cubicBezTo>
                  <a:cubicBezTo>
                    <a:pt x="36" y="23"/>
                    <a:pt x="86" y="46"/>
                    <a:pt x="107" y="81"/>
                  </a:cubicBezTo>
                  <a:cubicBezTo>
                    <a:pt x="254" y="337"/>
                    <a:pt x="254" y="337"/>
                    <a:pt x="254" y="337"/>
                  </a:cubicBezTo>
                  <a:cubicBezTo>
                    <a:pt x="254" y="337"/>
                    <a:pt x="254" y="337"/>
                    <a:pt x="254" y="337"/>
                  </a:cubicBezTo>
                  <a:cubicBezTo>
                    <a:pt x="279" y="381"/>
                    <a:pt x="279" y="381"/>
                    <a:pt x="279" y="381"/>
                  </a:cubicBezTo>
                  <a:cubicBezTo>
                    <a:pt x="241" y="402"/>
                    <a:pt x="241" y="402"/>
                    <a:pt x="241" y="402"/>
                  </a:cubicBezTo>
                  <a:cubicBezTo>
                    <a:pt x="468" y="422"/>
                    <a:pt x="468" y="422"/>
                    <a:pt x="468" y="422"/>
                  </a:cubicBezTo>
                  <a:cubicBezTo>
                    <a:pt x="565" y="216"/>
                    <a:pt x="565" y="216"/>
                    <a:pt x="565" y="216"/>
                  </a:cubicBezTo>
                  <a:lnTo>
                    <a:pt x="526" y="238"/>
                  </a:lnTo>
                  <a:close/>
                </a:path>
              </a:pathLst>
            </a:custGeom>
            <a:solidFill>
              <a:srgbClr val="6D9EE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5305" name="Google Shape;5305;p50"/>
            <p:cNvSpPr/>
            <p:nvPr/>
          </p:nvSpPr>
          <p:spPr>
            <a:xfrm>
              <a:off x="4019550" y="4094162"/>
              <a:ext cx="2493962" cy="1824037"/>
            </a:xfrm>
            <a:custGeom>
              <a:avLst/>
              <a:gdLst/>
              <a:ahLst/>
              <a:cxnLst/>
              <a:rect l="l" t="t" r="r" b="b"/>
              <a:pathLst>
                <a:path w="568" h="415" extrusionOk="0">
                  <a:moveTo>
                    <a:pt x="547" y="11"/>
                  </a:moveTo>
                  <a:cubicBezTo>
                    <a:pt x="541" y="0"/>
                    <a:pt x="541" y="0"/>
                    <a:pt x="541" y="0"/>
                  </a:cubicBezTo>
                  <a:cubicBezTo>
                    <a:pt x="541" y="0"/>
                    <a:pt x="541" y="0"/>
                    <a:pt x="541" y="0"/>
                  </a:cubicBezTo>
                  <a:cubicBezTo>
                    <a:pt x="562" y="53"/>
                    <a:pt x="517" y="86"/>
                    <a:pt x="476" y="86"/>
                  </a:cubicBezTo>
                  <a:cubicBezTo>
                    <a:pt x="181" y="86"/>
                    <a:pt x="181" y="86"/>
                    <a:pt x="181" y="86"/>
                  </a:cubicBezTo>
                  <a:cubicBezTo>
                    <a:pt x="181" y="86"/>
                    <a:pt x="181" y="86"/>
                    <a:pt x="181" y="86"/>
                  </a:cubicBezTo>
                  <a:cubicBezTo>
                    <a:pt x="131" y="86"/>
                    <a:pt x="131" y="86"/>
                    <a:pt x="131" y="86"/>
                  </a:cubicBezTo>
                  <a:cubicBezTo>
                    <a:pt x="131" y="41"/>
                    <a:pt x="131" y="41"/>
                    <a:pt x="131" y="41"/>
                  </a:cubicBezTo>
                  <a:cubicBezTo>
                    <a:pt x="0" y="228"/>
                    <a:pt x="0" y="228"/>
                    <a:pt x="0" y="228"/>
                  </a:cubicBezTo>
                  <a:cubicBezTo>
                    <a:pt x="131" y="415"/>
                    <a:pt x="131" y="415"/>
                    <a:pt x="131" y="415"/>
                  </a:cubicBezTo>
                  <a:cubicBezTo>
                    <a:pt x="131" y="371"/>
                    <a:pt x="131" y="371"/>
                    <a:pt x="131" y="371"/>
                  </a:cubicBezTo>
                  <a:cubicBezTo>
                    <a:pt x="340" y="371"/>
                    <a:pt x="340" y="371"/>
                    <a:pt x="340" y="371"/>
                  </a:cubicBezTo>
                  <a:cubicBezTo>
                    <a:pt x="380" y="371"/>
                    <a:pt x="418" y="349"/>
                    <a:pt x="438" y="314"/>
                  </a:cubicBezTo>
                  <a:cubicBezTo>
                    <a:pt x="547" y="125"/>
                    <a:pt x="547" y="125"/>
                    <a:pt x="547" y="125"/>
                  </a:cubicBezTo>
                  <a:cubicBezTo>
                    <a:pt x="568" y="90"/>
                    <a:pt x="568" y="46"/>
                    <a:pt x="547" y="11"/>
                  </a:cubicBezTo>
                  <a:close/>
                </a:path>
              </a:pathLst>
            </a:custGeom>
            <a:solidFill>
              <a:srgbClr val="93C47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5306" name="Google Shape;5306;p50"/>
          <p:cNvGrpSpPr/>
          <p:nvPr/>
        </p:nvGrpSpPr>
        <p:grpSpPr>
          <a:xfrm>
            <a:off x="4364629" y="3671511"/>
            <a:ext cx="441332" cy="445721"/>
            <a:chOff x="5770007" y="5489899"/>
            <a:chExt cx="712976" cy="720067"/>
          </a:xfrm>
        </p:grpSpPr>
        <p:sp>
          <p:nvSpPr>
            <p:cNvPr id="5307" name="Google Shape;5307;p50"/>
            <p:cNvSpPr/>
            <p:nvPr/>
          </p:nvSpPr>
          <p:spPr>
            <a:xfrm>
              <a:off x="6229483" y="5489899"/>
              <a:ext cx="253500" cy="2553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308" name="Google Shape;5308;p50"/>
            <p:cNvSpPr/>
            <p:nvPr/>
          </p:nvSpPr>
          <p:spPr>
            <a:xfrm>
              <a:off x="5770007" y="5489899"/>
              <a:ext cx="252900" cy="2553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309" name="Google Shape;5309;p50"/>
            <p:cNvSpPr/>
            <p:nvPr/>
          </p:nvSpPr>
          <p:spPr>
            <a:xfrm>
              <a:off x="6229483" y="5954666"/>
              <a:ext cx="253500" cy="2553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310" name="Google Shape;5310;p50"/>
            <p:cNvSpPr/>
            <p:nvPr/>
          </p:nvSpPr>
          <p:spPr>
            <a:xfrm>
              <a:off x="5770007" y="5954666"/>
              <a:ext cx="252900" cy="2553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311" name="Google Shape;5311;p50"/>
            <p:cNvSpPr/>
            <p:nvPr/>
          </p:nvSpPr>
          <p:spPr>
            <a:xfrm>
              <a:off x="6011100" y="5535496"/>
              <a:ext cx="228017" cy="163872"/>
            </a:xfrm>
            <a:custGeom>
              <a:avLst/>
              <a:gdLst/>
              <a:ahLst/>
              <a:cxnLst/>
              <a:rect l="l" t="t" r="r" b="b"/>
              <a:pathLst>
                <a:path w="362" h="258" extrusionOk="0">
                  <a:moveTo>
                    <a:pt x="362" y="0"/>
                  </a:moveTo>
                  <a:cubicBezTo>
                    <a:pt x="220" y="71"/>
                    <a:pt x="142" y="71"/>
                    <a:pt x="0" y="0"/>
                  </a:cubicBezTo>
                  <a:cubicBezTo>
                    <a:pt x="26" y="37"/>
                    <a:pt x="41" y="81"/>
                    <a:pt x="41" y="129"/>
                  </a:cubicBezTo>
                  <a:cubicBezTo>
                    <a:pt x="41" y="177"/>
                    <a:pt x="26" y="222"/>
                    <a:pt x="0" y="258"/>
                  </a:cubicBezTo>
                  <a:cubicBezTo>
                    <a:pt x="142" y="188"/>
                    <a:pt x="220" y="188"/>
                    <a:pt x="362" y="258"/>
                  </a:cubicBezTo>
                  <a:cubicBezTo>
                    <a:pt x="336" y="222"/>
                    <a:pt x="321" y="177"/>
                    <a:pt x="321" y="129"/>
                  </a:cubicBezTo>
                  <a:cubicBezTo>
                    <a:pt x="321" y="81"/>
                    <a:pt x="336" y="37"/>
                    <a:pt x="362"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312" name="Google Shape;5312;p50"/>
            <p:cNvSpPr/>
            <p:nvPr/>
          </p:nvSpPr>
          <p:spPr>
            <a:xfrm>
              <a:off x="6011100" y="6000263"/>
              <a:ext cx="228017" cy="164103"/>
            </a:xfrm>
            <a:custGeom>
              <a:avLst/>
              <a:gdLst/>
              <a:ahLst/>
              <a:cxnLst/>
              <a:rect l="l" t="t" r="r" b="b"/>
              <a:pathLst>
                <a:path w="362" h="258" extrusionOk="0">
                  <a:moveTo>
                    <a:pt x="321" y="129"/>
                  </a:moveTo>
                  <a:cubicBezTo>
                    <a:pt x="321" y="81"/>
                    <a:pt x="336" y="36"/>
                    <a:pt x="362" y="0"/>
                  </a:cubicBezTo>
                  <a:cubicBezTo>
                    <a:pt x="220" y="70"/>
                    <a:pt x="142" y="70"/>
                    <a:pt x="0" y="0"/>
                  </a:cubicBezTo>
                  <a:cubicBezTo>
                    <a:pt x="26" y="36"/>
                    <a:pt x="41" y="81"/>
                    <a:pt x="41" y="129"/>
                  </a:cubicBezTo>
                  <a:cubicBezTo>
                    <a:pt x="41" y="177"/>
                    <a:pt x="26" y="221"/>
                    <a:pt x="0" y="258"/>
                  </a:cubicBezTo>
                  <a:cubicBezTo>
                    <a:pt x="142" y="188"/>
                    <a:pt x="220" y="188"/>
                    <a:pt x="362" y="258"/>
                  </a:cubicBezTo>
                  <a:cubicBezTo>
                    <a:pt x="336" y="221"/>
                    <a:pt x="321" y="177"/>
                    <a:pt x="321" y="12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313" name="Google Shape;5313;p50"/>
            <p:cNvSpPr/>
            <p:nvPr/>
          </p:nvSpPr>
          <p:spPr>
            <a:xfrm>
              <a:off x="5814051" y="5734318"/>
              <a:ext cx="162411" cy="230995"/>
            </a:xfrm>
            <a:custGeom>
              <a:avLst/>
              <a:gdLst/>
              <a:ahLst/>
              <a:cxnLst/>
              <a:rect l="l" t="t" r="r" b="b"/>
              <a:pathLst>
                <a:path w="258" h="363" extrusionOk="0">
                  <a:moveTo>
                    <a:pt x="0" y="363"/>
                  </a:moveTo>
                  <a:cubicBezTo>
                    <a:pt x="36" y="337"/>
                    <a:pt x="81" y="322"/>
                    <a:pt x="129" y="322"/>
                  </a:cubicBezTo>
                  <a:cubicBezTo>
                    <a:pt x="177" y="322"/>
                    <a:pt x="221" y="337"/>
                    <a:pt x="258" y="363"/>
                  </a:cubicBezTo>
                  <a:cubicBezTo>
                    <a:pt x="188" y="221"/>
                    <a:pt x="188" y="142"/>
                    <a:pt x="258" y="0"/>
                  </a:cubicBezTo>
                  <a:cubicBezTo>
                    <a:pt x="221" y="26"/>
                    <a:pt x="177" y="41"/>
                    <a:pt x="129" y="41"/>
                  </a:cubicBezTo>
                  <a:cubicBezTo>
                    <a:pt x="81" y="41"/>
                    <a:pt x="36" y="26"/>
                    <a:pt x="0" y="0"/>
                  </a:cubicBezTo>
                  <a:cubicBezTo>
                    <a:pt x="70" y="142"/>
                    <a:pt x="70" y="221"/>
                    <a:pt x="0" y="363"/>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314" name="Google Shape;5314;p50"/>
            <p:cNvSpPr/>
            <p:nvPr/>
          </p:nvSpPr>
          <p:spPr>
            <a:xfrm>
              <a:off x="6273756" y="5735013"/>
              <a:ext cx="162411" cy="230300"/>
            </a:xfrm>
            <a:custGeom>
              <a:avLst/>
              <a:gdLst/>
              <a:ahLst/>
              <a:cxnLst/>
              <a:rect l="l" t="t" r="r" b="b"/>
              <a:pathLst>
                <a:path w="258" h="362" extrusionOk="0">
                  <a:moveTo>
                    <a:pt x="258" y="0"/>
                  </a:moveTo>
                  <a:cubicBezTo>
                    <a:pt x="222" y="25"/>
                    <a:pt x="177" y="40"/>
                    <a:pt x="129" y="40"/>
                  </a:cubicBezTo>
                  <a:cubicBezTo>
                    <a:pt x="81" y="40"/>
                    <a:pt x="37" y="25"/>
                    <a:pt x="0" y="0"/>
                  </a:cubicBezTo>
                  <a:cubicBezTo>
                    <a:pt x="70" y="142"/>
                    <a:pt x="70" y="220"/>
                    <a:pt x="0" y="362"/>
                  </a:cubicBezTo>
                  <a:cubicBezTo>
                    <a:pt x="37" y="336"/>
                    <a:pt x="81" y="321"/>
                    <a:pt x="129" y="321"/>
                  </a:cubicBezTo>
                  <a:cubicBezTo>
                    <a:pt x="177" y="321"/>
                    <a:pt x="222" y="336"/>
                    <a:pt x="258" y="362"/>
                  </a:cubicBezTo>
                  <a:cubicBezTo>
                    <a:pt x="188" y="220"/>
                    <a:pt x="188" y="142"/>
                    <a:pt x="258"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5315" name="Google Shape;5315;p50"/>
          <p:cNvGrpSpPr/>
          <p:nvPr/>
        </p:nvGrpSpPr>
        <p:grpSpPr>
          <a:xfrm>
            <a:off x="5157420" y="3693981"/>
            <a:ext cx="445651" cy="400824"/>
            <a:chOff x="7050768" y="5526199"/>
            <a:chExt cx="719953" cy="647534"/>
          </a:xfrm>
        </p:grpSpPr>
        <p:sp>
          <p:nvSpPr>
            <p:cNvPr id="5316" name="Google Shape;5316;p50"/>
            <p:cNvSpPr/>
            <p:nvPr/>
          </p:nvSpPr>
          <p:spPr>
            <a:xfrm>
              <a:off x="7465241" y="5526199"/>
              <a:ext cx="168000" cy="1689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317" name="Google Shape;5317;p50"/>
            <p:cNvSpPr/>
            <p:nvPr/>
          </p:nvSpPr>
          <p:spPr>
            <a:xfrm>
              <a:off x="7189726" y="5526199"/>
              <a:ext cx="168000" cy="1689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318" name="Google Shape;5318;p50"/>
            <p:cNvSpPr/>
            <p:nvPr/>
          </p:nvSpPr>
          <p:spPr>
            <a:xfrm>
              <a:off x="7465241" y="6004833"/>
              <a:ext cx="168000" cy="1689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319" name="Google Shape;5319;p50"/>
            <p:cNvSpPr/>
            <p:nvPr/>
          </p:nvSpPr>
          <p:spPr>
            <a:xfrm>
              <a:off x="7602721" y="5765701"/>
              <a:ext cx="168000" cy="1683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320" name="Google Shape;5320;p50"/>
            <p:cNvSpPr/>
            <p:nvPr/>
          </p:nvSpPr>
          <p:spPr>
            <a:xfrm>
              <a:off x="7050768" y="5765701"/>
              <a:ext cx="168600" cy="168300"/>
            </a:xfrm>
            <a:prstGeom prst="ellipse">
              <a:avLst/>
            </a:pr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321" name="Google Shape;5321;p50"/>
            <p:cNvSpPr/>
            <p:nvPr/>
          </p:nvSpPr>
          <p:spPr>
            <a:xfrm>
              <a:off x="7189726" y="6004833"/>
              <a:ext cx="168000" cy="168900"/>
            </a:xfrm>
            <a:prstGeom prst="ellipse">
              <a:avLst/>
            </a:pr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322" name="Google Shape;5322;p50"/>
            <p:cNvSpPr/>
            <p:nvPr/>
          </p:nvSpPr>
          <p:spPr>
            <a:xfrm>
              <a:off x="7134476" y="5655289"/>
              <a:ext cx="139512" cy="149620"/>
            </a:xfrm>
            <a:custGeom>
              <a:avLst/>
              <a:gdLst/>
              <a:ahLst/>
              <a:cxnLst/>
              <a:rect l="l" t="t" r="r" b="b"/>
              <a:pathLst>
                <a:path w="306" h="328" extrusionOk="0">
                  <a:moveTo>
                    <a:pt x="305" y="101"/>
                  </a:moveTo>
                  <a:cubicBezTo>
                    <a:pt x="231" y="101"/>
                    <a:pt x="166" y="61"/>
                    <a:pt x="132" y="0"/>
                  </a:cubicBezTo>
                  <a:cubicBezTo>
                    <a:pt x="140" y="114"/>
                    <a:pt x="103" y="178"/>
                    <a:pt x="0" y="227"/>
                  </a:cubicBezTo>
                  <a:cubicBezTo>
                    <a:pt x="1" y="227"/>
                    <a:pt x="1" y="227"/>
                    <a:pt x="1" y="227"/>
                  </a:cubicBezTo>
                  <a:cubicBezTo>
                    <a:pt x="75" y="227"/>
                    <a:pt x="140" y="268"/>
                    <a:pt x="174" y="328"/>
                  </a:cubicBezTo>
                  <a:cubicBezTo>
                    <a:pt x="166" y="214"/>
                    <a:pt x="203" y="151"/>
                    <a:pt x="306" y="101"/>
                  </a:cubicBezTo>
                  <a:cubicBezTo>
                    <a:pt x="306" y="101"/>
                    <a:pt x="305" y="101"/>
                    <a:pt x="305"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323" name="Google Shape;5323;p50"/>
            <p:cNvSpPr/>
            <p:nvPr/>
          </p:nvSpPr>
          <p:spPr>
            <a:xfrm>
              <a:off x="7351783" y="5564482"/>
              <a:ext cx="119371" cy="92287"/>
            </a:xfrm>
            <a:custGeom>
              <a:avLst/>
              <a:gdLst/>
              <a:ahLst/>
              <a:cxnLst/>
              <a:rect l="l" t="t" r="r" b="b"/>
              <a:pathLst>
                <a:path w="262" h="202" extrusionOk="0">
                  <a:moveTo>
                    <a:pt x="234" y="101"/>
                  </a:moveTo>
                  <a:cubicBezTo>
                    <a:pt x="234" y="64"/>
                    <a:pt x="245" y="30"/>
                    <a:pt x="262" y="0"/>
                  </a:cubicBezTo>
                  <a:cubicBezTo>
                    <a:pt x="167" y="65"/>
                    <a:pt x="95" y="65"/>
                    <a:pt x="0" y="0"/>
                  </a:cubicBezTo>
                  <a:cubicBezTo>
                    <a:pt x="17" y="30"/>
                    <a:pt x="28" y="64"/>
                    <a:pt x="28" y="101"/>
                  </a:cubicBezTo>
                  <a:cubicBezTo>
                    <a:pt x="28" y="138"/>
                    <a:pt x="17" y="172"/>
                    <a:pt x="0" y="202"/>
                  </a:cubicBezTo>
                  <a:cubicBezTo>
                    <a:pt x="95" y="138"/>
                    <a:pt x="167" y="138"/>
                    <a:pt x="262" y="202"/>
                  </a:cubicBezTo>
                  <a:cubicBezTo>
                    <a:pt x="245" y="172"/>
                    <a:pt x="234" y="138"/>
                    <a:pt x="234"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324" name="Google Shape;5324;p50"/>
            <p:cNvSpPr/>
            <p:nvPr/>
          </p:nvSpPr>
          <p:spPr>
            <a:xfrm>
              <a:off x="7548579" y="5894792"/>
              <a:ext cx="138958" cy="149249"/>
            </a:xfrm>
            <a:custGeom>
              <a:avLst/>
              <a:gdLst/>
              <a:ahLst/>
              <a:cxnLst/>
              <a:rect l="l" t="t" r="r" b="b"/>
              <a:pathLst>
                <a:path w="305" h="327" extrusionOk="0">
                  <a:moveTo>
                    <a:pt x="304" y="101"/>
                  </a:moveTo>
                  <a:cubicBezTo>
                    <a:pt x="230" y="101"/>
                    <a:pt x="165" y="60"/>
                    <a:pt x="131" y="0"/>
                  </a:cubicBezTo>
                  <a:cubicBezTo>
                    <a:pt x="139" y="114"/>
                    <a:pt x="103" y="177"/>
                    <a:pt x="0" y="227"/>
                  </a:cubicBezTo>
                  <a:cubicBezTo>
                    <a:pt x="1" y="227"/>
                    <a:pt x="1" y="227"/>
                    <a:pt x="2" y="227"/>
                  </a:cubicBezTo>
                  <a:cubicBezTo>
                    <a:pt x="76" y="227"/>
                    <a:pt x="140" y="267"/>
                    <a:pt x="175" y="327"/>
                  </a:cubicBezTo>
                  <a:cubicBezTo>
                    <a:pt x="166" y="214"/>
                    <a:pt x="203" y="151"/>
                    <a:pt x="305" y="101"/>
                  </a:cubicBezTo>
                  <a:cubicBezTo>
                    <a:pt x="305" y="101"/>
                    <a:pt x="304" y="101"/>
                    <a:pt x="304"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325" name="Google Shape;5325;p50"/>
            <p:cNvSpPr/>
            <p:nvPr/>
          </p:nvSpPr>
          <p:spPr>
            <a:xfrm>
              <a:off x="7548579" y="5655844"/>
              <a:ext cx="138958" cy="149065"/>
            </a:xfrm>
            <a:custGeom>
              <a:avLst/>
              <a:gdLst/>
              <a:ahLst/>
              <a:cxnLst/>
              <a:rect l="l" t="t" r="r" b="b"/>
              <a:pathLst>
                <a:path w="305" h="327" extrusionOk="0">
                  <a:moveTo>
                    <a:pt x="131" y="327"/>
                  </a:moveTo>
                  <a:cubicBezTo>
                    <a:pt x="165" y="267"/>
                    <a:pt x="230" y="226"/>
                    <a:pt x="304" y="226"/>
                  </a:cubicBezTo>
                  <a:cubicBezTo>
                    <a:pt x="304" y="226"/>
                    <a:pt x="305" y="226"/>
                    <a:pt x="305" y="226"/>
                  </a:cubicBezTo>
                  <a:cubicBezTo>
                    <a:pt x="203" y="176"/>
                    <a:pt x="166" y="113"/>
                    <a:pt x="175" y="0"/>
                  </a:cubicBezTo>
                  <a:cubicBezTo>
                    <a:pt x="140" y="60"/>
                    <a:pt x="76" y="100"/>
                    <a:pt x="2" y="100"/>
                  </a:cubicBezTo>
                  <a:cubicBezTo>
                    <a:pt x="1" y="100"/>
                    <a:pt x="1" y="100"/>
                    <a:pt x="0" y="100"/>
                  </a:cubicBezTo>
                  <a:cubicBezTo>
                    <a:pt x="103" y="150"/>
                    <a:pt x="139" y="213"/>
                    <a:pt x="131" y="327"/>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326" name="Google Shape;5326;p50"/>
            <p:cNvSpPr/>
            <p:nvPr/>
          </p:nvSpPr>
          <p:spPr>
            <a:xfrm>
              <a:off x="7134476" y="5894792"/>
              <a:ext cx="139512" cy="149620"/>
            </a:xfrm>
            <a:custGeom>
              <a:avLst/>
              <a:gdLst/>
              <a:ahLst/>
              <a:cxnLst/>
              <a:rect l="l" t="t" r="r" b="b"/>
              <a:pathLst>
                <a:path w="306" h="328" extrusionOk="0">
                  <a:moveTo>
                    <a:pt x="132" y="328"/>
                  </a:moveTo>
                  <a:cubicBezTo>
                    <a:pt x="166" y="267"/>
                    <a:pt x="231" y="227"/>
                    <a:pt x="305" y="227"/>
                  </a:cubicBezTo>
                  <a:cubicBezTo>
                    <a:pt x="305" y="227"/>
                    <a:pt x="306" y="227"/>
                    <a:pt x="306" y="227"/>
                  </a:cubicBezTo>
                  <a:cubicBezTo>
                    <a:pt x="203" y="177"/>
                    <a:pt x="166" y="114"/>
                    <a:pt x="174" y="0"/>
                  </a:cubicBezTo>
                  <a:cubicBezTo>
                    <a:pt x="140" y="60"/>
                    <a:pt x="75" y="101"/>
                    <a:pt x="1" y="101"/>
                  </a:cubicBezTo>
                  <a:cubicBezTo>
                    <a:pt x="1" y="101"/>
                    <a:pt x="1" y="101"/>
                    <a:pt x="0" y="101"/>
                  </a:cubicBezTo>
                  <a:cubicBezTo>
                    <a:pt x="103" y="150"/>
                    <a:pt x="140" y="214"/>
                    <a:pt x="132" y="328"/>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327" name="Google Shape;5327;p50"/>
            <p:cNvSpPr/>
            <p:nvPr/>
          </p:nvSpPr>
          <p:spPr>
            <a:xfrm>
              <a:off x="7351783" y="6043117"/>
              <a:ext cx="119371" cy="92102"/>
            </a:xfrm>
            <a:custGeom>
              <a:avLst/>
              <a:gdLst/>
              <a:ahLst/>
              <a:cxnLst/>
              <a:rect l="l" t="t" r="r" b="b"/>
              <a:pathLst>
                <a:path w="262" h="202" extrusionOk="0">
                  <a:moveTo>
                    <a:pt x="234" y="101"/>
                  </a:moveTo>
                  <a:cubicBezTo>
                    <a:pt x="234" y="64"/>
                    <a:pt x="245" y="30"/>
                    <a:pt x="262" y="0"/>
                  </a:cubicBezTo>
                  <a:cubicBezTo>
                    <a:pt x="167" y="64"/>
                    <a:pt x="95" y="64"/>
                    <a:pt x="0" y="0"/>
                  </a:cubicBezTo>
                  <a:cubicBezTo>
                    <a:pt x="17" y="30"/>
                    <a:pt x="28" y="64"/>
                    <a:pt x="28" y="101"/>
                  </a:cubicBezTo>
                  <a:cubicBezTo>
                    <a:pt x="28" y="138"/>
                    <a:pt x="17" y="172"/>
                    <a:pt x="0" y="202"/>
                  </a:cubicBezTo>
                  <a:cubicBezTo>
                    <a:pt x="95" y="137"/>
                    <a:pt x="167" y="137"/>
                    <a:pt x="262" y="202"/>
                  </a:cubicBezTo>
                  <a:cubicBezTo>
                    <a:pt x="245" y="172"/>
                    <a:pt x="234" y="138"/>
                    <a:pt x="234"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5328" name="Google Shape;5328;p50"/>
          <p:cNvGrpSpPr/>
          <p:nvPr/>
        </p:nvGrpSpPr>
        <p:grpSpPr>
          <a:xfrm>
            <a:off x="6751936" y="3694051"/>
            <a:ext cx="445681" cy="400651"/>
            <a:chOff x="9626723" y="5526313"/>
            <a:chExt cx="720002" cy="647256"/>
          </a:xfrm>
        </p:grpSpPr>
        <p:sp>
          <p:nvSpPr>
            <p:cNvPr id="5329" name="Google Shape;5329;p50"/>
            <p:cNvSpPr/>
            <p:nvPr/>
          </p:nvSpPr>
          <p:spPr>
            <a:xfrm>
              <a:off x="10040990" y="5526313"/>
              <a:ext cx="168000" cy="1683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330" name="Google Shape;5330;p50"/>
            <p:cNvSpPr/>
            <p:nvPr/>
          </p:nvSpPr>
          <p:spPr>
            <a:xfrm>
              <a:off x="9765139" y="5526313"/>
              <a:ext cx="168300" cy="1683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331" name="Google Shape;5331;p50"/>
            <p:cNvSpPr/>
            <p:nvPr/>
          </p:nvSpPr>
          <p:spPr>
            <a:xfrm>
              <a:off x="10040990" y="6005269"/>
              <a:ext cx="168000" cy="1683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332" name="Google Shape;5332;p50"/>
            <p:cNvSpPr/>
            <p:nvPr/>
          </p:nvSpPr>
          <p:spPr>
            <a:xfrm>
              <a:off x="10178425" y="5765496"/>
              <a:ext cx="168300" cy="1689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333" name="Google Shape;5333;p50"/>
            <p:cNvSpPr/>
            <p:nvPr/>
          </p:nvSpPr>
          <p:spPr>
            <a:xfrm>
              <a:off x="9626723" y="5765496"/>
              <a:ext cx="168000" cy="168900"/>
            </a:xfrm>
            <a:prstGeom prst="ellipse">
              <a:avLst/>
            </a:pr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334" name="Google Shape;5334;p50"/>
            <p:cNvSpPr/>
            <p:nvPr/>
          </p:nvSpPr>
          <p:spPr>
            <a:xfrm>
              <a:off x="9765139" y="6005269"/>
              <a:ext cx="168300" cy="168300"/>
            </a:xfrm>
            <a:prstGeom prst="ellipse">
              <a:avLst/>
            </a:pr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335" name="Google Shape;5335;p50"/>
            <p:cNvSpPr/>
            <p:nvPr/>
          </p:nvSpPr>
          <p:spPr>
            <a:xfrm>
              <a:off x="10198227" y="5672808"/>
              <a:ext cx="47838" cy="83066"/>
            </a:xfrm>
            <a:custGeom>
              <a:avLst/>
              <a:gdLst/>
              <a:ahLst/>
              <a:cxnLst/>
              <a:rect l="l" t="t" r="r" b="b"/>
              <a:pathLst>
                <a:path w="94" h="163" extrusionOk="0">
                  <a:moveTo>
                    <a:pt x="0" y="0"/>
                  </a:moveTo>
                  <a:cubicBezTo>
                    <a:pt x="20" y="23"/>
                    <a:pt x="38" y="49"/>
                    <a:pt x="54" y="77"/>
                  </a:cubicBezTo>
                  <a:cubicBezTo>
                    <a:pt x="70" y="105"/>
                    <a:pt x="83" y="134"/>
                    <a:pt x="94" y="163"/>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336" name="Google Shape;5336;p50"/>
            <p:cNvSpPr/>
            <p:nvPr/>
          </p:nvSpPr>
          <p:spPr>
            <a:xfrm>
              <a:off x="10197835" y="5944589"/>
              <a:ext cx="48230" cy="83066"/>
            </a:xfrm>
            <a:custGeom>
              <a:avLst/>
              <a:gdLst/>
              <a:ahLst/>
              <a:cxnLst/>
              <a:rect l="l" t="t" r="r" b="b"/>
              <a:pathLst>
                <a:path w="95" h="163" extrusionOk="0">
                  <a:moveTo>
                    <a:pt x="95" y="0"/>
                  </a:moveTo>
                  <a:cubicBezTo>
                    <a:pt x="84" y="29"/>
                    <a:pt x="71" y="58"/>
                    <a:pt x="55" y="85"/>
                  </a:cubicBezTo>
                  <a:cubicBezTo>
                    <a:pt x="39" y="113"/>
                    <a:pt x="20" y="139"/>
                    <a:pt x="0" y="163"/>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337" name="Google Shape;5337;p50"/>
            <p:cNvSpPr/>
            <p:nvPr/>
          </p:nvSpPr>
          <p:spPr>
            <a:xfrm>
              <a:off x="9938649" y="6122111"/>
              <a:ext cx="96263" cy="4124"/>
            </a:xfrm>
            <a:custGeom>
              <a:avLst/>
              <a:gdLst/>
              <a:ahLst/>
              <a:cxnLst/>
              <a:rect l="l" t="t" r="r" b="b"/>
              <a:pathLst>
                <a:path w="189" h="8" extrusionOk="0">
                  <a:moveTo>
                    <a:pt x="189" y="0"/>
                  </a:moveTo>
                  <a:cubicBezTo>
                    <a:pt x="158" y="5"/>
                    <a:pt x="127" y="8"/>
                    <a:pt x="95" y="8"/>
                  </a:cubicBezTo>
                  <a:cubicBezTo>
                    <a:pt x="63" y="8"/>
                    <a:pt x="31" y="5"/>
                    <a:pt x="0"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338" name="Google Shape;5338;p50"/>
            <p:cNvSpPr/>
            <p:nvPr/>
          </p:nvSpPr>
          <p:spPr>
            <a:xfrm>
              <a:off x="9728084" y="5944196"/>
              <a:ext cx="47838" cy="83066"/>
            </a:xfrm>
            <a:custGeom>
              <a:avLst/>
              <a:gdLst/>
              <a:ahLst/>
              <a:cxnLst/>
              <a:rect l="l" t="t" r="r" b="b"/>
              <a:pathLst>
                <a:path w="94" h="163" extrusionOk="0">
                  <a:moveTo>
                    <a:pt x="94" y="163"/>
                  </a:moveTo>
                  <a:cubicBezTo>
                    <a:pt x="74" y="140"/>
                    <a:pt x="56" y="114"/>
                    <a:pt x="40" y="86"/>
                  </a:cubicBezTo>
                  <a:cubicBezTo>
                    <a:pt x="24" y="58"/>
                    <a:pt x="11" y="30"/>
                    <a:pt x="0"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339" name="Google Shape;5339;p50"/>
            <p:cNvSpPr/>
            <p:nvPr/>
          </p:nvSpPr>
          <p:spPr>
            <a:xfrm>
              <a:off x="9728084" y="5672219"/>
              <a:ext cx="48230" cy="83066"/>
            </a:xfrm>
            <a:custGeom>
              <a:avLst/>
              <a:gdLst/>
              <a:ahLst/>
              <a:cxnLst/>
              <a:rect l="l" t="t" r="r" b="b"/>
              <a:pathLst>
                <a:path w="95" h="163" extrusionOk="0">
                  <a:moveTo>
                    <a:pt x="0" y="163"/>
                  </a:moveTo>
                  <a:cubicBezTo>
                    <a:pt x="11" y="134"/>
                    <a:pt x="24" y="106"/>
                    <a:pt x="40" y="78"/>
                  </a:cubicBezTo>
                  <a:cubicBezTo>
                    <a:pt x="56" y="50"/>
                    <a:pt x="75" y="24"/>
                    <a:pt x="95"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340" name="Google Shape;5340;p50"/>
            <p:cNvSpPr/>
            <p:nvPr/>
          </p:nvSpPr>
          <p:spPr>
            <a:xfrm>
              <a:off x="9939237" y="5573835"/>
              <a:ext cx="96263" cy="4124"/>
            </a:xfrm>
            <a:custGeom>
              <a:avLst/>
              <a:gdLst/>
              <a:ahLst/>
              <a:cxnLst/>
              <a:rect l="l" t="t" r="r" b="b"/>
              <a:pathLst>
                <a:path w="189" h="8" extrusionOk="0">
                  <a:moveTo>
                    <a:pt x="0" y="8"/>
                  </a:moveTo>
                  <a:cubicBezTo>
                    <a:pt x="31" y="3"/>
                    <a:pt x="62" y="0"/>
                    <a:pt x="94" y="0"/>
                  </a:cubicBezTo>
                  <a:cubicBezTo>
                    <a:pt x="126" y="0"/>
                    <a:pt x="158" y="3"/>
                    <a:pt x="189" y="8"/>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5341" name="Google Shape;5341;p50"/>
          <p:cNvGrpSpPr/>
          <p:nvPr/>
        </p:nvGrpSpPr>
        <p:grpSpPr>
          <a:xfrm>
            <a:off x="7549176" y="3671488"/>
            <a:ext cx="445582" cy="445743"/>
            <a:chOff x="10914672" y="5489861"/>
            <a:chExt cx="719842" cy="720102"/>
          </a:xfrm>
        </p:grpSpPr>
        <p:sp>
          <p:nvSpPr>
            <p:cNvPr id="5342" name="Google Shape;5342;p50"/>
            <p:cNvSpPr/>
            <p:nvPr/>
          </p:nvSpPr>
          <p:spPr>
            <a:xfrm>
              <a:off x="11420014" y="5489861"/>
              <a:ext cx="214500" cy="2151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343" name="Google Shape;5343;p50"/>
            <p:cNvSpPr/>
            <p:nvPr/>
          </p:nvSpPr>
          <p:spPr>
            <a:xfrm>
              <a:off x="11420014" y="5994863"/>
              <a:ext cx="214500" cy="2151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344" name="Google Shape;5344;p50"/>
            <p:cNvSpPr/>
            <p:nvPr/>
          </p:nvSpPr>
          <p:spPr>
            <a:xfrm>
              <a:off x="10914672" y="5489861"/>
              <a:ext cx="214500" cy="2151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345" name="Google Shape;5345;p50"/>
            <p:cNvSpPr/>
            <p:nvPr/>
          </p:nvSpPr>
          <p:spPr>
            <a:xfrm>
              <a:off x="10914672" y="5994863"/>
              <a:ext cx="214500" cy="2151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346" name="Google Shape;5346;p50"/>
            <p:cNvSpPr/>
            <p:nvPr/>
          </p:nvSpPr>
          <p:spPr>
            <a:xfrm>
              <a:off x="11595623" y="5710038"/>
              <a:ext cx="28649" cy="276082"/>
            </a:xfrm>
            <a:custGeom>
              <a:avLst/>
              <a:gdLst/>
              <a:ahLst/>
              <a:cxnLst/>
              <a:rect l="l" t="t" r="r" b="b"/>
              <a:pathLst>
                <a:path w="39" h="376" extrusionOk="0">
                  <a:moveTo>
                    <a:pt x="0" y="0"/>
                  </a:moveTo>
                  <a:cubicBezTo>
                    <a:pt x="25" y="59"/>
                    <a:pt x="39" y="123"/>
                    <a:pt x="39" y="190"/>
                  </a:cubicBezTo>
                  <a:cubicBezTo>
                    <a:pt x="39" y="256"/>
                    <a:pt x="26" y="319"/>
                    <a:pt x="2" y="376"/>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347" name="Google Shape;5347;p50"/>
            <p:cNvSpPr/>
            <p:nvPr/>
          </p:nvSpPr>
          <p:spPr>
            <a:xfrm>
              <a:off x="11138826" y="6170527"/>
              <a:ext cx="275351" cy="29145"/>
            </a:xfrm>
            <a:custGeom>
              <a:avLst/>
              <a:gdLst/>
              <a:ahLst/>
              <a:cxnLst/>
              <a:rect l="l" t="t" r="r" b="b"/>
              <a:pathLst>
                <a:path w="375" h="40" extrusionOk="0">
                  <a:moveTo>
                    <a:pt x="375" y="0"/>
                  </a:moveTo>
                  <a:cubicBezTo>
                    <a:pt x="317" y="26"/>
                    <a:pt x="253" y="40"/>
                    <a:pt x="185" y="40"/>
                  </a:cubicBezTo>
                  <a:cubicBezTo>
                    <a:pt x="119" y="40"/>
                    <a:pt x="57" y="26"/>
                    <a:pt x="0" y="2"/>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348" name="Google Shape;5348;p50"/>
            <p:cNvSpPr/>
            <p:nvPr/>
          </p:nvSpPr>
          <p:spPr>
            <a:xfrm>
              <a:off x="10925018" y="5713747"/>
              <a:ext cx="28649" cy="275287"/>
            </a:xfrm>
            <a:custGeom>
              <a:avLst/>
              <a:gdLst/>
              <a:ahLst/>
              <a:cxnLst/>
              <a:rect l="l" t="t" r="r" b="b"/>
              <a:pathLst>
                <a:path w="39" h="375" extrusionOk="0">
                  <a:moveTo>
                    <a:pt x="39" y="375"/>
                  </a:moveTo>
                  <a:cubicBezTo>
                    <a:pt x="14" y="317"/>
                    <a:pt x="0" y="253"/>
                    <a:pt x="0" y="185"/>
                  </a:cubicBezTo>
                  <a:cubicBezTo>
                    <a:pt x="0" y="120"/>
                    <a:pt x="13" y="57"/>
                    <a:pt x="37"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349" name="Google Shape;5349;p50"/>
            <p:cNvSpPr/>
            <p:nvPr/>
          </p:nvSpPr>
          <p:spPr>
            <a:xfrm>
              <a:off x="11135112" y="5499930"/>
              <a:ext cx="275351" cy="28880"/>
            </a:xfrm>
            <a:custGeom>
              <a:avLst/>
              <a:gdLst/>
              <a:ahLst/>
              <a:cxnLst/>
              <a:rect l="l" t="t" r="r" b="b"/>
              <a:pathLst>
                <a:path w="375" h="39" extrusionOk="0">
                  <a:moveTo>
                    <a:pt x="375" y="37"/>
                  </a:moveTo>
                  <a:cubicBezTo>
                    <a:pt x="318" y="13"/>
                    <a:pt x="256" y="0"/>
                    <a:pt x="190" y="0"/>
                  </a:cubicBezTo>
                  <a:cubicBezTo>
                    <a:pt x="122" y="0"/>
                    <a:pt x="58" y="14"/>
                    <a:pt x="0" y="39"/>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350" name="Google Shape;5350;p50"/>
            <p:cNvSpPr/>
            <p:nvPr/>
          </p:nvSpPr>
          <p:spPr>
            <a:xfrm>
              <a:off x="11578115" y="5950881"/>
              <a:ext cx="52789" cy="38948"/>
            </a:xfrm>
            <a:custGeom>
              <a:avLst/>
              <a:gdLst/>
              <a:ahLst/>
              <a:cxnLst/>
              <a:rect l="l" t="t" r="r" b="b"/>
              <a:pathLst>
                <a:path w="199" h="147" extrusionOk="0">
                  <a:moveTo>
                    <a:pt x="0" y="0"/>
                  </a:moveTo>
                  <a:lnTo>
                    <a:pt x="64" y="147"/>
                  </a:lnTo>
                  <a:lnTo>
                    <a:pt x="199" y="83"/>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351" name="Google Shape;5351;p50"/>
            <p:cNvSpPr/>
            <p:nvPr/>
          </p:nvSpPr>
          <p:spPr>
            <a:xfrm>
              <a:off x="11135112" y="6152776"/>
              <a:ext cx="38199" cy="52991"/>
            </a:xfrm>
            <a:custGeom>
              <a:avLst/>
              <a:gdLst/>
              <a:ahLst/>
              <a:cxnLst/>
              <a:rect l="l" t="t" r="r" b="b"/>
              <a:pathLst>
                <a:path w="144" h="200" extrusionOk="0">
                  <a:moveTo>
                    <a:pt x="144" y="0"/>
                  </a:moveTo>
                  <a:lnTo>
                    <a:pt x="0" y="67"/>
                  </a:lnTo>
                  <a:lnTo>
                    <a:pt x="64" y="200"/>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352" name="Google Shape;5352;p50"/>
            <p:cNvSpPr/>
            <p:nvPr/>
          </p:nvSpPr>
          <p:spPr>
            <a:xfrm>
              <a:off x="10918386" y="5710038"/>
              <a:ext cx="53054" cy="38154"/>
            </a:xfrm>
            <a:custGeom>
              <a:avLst/>
              <a:gdLst/>
              <a:ahLst/>
              <a:cxnLst/>
              <a:rect l="l" t="t" r="r" b="b"/>
              <a:pathLst>
                <a:path w="200" h="144" extrusionOk="0">
                  <a:moveTo>
                    <a:pt x="200" y="144"/>
                  </a:moveTo>
                  <a:lnTo>
                    <a:pt x="136" y="0"/>
                  </a:lnTo>
                  <a:lnTo>
                    <a:pt x="0" y="64"/>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353" name="Google Shape;5353;p50"/>
            <p:cNvSpPr/>
            <p:nvPr/>
          </p:nvSpPr>
          <p:spPr>
            <a:xfrm>
              <a:off x="11375979" y="5493571"/>
              <a:ext cx="38199" cy="52726"/>
            </a:xfrm>
            <a:custGeom>
              <a:avLst/>
              <a:gdLst/>
              <a:ahLst/>
              <a:cxnLst/>
              <a:rect l="l" t="t" r="r" b="b"/>
              <a:pathLst>
                <a:path w="144" h="199" extrusionOk="0">
                  <a:moveTo>
                    <a:pt x="0" y="199"/>
                  </a:moveTo>
                  <a:lnTo>
                    <a:pt x="144" y="135"/>
                  </a:lnTo>
                  <a:lnTo>
                    <a:pt x="81" y="0"/>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5354" name="Google Shape;5354;p50"/>
          <p:cNvGrpSpPr/>
          <p:nvPr/>
        </p:nvGrpSpPr>
        <p:grpSpPr>
          <a:xfrm>
            <a:off x="5954636" y="3681752"/>
            <a:ext cx="445821" cy="425246"/>
            <a:chOff x="8338678" y="5506443"/>
            <a:chExt cx="720227" cy="686988"/>
          </a:xfrm>
        </p:grpSpPr>
        <p:sp>
          <p:nvSpPr>
            <p:cNvPr id="5355" name="Google Shape;5355;p50"/>
            <p:cNvSpPr/>
            <p:nvPr/>
          </p:nvSpPr>
          <p:spPr>
            <a:xfrm>
              <a:off x="8706181" y="5506443"/>
              <a:ext cx="230803" cy="263259"/>
            </a:xfrm>
            <a:custGeom>
              <a:avLst/>
              <a:gdLst/>
              <a:ahLst/>
              <a:cxnLst/>
              <a:rect l="l" t="t" r="r" b="b"/>
              <a:pathLst>
                <a:path w="378" h="432" extrusionOk="0">
                  <a:moveTo>
                    <a:pt x="378" y="119"/>
                  </a:moveTo>
                  <a:cubicBezTo>
                    <a:pt x="378" y="111"/>
                    <a:pt x="374" y="105"/>
                    <a:pt x="367" y="101"/>
                  </a:cubicBezTo>
                  <a:cubicBezTo>
                    <a:pt x="199" y="4"/>
                    <a:pt x="199" y="4"/>
                    <a:pt x="199" y="4"/>
                  </a:cubicBezTo>
                  <a:cubicBezTo>
                    <a:pt x="193" y="0"/>
                    <a:pt x="185" y="0"/>
                    <a:pt x="178" y="4"/>
                  </a:cubicBezTo>
                  <a:cubicBezTo>
                    <a:pt x="11" y="101"/>
                    <a:pt x="11" y="101"/>
                    <a:pt x="11" y="101"/>
                  </a:cubicBezTo>
                  <a:cubicBezTo>
                    <a:pt x="4" y="104"/>
                    <a:pt x="0" y="111"/>
                    <a:pt x="0" y="119"/>
                  </a:cubicBezTo>
                  <a:cubicBezTo>
                    <a:pt x="0" y="313"/>
                    <a:pt x="0" y="313"/>
                    <a:pt x="0" y="313"/>
                  </a:cubicBezTo>
                  <a:cubicBezTo>
                    <a:pt x="0" y="313"/>
                    <a:pt x="0" y="313"/>
                    <a:pt x="0" y="314"/>
                  </a:cubicBezTo>
                  <a:cubicBezTo>
                    <a:pt x="0" y="321"/>
                    <a:pt x="4" y="327"/>
                    <a:pt x="10" y="331"/>
                  </a:cubicBezTo>
                  <a:cubicBezTo>
                    <a:pt x="178" y="428"/>
                    <a:pt x="178" y="428"/>
                    <a:pt x="178" y="428"/>
                  </a:cubicBezTo>
                  <a:cubicBezTo>
                    <a:pt x="185" y="432"/>
                    <a:pt x="193" y="432"/>
                    <a:pt x="199" y="428"/>
                  </a:cubicBezTo>
                  <a:cubicBezTo>
                    <a:pt x="367" y="331"/>
                    <a:pt x="367" y="331"/>
                    <a:pt x="367" y="331"/>
                  </a:cubicBezTo>
                  <a:cubicBezTo>
                    <a:pt x="373" y="327"/>
                    <a:pt x="377" y="321"/>
                    <a:pt x="378" y="314"/>
                  </a:cubicBezTo>
                  <a:cubicBezTo>
                    <a:pt x="378" y="313"/>
                    <a:pt x="378" y="313"/>
                    <a:pt x="378" y="313"/>
                  </a:cubicBezTo>
                  <a:cubicBezTo>
                    <a:pt x="378" y="119"/>
                    <a:pt x="378" y="119"/>
                    <a:pt x="378" y="119"/>
                  </a:cubicBezTo>
                  <a:cubicBezTo>
                    <a:pt x="378" y="119"/>
                    <a:pt x="378" y="119"/>
                    <a:pt x="378" y="11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356" name="Google Shape;5356;p50"/>
            <p:cNvSpPr/>
            <p:nvPr/>
          </p:nvSpPr>
          <p:spPr>
            <a:xfrm>
              <a:off x="8460817" y="5506443"/>
              <a:ext cx="230586" cy="263259"/>
            </a:xfrm>
            <a:custGeom>
              <a:avLst/>
              <a:gdLst/>
              <a:ahLst/>
              <a:cxnLst/>
              <a:rect l="l" t="t" r="r" b="b"/>
              <a:pathLst>
                <a:path w="378" h="432" extrusionOk="0">
                  <a:moveTo>
                    <a:pt x="378" y="119"/>
                  </a:moveTo>
                  <a:cubicBezTo>
                    <a:pt x="378" y="111"/>
                    <a:pt x="374" y="105"/>
                    <a:pt x="368" y="101"/>
                  </a:cubicBezTo>
                  <a:cubicBezTo>
                    <a:pt x="200" y="4"/>
                    <a:pt x="200" y="4"/>
                    <a:pt x="200" y="4"/>
                  </a:cubicBezTo>
                  <a:cubicBezTo>
                    <a:pt x="193" y="0"/>
                    <a:pt x="185" y="0"/>
                    <a:pt x="179" y="4"/>
                  </a:cubicBezTo>
                  <a:cubicBezTo>
                    <a:pt x="11" y="101"/>
                    <a:pt x="11" y="101"/>
                    <a:pt x="11" y="101"/>
                  </a:cubicBezTo>
                  <a:cubicBezTo>
                    <a:pt x="4" y="104"/>
                    <a:pt x="0" y="111"/>
                    <a:pt x="0" y="119"/>
                  </a:cubicBezTo>
                  <a:cubicBezTo>
                    <a:pt x="0" y="313"/>
                    <a:pt x="0" y="313"/>
                    <a:pt x="0" y="313"/>
                  </a:cubicBezTo>
                  <a:cubicBezTo>
                    <a:pt x="0" y="313"/>
                    <a:pt x="0" y="313"/>
                    <a:pt x="0" y="314"/>
                  </a:cubicBezTo>
                  <a:cubicBezTo>
                    <a:pt x="1" y="321"/>
                    <a:pt x="5" y="327"/>
                    <a:pt x="11" y="331"/>
                  </a:cubicBezTo>
                  <a:cubicBezTo>
                    <a:pt x="179" y="428"/>
                    <a:pt x="179" y="428"/>
                    <a:pt x="179" y="428"/>
                  </a:cubicBezTo>
                  <a:cubicBezTo>
                    <a:pt x="185" y="432"/>
                    <a:pt x="193" y="432"/>
                    <a:pt x="200" y="428"/>
                  </a:cubicBezTo>
                  <a:cubicBezTo>
                    <a:pt x="367" y="331"/>
                    <a:pt x="367" y="331"/>
                    <a:pt x="367" y="331"/>
                  </a:cubicBezTo>
                  <a:cubicBezTo>
                    <a:pt x="374" y="327"/>
                    <a:pt x="378" y="321"/>
                    <a:pt x="378" y="314"/>
                  </a:cubicBezTo>
                  <a:cubicBezTo>
                    <a:pt x="378" y="313"/>
                    <a:pt x="378" y="313"/>
                    <a:pt x="378" y="313"/>
                  </a:cubicBezTo>
                  <a:cubicBezTo>
                    <a:pt x="378" y="119"/>
                    <a:pt x="378" y="119"/>
                    <a:pt x="378" y="119"/>
                  </a:cubicBezTo>
                  <a:cubicBezTo>
                    <a:pt x="378" y="119"/>
                    <a:pt x="378" y="119"/>
                    <a:pt x="378" y="11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357" name="Google Shape;5357;p50"/>
            <p:cNvSpPr/>
            <p:nvPr/>
          </p:nvSpPr>
          <p:spPr>
            <a:xfrm>
              <a:off x="8338678" y="5718525"/>
              <a:ext cx="230151" cy="262608"/>
            </a:xfrm>
            <a:custGeom>
              <a:avLst/>
              <a:gdLst/>
              <a:ahLst/>
              <a:cxnLst/>
              <a:rect l="l" t="t" r="r" b="b"/>
              <a:pathLst>
                <a:path w="377" h="431" extrusionOk="0">
                  <a:moveTo>
                    <a:pt x="377" y="119"/>
                  </a:moveTo>
                  <a:cubicBezTo>
                    <a:pt x="377" y="111"/>
                    <a:pt x="373" y="105"/>
                    <a:pt x="367" y="101"/>
                  </a:cubicBezTo>
                  <a:cubicBezTo>
                    <a:pt x="199" y="4"/>
                    <a:pt x="199" y="4"/>
                    <a:pt x="199" y="4"/>
                  </a:cubicBezTo>
                  <a:cubicBezTo>
                    <a:pt x="193" y="0"/>
                    <a:pt x="185" y="0"/>
                    <a:pt x="178" y="4"/>
                  </a:cubicBezTo>
                  <a:cubicBezTo>
                    <a:pt x="10" y="101"/>
                    <a:pt x="10" y="101"/>
                    <a:pt x="10" y="101"/>
                  </a:cubicBezTo>
                  <a:cubicBezTo>
                    <a:pt x="4" y="104"/>
                    <a:pt x="0" y="111"/>
                    <a:pt x="0" y="119"/>
                  </a:cubicBezTo>
                  <a:cubicBezTo>
                    <a:pt x="0" y="119"/>
                    <a:pt x="0" y="119"/>
                    <a:pt x="0" y="119"/>
                  </a:cubicBezTo>
                  <a:cubicBezTo>
                    <a:pt x="0" y="313"/>
                    <a:pt x="0" y="313"/>
                    <a:pt x="0" y="313"/>
                  </a:cubicBezTo>
                  <a:cubicBezTo>
                    <a:pt x="0" y="313"/>
                    <a:pt x="0" y="313"/>
                    <a:pt x="0" y="313"/>
                  </a:cubicBezTo>
                  <a:cubicBezTo>
                    <a:pt x="0" y="321"/>
                    <a:pt x="4" y="327"/>
                    <a:pt x="10" y="331"/>
                  </a:cubicBezTo>
                  <a:cubicBezTo>
                    <a:pt x="178" y="428"/>
                    <a:pt x="178" y="428"/>
                    <a:pt x="178" y="428"/>
                  </a:cubicBezTo>
                  <a:cubicBezTo>
                    <a:pt x="184" y="431"/>
                    <a:pt x="192" y="431"/>
                    <a:pt x="199" y="428"/>
                  </a:cubicBezTo>
                  <a:cubicBezTo>
                    <a:pt x="367" y="331"/>
                    <a:pt x="367" y="331"/>
                    <a:pt x="367" y="331"/>
                  </a:cubicBezTo>
                  <a:cubicBezTo>
                    <a:pt x="373" y="327"/>
                    <a:pt x="377" y="321"/>
                    <a:pt x="377" y="313"/>
                  </a:cubicBezTo>
                  <a:cubicBezTo>
                    <a:pt x="377" y="313"/>
                    <a:pt x="377" y="313"/>
                    <a:pt x="377" y="313"/>
                  </a:cubicBezTo>
                  <a:cubicBezTo>
                    <a:pt x="377" y="119"/>
                    <a:pt x="377" y="119"/>
                    <a:pt x="377" y="119"/>
                  </a:cubicBezTo>
                  <a:cubicBezTo>
                    <a:pt x="377" y="119"/>
                    <a:pt x="377" y="119"/>
                    <a:pt x="377" y="119"/>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358" name="Google Shape;5358;p50"/>
            <p:cNvSpPr/>
            <p:nvPr/>
          </p:nvSpPr>
          <p:spPr>
            <a:xfrm>
              <a:off x="8828754" y="5718525"/>
              <a:ext cx="230151" cy="262608"/>
            </a:xfrm>
            <a:custGeom>
              <a:avLst/>
              <a:gdLst/>
              <a:ahLst/>
              <a:cxnLst/>
              <a:rect l="l" t="t" r="r" b="b"/>
              <a:pathLst>
                <a:path w="377" h="431" extrusionOk="0">
                  <a:moveTo>
                    <a:pt x="377" y="119"/>
                  </a:moveTo>
                  <a:cubicBezTo>
                    <a:pt x="377" y="111"/>
                    <a:pt x="373" y="105"/>
                    <a:pt x="367" y="101"/>
                  </a:cubicBezTo>
                  <a:cubicBezTo>
                    <a:pt x="199" y="4"/>
                    <a:pt x="199" y="4"/>
                    <a:pt x="199" y="4"/>
                  </a:cubicBezTo>
                  <a:cubicBezTo>
                    <a:pt x="193" y="0"/>
                    <a:pt x="185" y="0"/>
                    <a:pt x="178" y="4"/>
                  </a:cubicBezTo>
                  <a:cubicBezTo>
                    <a:pt x="10" y="101"/>
                    <a:pt x="10" y="101"/>
                    <a:pt x="10" y="101"/>
                  </a:cubicBezTo>
                  <a:cubicBezTo>
                    <a:pt x="4" y="104"/>
                    <a:pt x="0" y="111"/>
                    <a:pt x="0" y="119"/>
                  </a:cubicBezTo>
                  <a:cubicBezTo>
                    <a:pt x="0" y="119"/>
                    <a:pt x="0" y="119"/>
                    <a:pt x="0" y="119"/>
                  </a:cubicBezTo>
                  <a:cubicBezTo>
                    <a:pt x="0" y="313"/>
                    <a:pt x="0" y="313"/>
                    <a:pt x="0" y="313"/>
                  </a:cubicBezTo>
                  <a:cubicBezTo>
                    <a:pt x="0" y="313"/>
                    <a:pt x="0" y="313"/>
                    <a:pt x="0" y="313"/>
                  </a:cubicBezTo>
                  <a:cubicBezTo>
                    <a:pt x="0" y="321"/>
                    <a:pt x="4" y="327"/>
                    <a:pt x="10" y="331"/>
                  </a:cubicBezTo>
                  <a:cubicBezTo>
                    <a:pt x="178" y="428"/>
                    <a:pt x="178" y="428"/>
                    <a:pt x="178" y="428"/>
                  </a:cubicBezTo>
                  <a:cubicBezTo>
                    <a:pt x="184" y="431"/>
                    <a:pt x="192" y="431"/>
                    <a:pt x="199" y="428"/>
                  </a:cubicBezTo>
                  <a:cubicBezTo>
                    <a:pt x="367" y="331"/>
                    <a:pt x="367" y="331"/>
                    <a:pt x="367" y="331"/>
                  </a:cubicBezTo>
                  <a:cubicBezTo>
                    <a:pt x="373" y="327"/>
                    <a:pt x="377" y="321"/>
                    <a:pt x="377" y="313"/>
                  </a:cubicBezTo>
                  <a:cubicBezTo>
                    <a:pt x="377" y="313"/>
                    <a:pt x="377" y="313"/>
                    <a:pt x="377" y="313"/>
                  </a:cubicBezTo>
                  <a:cubicBezTo>
                    <a:pt x="377" y="119"/>
                    <a:pt x="377" y="119"/>
                    <a:pt x="377" y="119"/>
                  </a:cubicBezTo>
                  <a:cubicBezTo>
                    <a:pt x="377" y="119"/>
                    <a:pt x="377" y="119"/>
                    <a:pt x="377" y="119"/>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359" name="Google Shape;5359;p50"/>
            <p:cNvSpPr/>
            <p:nvPr/>
          </p:nvSpPr>
          <p:spPr>
            <a:xfrm>
              <a:off x="8706181" y="5930607"/>
              <a:ext cx="230803" cy="262825"/>
            </a:xfrm>
            <a:custGeom>
              <a:avLst/>
              <a:gdLst/>
              <a:ahLst/>
              <a:cxnLst/>
              <a:rect l="l" t="t" r="r" b="b"/>
              <a:pathLst>
                <a:path w="378" h="431" extrusionOk="0">
                  <a:moveTo>
                    <a:pt x="378" y="118"/>
                  </a:moveTo>
                  <a:cubicBezTo>
                    <a:pt x="377" y="111"/>
                    <a:pt x="374" y="104"/>
                    <a:pt x="367" y="100"/>
                  </a:cubicBezTo>
                  <a:cubicBezTo>
                    <a:pt x="200" y="3"/>
                    <a:pt x="200" y="3"/>
                    <a:pt x="200" y="3"/>
                  </a:cubicBezTo>
                  <a:cubicBezTo>
                    <a:pt x="193" y="0"/>
                    <a:pt x="185" y="0"/>
                    <a:pt x="179" y="3"/>
                  </a:cubicBezTo>
                  <a:cubicBezTo>
                    <a:pt x="11" y="100"/>
                    <a:pt x="11" y="100"/>
                    <a:pt x="11" y="100"/>
                  </a:cubicBezTo>
                  <a:cubicBezTo>
                    <a:pt x="4" y="104"/>
                    <a:pt x="0" y="111"/>
                    <a:pt x="0" y="118"/>
                  </a:cubicBezTo>
                  <a:cubicBezTo>
                    <a:pt x="0" y="118"/>
                    <a:pt x="0" y="118"/>
                    <a:pt x="0" y="118"/>
                  </a:cubicBezTo>
                  <a:cubicBezTo>
                    <a:pt x="0" y="312"/>
                    <a:pt x="0" y="312"/>
                    <a:pt x="0" y="312"/>
                  </a:cubicBezTo>
                  <a:cubicBezTo>
                    <a:pt x="0" y="312"/>
                    <a:pt x="0" y="312"/>
                    <a:pt x="0" y="313"/>
                  </a:cubicBezTo>
                  <a:cubicBezTo>
                    <a:pt x="0" y="320"/>
                    <a:pt x="4" y="327"/>
                    <a:pt x="11" y="330"/>
                  </a:cubicBezTo>
                  <a:cubicBezTo>
                    <a:pt x="178" y="427"/>
                    <a:pt x="178" y="427"/>
                    <a:pt x="178" y="427"/>
                  </a:cubicBezTo>
                  <a:cubicBezTo>
                    <a:pt x="185" y="431"/>
                    <a:pt x="193" y="431"/>
                    <a:pt x="199" y="427"/>
                  </a:cubicBezTo>
                  <a:cubicBezTo>
                    <a:pt x="367" y="330"/>
                    <a:pt x="367" y="330"/>
                    <a:pt x="367" y="330"/>
                  </a:cubicBezTo>
                  <a:cubicBezTo>
                    <a:pt x="374" y="327"/>
                    <a:pt x="377" y="320"/>
                    <a:pt x="378" y="313"/>
                  </a:cubicBezTo>
                  <a:cubicBezTo>
                    <a:pt x="378" y="313"/>
                    <a:pt x="378" y="312"/>
                    <a:pt x="378" y="312"/>
                  </a:cubicBezTo>
                  <a:cubicBezTo>
                    <a:pt x="378" y="119"/>
                    <a:pt x="378" y="119"/>
                    <a:pt x="378" y="119"/>
                  </a:cubicBezTo>
                  <a:cubicBezTo>
                    <a:pt x="378" y="118"/>
                    <a:pt x="378" y="118"/>
                    <a:pt x="378" y="11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360" name="Google Shape;5360;p50"/>
            <p:cNvSpPr/>
            <p:nvPr/>
          </p:nvSpPr>
          <p:spPr>
            <a:xfrm>
              <a:off x="8460817" y="5930607"/>
              <a:ext cx="230586" cy="262825"/>
            </a:xfrm>
            <a:custGeom>
              <a:avLst/>
              <a:gdLst/>
              <a:ahLst/>
              <a:cxnLst/>
              <a:rect l="l" t="t" r="r" b="b"/>
              <a:pathLst>
                <a:path w="378" h="431" extrusionOk="0">
                  <a:moveTo>
                    <a:pt x="378" y="118"/>
                  </a:moveTo>
                  <a:cubicBezTo>
                    <a:pt x="378" y="111"/>
                    <a:pt x="374" y="104"/>
                    <a:pt x="367" y="100"/>
                  </a:cubicBezTo>
                  <a:cubicBezTo>
                    <a:pt x="200" y="3"/>
                    <a:pt x="200" y="3"/>
                    <a:pt x="200" y="3"/>
                  </a:cubicBezTo>
                  <a:cubicBezTo>
                    <a:pt x="193" y="0"/>
                    <a:pt x="185" y="0"/>
                    <a:pt x="179" y="3"/>
                  </a:cubicBezTo>
                  <a:cubicBezTo>
                    <a:pt x="11" y="100"/>
                    <a:pt x="11" y="100"/>
                    <a:pt x="11" y="100"/>
                  </a:cubicBezTo>
                  <a:cubicBezTo>
                    <a:pt x="4" y="104"/>
                    <a:pt x="1" y="111"/>
                    <a:pt x="0" y="118"/>
                  </a:cubicBezTo>
                  <a:cubicBezTo>
                    <a:pt x="0" y="118"/>
                    <a:pt x="0" y="118"/>
                    <a:pt x="0" y="118"/>
                  </a:cubicBezTo>
                  <a:cubicBezTo>
                    <a:pt x="0" y="312"/>
                    <a:pt x="0" y="312"/>
                    <a:pt x="0" y="312"/>
                  </a:cubicBezTo>
                  <a:cubicBezTo>
                    <a:pt x="0" y="312"/>
                    <a:pt x="0" y="312"/>
                    <a:pt x="0" y="313"/>
                  </a:cubicBezTo>
                  <a:cubicBezTo>
                    <a:pt x="1" y="320"/>
                    <a:pt x="4" y="327"/>
                    <a:pt x="11" y="330"/>
                  </a:cubicBezTo>
                  <a:cubicBezTo>
                    <a:pt x="179" y="427"/>
                    <a:pt x="179" y="427"/>
                    <a:pt x="179" y="427"/>
                  </a:cubicBezTo>
                  <a:cubicBezTo>
                    <a:pt x="185" y="431"/>
                    <a:pt x="193" y="431"/>
                    <a:pt x="199" y="427"/>
                  </a:cubicBezTo>
                  <a:cubicBezTo>
                    <a:pt x="367" y="330"/>
                    <a:pt x="367" y="330"/>
                    <a:pt x="367" y="330"/>
                  </a:cubicBezTo>
                  <a:cubicBezTo>
                    <a:pt x="374" y="327"/>
                    <a:pt x="378" y="320"/>
                    <a:pt x="378" y="313"/>
                  </a:cubicBezTo>
                  <a:cubicBezTo>
                    <a:pt x="378" y="313"/>
                    <a:pt x="378" y="312"/>
                    <a:pt x="378" y="312"/>
                  </a:cubicBezTo>
                  <a:cubicBezTo>
                    <a:pt x="378" y="119"/>
                    <a:pt x="378" y="119"/>
                    <a:pt x="378" y="119"/>
                  </a:cubicBezTo>
                  <a:cubicBezTo>
                    <a:pt x="378" y="118"/>
                    <a:pt x="378" y="118"/>
                    <a:pt x="378" y="11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5361" name="Google Shape;5361;p50"/>
          <p:cNvGrpSpPr/>
          <p:nvPr/>
        </p:nvGrpSpPr>
        <p:grpSpPr>
          <a:xfrm>
            <a:off x="2676293" y="3736342"/>
            <a:ext cx="1336824" cy="316035"/>
            <a:chOff x="3042485" y="5594633"/>
            <a:chExt cx="2159652" cy="510557"/>
          </a:xfrm>
        </p:grpSpPr>
        <p:sp>
          <p:nvSpPr>
            <p:cNvPr id="5362" name="Google Shape;5362;p50"/>
            <p:cNvSpPr/>
            <p:nvPr/>
          </p:nvSpPr>
          <p:spPr>
            <a:xfrm>
              <a:off x="3042485" y="5869690"/>
              <a:ext cx="235200" cy="235500"/>
            </a:xfrm>
            <a:prstGeom prst="ellipse">
              <a:avLst/>
            </a:pr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363" name="Google Shape;5363;p50"/>
            <p:cNvSpPr/>
            <p:nvPr/>
          </p:nvSpPr>
          <p:spPr>
            <a:xfrm>
              <a:off x="3317231" y="5594633"/>
              <a:ext cx="235200" cy="235500"/>
            </a:xfrm>
            <a:prstGeom prst="ellipse">
              <a:avLst/>
            </a:prstGeom>
            <a:solidFill>
              <a:srgbClr val="E6913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364" name="Google Shape;5364;p50"/>
            <p:cNvSpPr/>
            <p:nvPr/>
          </p:nvSpPr>
          <p:spPr>
            <a:xfrm>
              <a:off x="3591976" y="5869690"/>
              <a:ext cx="236100" cy="235500"/>
            </a:xfrm>
            <a:prstGeom prst="ellipse">
              <a:avLst/>
            </a:prstGeom>
            <a:solidFill>
              <a:srgbClr val="CC00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365" name="Google Shape;5365;p50"/>
            <p:cNvSpPr/>
            <p:nvPr/>
          </p:nvSpPr>
          <p:spPr>
            <a:xfrm>
              <a:off x="3866722" y="5594633"/>
              <a:ext cx="236100" cy="235500"/>
            </a:xfrm>
            <a:prstGeom prst="ellipse">
              <a:avLst/>
            </a:prstGeom>
            <a:solidFill>
              <a:srgbClr val="A64D7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366" name="Google Shape;5366;p50"/>
            <p:cNvSpPr/>
            <p:nvPr/>
          </p:nvSpPr>
          <p:spPr>
            <a:xfrm>
              <a:off x="4141467" y="5869690"/>
              <a:ext cx="236100" cy="235500"/>
            </a:xfrm>
            <a:prstGeom prst="ellipse">
              <a:avLst/>
            </a:pr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367" name="Google Shape;5367;p50"/>
            <p:cNvSpPr/>
            <p:nvPr/>
          </p:nvSpPr>
          <p:spPr>
            <a:xfrm>
              <a:off x="4417146" y="5594633"/>
              <a:ext cx="235200" cy="235500"/>
            </a:xfrm>
            <a:prstGeom prst="ellipse">
              <a:avLst/>
            </a:pr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368" name="Google Shape;5368;p50"/>
            <p:cNvSpPr/>
            <p:nvPr/>
          </p:nvSpPr>
          <p:spPr>
            <a:xfrm>
              <a:off x="4691892" y="5869690"/>
              <a:ext cx="235500" cy="235500"/>
            </a:xfrm>
            <a:prstGeom prst="ellipse">
              <a:avLst/>
            </a:pr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369" name="Google Shape;5369;p50"/>
            <p:cNvSpPr/>
            <p:nvPr/>
          </p:nvSpPr>
          <p:spPr>
            <a:xfrm>
              <a:off x="4966637" y="5594633"/>
              <a:ext cx="235500" cy="235500"/>
            </a:xfrm>
            <a:prstGeom prst="ellipse">
              <a:avLst/>
            </a:pr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370" name="Google Shape;5370;p50"/>
            <p:cNvSpPr/>
            <p:nvPr/>
          </p:nvSpPr>
          <p:spPr>
            <a:xfrm>
              <a:off x="3210195" y="5762654"/>
              <a:ext cx="174555" cy="174555"/>
            </a:xfrm>
            <a:custGeom>
              <a:avLst/>
              <a:gdLst/>
              <a:ahLst/>
              <a:cxnLst/>
              <a:rect l="l" t="t" r="r" b="b"/>
              <a:pathLst>
                <a:path w="217" h="217" extrusionOk="0">
                  <a:moveTo>
                    <a:pt x="128" y="0"/>
                  </a:moveTo>
                  <a:cubicBezTo>
                    <a:pt x="115" y="74"/>
                    <a:pt x="74" y="114"/>
                    <a:pt x="0" y="128"/>
                  </a:cubicBezTo>
                  <a:cubicBezTo>
                    <a:pt x="41" y="144"/>
                    <a:pt x="73" y="176"/>
                    <a:pt x="89" y="217"/>
                  </a:cubicBezTo>
                  <a:cubicBezTo>
                    <a:pt x="103" y="143"/>
                    <a:pt x="143" y="102"/>
                    <a:pt x="217" y="89"/>
                  </a:cubicBezTo>
                  <a:cubicBezTo>
                    <a:pt x="177" y="73"/>
                    <a:pt x="144" y="40"/>
                    <a:pt x="128"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371" name="Google Shape;5371;p50"/>
            <p:cNvSpPr/>
            <p:nvPr/>
          </p:nvSpPr>
          <p:spPr>
            <a:xfrm>
              <a:off x="3485252" y="5762654"/>
              <a:ext cx="174244" cy="174555"/>
            </a:xfrm>
            <a:custGeom>
              <a:avLst/>
              <a:gdLst/>
              <a:ahLst/>
              <a:cxnLst/>
              <a:rect l="l" t="t" r="r" b="b"/>
              <a:pathLst>
                <a:path w="217" h="217" extrusionOk="0">
                  <a:moveTo>
                    <a:pt x="0" y="89"/>
                  </a:moveTo>
                  <a:cubicBezTo>
                    <a:pt x="74" y="102"/>
                    <a:pt x="115" y="143"/>
                    <a:pt x="128" y="217"/>
                  </a:cubicBezTo>
                  <a:cubicBezTo>
                    <a:pt x="145" y="176"/>
                    <a:pt x="177" y="144"/>
                    <a:pt x="217" y="128"/>
                  </a:cubicBezTo>
                  <a:cubicBezTo>
                    <a:pt x="143" y="114"/>
                    <a:pt x="103" y="74"/>
                    <a:pt x="90" y="0"/>
                  </a:cubicBezTo>
                  <a:cubicBezTo>
                    <a:pt x="73" y="40"/>
                    <a:pt x="41" y="73"/>
                    <a:pt x="0" y="8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372" name="Google Shape;5372;p50"/>
            <p:cNvSpPr/>
            <p:nvPr/>
          </p:nvSpPr>
          <p:spPr>
            <a:xfrm>
              <a:off x="3760620" y="5762654"/>
              <a:ext cx="173622" cy="174555"/>
            </a:xfrm>
            <a:custGeom>
              <a:avLst/>
              <a:gdLst/>
              <a:ahLst/>
              <a:cxnLst/>
              <a:rect l="l" t="t" r="r" b="b"/>
              <a:pathLst>
                <a:path w="216" h="217" extrusionOk="0">
                  <a:moveTo>
                    <a:pt x="127" y="0"/>
                  </a:moveTo>
                  <a:cubicBezTo>
                    <a:pt x="114" y="74"/>
                    <a:pt x="74" y="114"/>
                    <a:pt x="0" y="128"/>
                  </a:cubicBezTo>
                  <a:cubicBezTo>
                    <a:pt x="40" y="144"/>
                    <a:pt x="72" y="176"/>
                    <a:pt x="89" y="217"/>
                  </a:cubicBezTo>
                  <a:cubicBezTo>
                    <a:pt x="102" y="143"/>
                    <a:pt x="142" y="102"/>
                    <a:pt x="216" y="89"/>
                  </a:cubicBezTo>
                  <a:cubicBezTo>
                    <a:pt x="176" y="73"/>
                    <a:pt x="144" y="40"/>
                    <a:pt x="127"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373" name="Google Shape;5373;p50"/>
            <p:cNvSpPr/>
            <p:nvPr/>
          </p:nvSpPr>
          <p:spPr>
            <a:xfrm>
              <a:off x="4035365" y="5762654"/>
              <a:ext cx="173622" cy="174555"/>
            </a:xfrm>
            <a:custGeom>
              <a:avLst/>
              <a:gdLst/>
              <a:ahLst/>
              <a:cxnLst/>
              <a:rect l="l" t="t" r="r" b="b"/>
              <a:pathLst>
                <a:path w="216" h="217" extrusionOk="0">
                  <a:moveTo>
                    <a:pt x="0" y="89"/>
                  </a:moveTo>
                  <a:cubicBezTo>
                    <a:pt x="74" y="102"/>
                    <a:pt x="114" y="143"/>
                    <a:pt x="127" y="217"/>
                  </a:cubicBezTo>
                  <a:cubicBezTo>
                    <a:pt x="144" y="176"/>
                    <a:pt x="176" y="144"/>
                    <a:pt x="216" y="128"/>
                  </a:cubicBezTo>
                  <a:cubicBezTo>
                    <a:pt x="142" y="114"/>
                    <a:pt x="102" y="74"/>
                    <a:pt x="89" y="0"/>
                  </a:cubicBezTo>
                  <a:cubicBezTo>
                    <a:pt x="72" y="40"/>
                    <a:pt x="40" y="73"/>
                    <a:pt x="0" y="8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374" name="Google Shape;5374;p50"/>
            <p:cNvSpPr/>
            <p:nvPr/>
          </p:nvSpPr>
          <p:spPr>
            <a:xfrm>
              <a:off x="4310111" y="5762654"/>
              <a:ext cx="173622" cy="174555"/>
            </a:xfrm>
            <a:custGeom>
              <a:avLst/>
              <a:gdLst/>
              <a:ahLst/>
              <a:cxnLst/>
              <a:rect l="l" t="t" r="r" b="b"/>
              <a:pathLst>
                <a:path w="216" h="217" extrusionOk="0">
                  <a:moveTo>
                    <a:pt x="127" y="0"/>
                  </a:moveTo>
                  <a:cubicBezTo>
                    <a:pt x="114" y="74"/>
                    <a:pt x="74" y="114"/>
                    <a:pt x="0" y="128"/>
                  </a:cubicBezTo>
                  <a:cubicBezTo>
                    <a:pt x="40" y="144"/>
                    <a:pt x="72" y="176"/>
                    <a:pt x="89" y="217"/>
                  </a:cubicBezTo>
                  <a:cubicBezTo>
                    <a:pt x="102" y="143"/>
                    <a:pt x="142" y="102"/>
                    <a:pt x="216" y="89"/>
                  </a:cubicBezTo>
                  <a:cubicBezTo>
                    <a:pt x="176" y="73"/>
                    <a:pt x="144" y="40"/>
                    <a:pt x="127"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375" name="Google Shape;5375;p50"/>
            <p:cNvSpPr/>
            <p:nvPr/>
          </p:nvSpPr>
          <p:spPr>
            <a:xfrm>
              <a:off x="4585167" y="5762654"/>
              <a:ext cx="174244" cy="174555"/>
            </a:xfrm>
            <a:custGeom>
              <a:avLst/>
              <a:gdLst/>
              <a:ahLst/>
              <a:cxnLst/>
              <a:rect l="l" t="t" r="r" b="b"/>
              <a:pathLst>
                <a:path w="217" h="217" extrusionOk="0">
                  <a:moveTo>
                    <a:pt x="0" y="89"/>
                  </a:moveTo>
                  <a:cubicBezTo>
                    <a:pt x="74" y="102"/>
                    <a:pt x="114" y="143"/>
                    <a:pt x="128" y="217"/>
                  </a:cubicBezTo>
                  <a:cubicBezTo>
                    <a:pt x="144" y="176"/>
                    <a:pt x="176" y="144"/>
                    <a:pt x="217" y="128"/>
                  </a:cubicBezTo>
                  <a:cubicBezTo>
                    <a:pt x="143" y="114"/>
                    <a:pt x="102" y="74"/>
                    <a:pt x="89" y="0"/>
                  </a:cubicBezTo>
                  <a:cubicBezTo>
                    <a:pt x="73" y="40"/>
                    <a:pt x="40" y="73"/>
                    <a:pt x="0" y="8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376" name="Google Shape;5376;p50"/>
            <p:cNvSpPr/>
            <p:nvPr/>
          </p:nvSpPr>
          <p:spPr>
            <a:xfrm>
              <a:off x="4859913" y="5762654"/>
              <a:ext cx="174244" cy="174555"/>
            </a:xfrm>
            <a:custGeom>
              <a:avLst/>
              <a:gdLst/>
              <a:ahLst/>
              <a:cxnLst/>
              <a:rect l="l" t="t" r="r" b="b"/>
              <a:pathLst>
                <a:path w="217" h="217" extrusionOk="0">
                  <a:moveTo>
                    <a:pt x="128" y="0"/>
                  </a:moveTo>
                  <a:cubicBezTo>
                    <a:pt x="114" y="74"/>
                    <a:pt x="74" y="114"/>
                    <a:pt x="0" y="128"/>
                  </a:cubicBezTo>
                  <a:cubicBezTo>
                    <a:pt x="41" y="144"/>
                    <a:pt x="73" y="176"/>
                    <a:pt x="89" y="217"/>
                  </a:cubicBezTo>
                  <a:cubicBezTo>
                    <a:pt x="103" y="143"/>
                    <a:pt x="143" y="102"/>
                    <a:pt x="217" y="89"/>
                  </a:cubicBezTo>
                  <a:cubicBezTo>
                    <a:pt x="177" y="73"/>
                    <a:pt x="144" y="40"/>
                    <a:pt x="128"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5377" name="Google Shape;5377;p50"/>
          <p:cNvGrpSpPr/>
          <p:nvPr/>
        </p:nvGrpSpPr>
        <p:grpSpPr>
          <a:xfrm>
            <a:off x="1879183" y="4379878"/>
            <a:ext cx="445738" cy="442950"/>
            <a:chOff x="1879183" y="4379878"/>
            <a:chExt cx="445738" cy="442950"/>
          </a:xfrm>
        </p:grpSpPr>
        <p:sp>
          <p:nvSpPr>
            <p:cNvPr id="5378" name="Google Shape;5378;p50"/>
            <p:cNvSpPr/>
            <p:nvPr/>
          </p:nvSpPr>
          <p:spPr>
            <a:xfrm>
              <a:off x="1879183" y="4379878"/>
              <a:ext cx="445738" cy="303917"/>
            </a:xfrm>
            <a:custGeom>
              <a:avLst/>
              <a:gdLst/>
              <a:ahLst/>
              <a:cxnLst/>
              <a:rect l="l" t="t" r="r" b="b"/>
              <a:pathLst>
                <a:path w="734" h="500" extrusionOk="0">
                  <a:moveTo>
                    <a:pt x="699" y="500"/>
                  </a:moveTo>
                  <a:cubicBezTo>
                    <a:pt x="0" y="500"/>
                    <a:pt x="0" y="500"/>
                    <a:pt x="0" y="500"/>
                  </a:cubicBezTo>
                  <a:cubicBezTo>
                    <a:pt x="0" y="35"/>
                    <a:pt x="0" y="35"/>
                    <a:pt x="0" y="35"/>
                  </a:cubicBezTo>
                  <a:cubicBezTo>
                    <a:pt x="0" y="15"/>
                    <a:pt x="15" y="0"/>
                    <a:pt x="35" y="0"/>
                  </a:cubicBezTo>
                  <a:cubicBezTo>
                    <a:pt x="699" y="0"/>
                    <a:pt x="699" y="0"/>
                    <a:pt x="699" y="0"/>
                  </a:cubicBezTo>
                  <a:cubicBezTo>
                    <a:pt x="718" y="0"/>
                    <a:pt x="734" y="15"/>
                    <a:pt x="734" y="35"/>
                  </a:cubicBezTo>
                  <a:cubicBezTo>
                    <a:pt x="734" y="465"/>
                    <a:pt x="734" y="465"/>
                    <a:pt x="734" y="465"/>
                  </a:cubicBezTo>
                  <a:cubicBezTo>
                    <a:pt x="734" y="484"/>
                    <a:pt x="718" y="500"/>
                    <a:pt x="699" y="500"/>
                  </a:cubicBezTo>
                  <a:close/>
                </a:path>
              </a:pathLst>
            </a:custGeom>
            <a:solidFill>
              <a:srgbClr val="CCCCC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379" name="Google Shape;5379;p50"/>
            <p:cNvSpPr/>
            <p:nvPr/>
          </p:nvSpPr>
          <p:spPr>
            <a:xfrm>
              <a:off x="1879183" y="4683795"/>
              <a:ext cx="262365" cy="72893"/>
            </a:xfrm>
            <a:custGeom>
              <a:avLst/>
              <a:gdLst/>
              <a:ahLst/>
              <a:cxnLst/>
              <a:rect l="l" t="t" r="r" b="b"/>
              <a:pathLst>
                <a:path w="1126" h="313" extrusionOk="0">
                  <a:moveTo>
                    <a:pt x="1126" y="313"/>
                  </a:moveTo>
                  <a:lnTo>
                    <a:pt x="0" y="0"/>
                  </a:lnTo>
                  <a:lnTo>
                    <a:pt x="1126" y="0"/>
                  </a:lnTo>
                  <a:lnTo>
                    <a:pt x="1126" y="313"/>
                  </a:lnTo>
                  <a:close/>
                </a:path>
              </a:pathLst>
            </a:custGeom>
            <a:solidFill>
              <a:srgbClr val="99999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380" name="Google Shape;5380;p50"/>
            <p:cNvSpPr/>
            <p:nvPr/>
          </p:nvSpPr>
          <p:spPr>
            <a:xfrm>
              <a:off x="1977511" y="4711043"/>
              <a:ext cx="164036" cy="45646"/>
            </a:xfrm>
            <a:custGeom>
              <a:avLst/>
              <a:gdLst/>
              <a:ahLst/>
              <a:cxnLst/>
              <a:rect l="l" t="t" r="r" b="b"/>
              <a:pathLst>
                <a:path w="704" h="196" extrusionOk="0">
                  <a:moveTo>
                    <a:pt x="0" y="196"/>
                  </a:moveTo>
                  <a:lnTo>
                    <a:pt x="704" y="196"/>
                  </a:lnTo>
                  <a:lnTo>
                    <a:pt x="0" y="0"/>
                  </a:lnTo>
                  <a:lnTo>
                    <a:pt x="0" y="196"/>
                  </a:lnTo>
                  <a:close/>
                </a:path>
              </a:pathLst>
            </a:custGeom>
            <a:solidFill>
              <a:srgbClr val="CCCCC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381" name="Google Shape;5381;p50"/>
            <p:cNvSpPr/>
            <p:nvPr/>
          </p:nvSpPr>
          <p:spPr>
            <a:xfrm>
              <a:off x="1977511" y="4756688"/>
              <a:ext cx="82019" cy="66140"/>
            </a:xfrm>
            <a:custGeom>
              <a:avLst/>
              <a:gdLst/>
              <a:ahLst/>
              <a:cxnLst/>
              <a:rect l="l" t="t" r="r" b="b"/>
              <a:pathLst>
                <a:path w="352" h="284" extrusionOk="0">
                  <a:moveTo>
                    <a:pt x="352" y="284"/>
                  </a:moveTo>
                  <a:lnTo>
                    <a:pt x="0" y="0"/>
                  </a:lnTo>
                  <a:lnTo>
                    <a:pt x="352" y="0"/>
                  </a:lnTo>
                  <a:lnTo>
                    <a:pt x="352" y="284"/>
                  </a:lnTo>
                </a:path>
              </a:pathLst>
            </a:custGeom>
            <a:solidFill>
              <a:srgbClr val="99999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5382" name="Google Shape;5382;p50"/>
          <p:cNvGrpSpPr/>
          <p:nvPr/>
        </p:nvGrpSpPr>
        <p:grpSpPr>
          <a:xfrm>
            <a:off x="6788033" y="4378458"/>
            <a:ext cx="373053" cy="445791"/>
            <a:chOff x="8095060" y="5664590"/>
            <a:chExt cx="497404" cy="594389"/>
          </a:xfrm>
        </p:grpSpPr>
        <p:grpSp>
          <p:nvGrpSpPr>
            <p:cNvPr id="5383" name="Google Shape;5383;p50"/>
            <p:cNvGrpSpPr/>
            <p:nvPr/>
          </p:nvGrpSpPr>
          <p:grpSpPr>
            <a:xfrm>
              <a:off x="8095060" y="5969027"/>
              <a:ext cx="497404" cy="289951"/>
              <a:chOff x="8095060" y="5969027"/>
              <a:chExt cx="497404" cy="289951"/>
            </a:xfrm>
          </p:grpSpPr>
          <p:sp>
            <p:nvSpPr>
              <p:cNvPr id="5384" name="Google Shape;5384;p50"/>
              <p:cNvSpPr/>
              <p:nvPr/>
            </p:nvSpPr>
            <p:spPr>
              <a:xfrm>
                <a:off x="8095060" y="5969027"/>
                <a:ext cx="497402" cy="248408"/>
              </a:xfrm>
              <a:custGeom>
                <a:avLst/>
                <a:gdLst/>
                <a:ahLst/>
                <a:cxnLst/>
                <a:rect l="l" t="t" r="r" b="b"/>
                <a:pathLst>
                  <a:path w="2340" h="1166" extrusionOk="0">
                    <a:moveTo>
                      <a:pt x="1754" y="292"/>
                    </a:moveTo>
                    <a:lnTo>
                      <a:pt x="1170" y="0"/>
                    </a:lnTo>
                    <a:lnTo>
                      <a:pt x="587" y="292"/>
                    </a:lnTo>
                    <a:lnTo>
                      <a:pt x="0" y="584"/>
                    </a:lnTo>
                    <a:lnTo>
                      <a:pt x="587" y="876"/>
                    </a:lnTo>
                    <a:lnTo>
                      <a:pt x="1170" y="1166"/>
                    </a:lnTo>
                    <a:lnTo>
                      <a:pt x="1754" y="876"/>
                    </a:lnTo>
                    <a:lnTo>
                      <a:pt x="2340" y="584"/>
                    </a:lnTo>
                    <a:lnTo>
                      <a:pt x="1754" y="292"/>
                    </a:lnTo>
                    <a:close/>
                  </a:path>
                </a:pathLst>
              </a:custGeom>
              <a:solidFill>
                <a:srgbClr val="B4A7D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385" name="Google Shape;5385;p50"/>
              <p:cNvSpPr/>
              <p:nvPr/>
            </p:nvSpPr>
            <p:spPr>
              <a:xfrm>
                <a:off x="8095060" y="6092592"/>
                <a:ext cx="248701" cy="166386"/>
              </a:xfrm>
              <a:custGeom>
                <a:avLst/>
                <a:gdLst/>
                <a:ahLst/>
                <a:cxnLst/>
                <a:rect l="l" t="t" r="r" b="b"/>
                <a:pathLst>
                  <a:path w="1170" h="781" extrusionOk="0">
                    <a:moveTo>
                      <a:pt x="0" y="0"/>
                    </a:moveTo>
                    <a:lnTo>
                      <a:pt x="0" y="197"/>
                    </a:lnTo>
                    <a:lnTo>
                      <a:pt x="1170" y="781"/>
                    </a:lnTo>
                    <a:lnTo>
                      <a:pt x="1170" y="582"/>
                    </a:lnTo>
                    <a:lnTo>
                      <a:pt x="0" y="0"/>
                    </a:lnTo>
                    <a:close/>
                  </a:path>
                </a:pathLst>
              </a:custGeom>
              <a:solidFill>
                <a:srgbClr val="8E7CC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386" name="Google Shape;5386;p50"/>
              <p:cNvSpPr/>
              <p:nvPr/>
            </p:nvSpPr>
            <p:spPr>
              <a:xfrm>
                <a:off x="8343763" y="6092592"/>
                <a:ext cx="248701" cy="166386"/>
              </a:xfrm>
              <a:custGeom>
                <a:avLst/>
                <a:gdLst/>
                <a:ahLst/>
                <a:cxnLst/>
                <a:rect l="l" t="t" r="r" b="b"/>
                <a:pathLst>
                  <a:path w="1170" h="781" extrusionOk="0">
                    <a:moveTo>
                      <a:pt x="1170" y="0"/>
                    </a:moveTo>
                    <a:lnTo>
                      <a:pt x="0" y="582"/>
                    </a:lnTo>
                    <a:lnTo>
                      <a:pt x="0" y="781"/>
                    </a:lnTo>
                    <a:lnTo>
                      <a:pt x="1170" y="197"/>
                    </a:lnTo>
                    <a:lnTo>
                      <a:pt x="1170" y="0"/>
                    </a:lnTo>
                    <a:close/>
                  </a:path>
                </a:pathLst>
              </a:cu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5387" name="Google Shape;5387;p50"/>
            <p:cNvGrpSpPr/>
            <p:nvPr/>
          </p:nvGrpSpPr>
          <p:grpSpPr>
            <a:xfrm>
              <a:off x="8095060" y="5867832"/>
              <a:ext cx="497404" cy="289312"/>
              <a:chOff x="8095060" y="5867832"/>
              <a:chExt cx="497404" cy="289312"/>
            </a:xfrm>
          </p:grpSpPr>
          <p:sp>
            <p:nvSpPr>
              <p:cNvPr id="5388" name="Google Shape;5388;p50"/>
              <p:cNvSpPr/>
              <p:nvPr/>
            </p:nvSpPr>
            <p:spPr>
              <a:xfrm>
                <a:off x="8095060" y="5867832"/>
                <a:ext cx="497402" cy="248195"/>
              </a:xfrm>
              <a:custGeom>
                <a:avLst/>
                <a:gdLst/>
                <a:ahLst/>
                <a:cxnLst/>
                <a:rect l="l" t="t" r="r" b="b"/>
                <a:pathLst>
                  <a:path w="2340" h="1165" extrusionOk="0">
                    <a:moveTo>
                      <a:pt x="1754" y="292"/>
                    </a:moveTo>
                    <a:lnTo>
                      <a:pt x="1170" y="0"/>
                    </a:lnTo>
                    <a:lnTo>
                      <a:pt x="587" y="292"/>
                    </a:lnTo>
                    <a:lnTo>
                      <a:pt x="0" y="581"/>
                    </a:lnTo>
                    <a:lnTo>
                      <a:pt x="587" y="873"/>
                    </a:lnTo>
                    <a:lnTo>
                      <a:pt x="1170" y="1165"/>
                    </a:lnTo>
                    <a:lnTo>
                      <a:pt x="1754" y="873"/>
                    </a:lnTo>
                    <a:lnTo>
                      <a:pt x="2340" y="581"/>
                    </a:lnTo>
                    <a:lnTo>
                      <a:pt x="1754" y="292"/>
                    </a:lnTo>
                    <a:close/>
                  </a:path>
                </a:pathLst>
              </a:custGeom>
              <a:solidFill>
                <a:srgbClr val="A4C2F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389" name="Google Shape;5389;p50"/>
              <p:cNvSpPr/>
              <p:nvPr/>
            </p:nvSpPr>
            <p:spPr>
              <a:xfrm>
                <a:off x="8095060" y="5990758"/>
                <a:ext cx="248701" cy="166386"/>
              </a:xfrm>
              <a:custGeom>
                <a:avLst/>
                <a:gdLst/>
                <a:ahLst/>
                <a:cxnLst/>
                <a:rect l="l" t="t" r="r" b="b"/>
                <a:pathLst>
                  <a:path w="1170" h="781" extrusionOk="0">
                    <a:moveTo>
                      <a:pt x="0" y="0"/>
                    </a:moveTo>
                    <a:lnTo>
                      <a:pt x="0" y="199"/>
                    </a:lnTo>
                    <a:lnTo>
                      <a:pt x="1170" y="781"/>
                    </a:lnTo>
                    <a:lnTo>
                      <a:pt x="1170" y="584"/>
                    </a:lnTo>
                    <a:lnTo>
                      <a:pt x="0" y="0"/>
                    </a:lnTo>
                    <a:close/>
                  </a:path>
                </a:pathLst>
              </a:custGeom>
              <a:solidFill>
                <a:srgbClr val="6D9EE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390" name="Google Shape;5390;p50"/>
              <p:cNvSpPr/>
              <p:nvPr/>
            </p:nvSpPr>
            <p:spPr>
              <a:xfrm>
                <a:off x="8343763" y="5990758"/>
                <a:ext cx="248701" cy="166386"/>
              </a:xfrm>
              <a:custGeom>
                <a:avLst/>
                <a:gdLst/>
                <a:ahLst/>
                <a:cxnLst/>
                <a:rect l="l" t="t" r="r" b="b"/>
                <a:pathLst>
                  <a:path w="1170" h="781" extrusionOk="0">
                    <a:moveTo>
                      <a:pt x="1170" y="0"/>
                    </a:moveTo>
                    <a:lnTo>
                      <a:pt x="0" y="584"/>
                    </a:lnTo>
                    <a:lnTo>
                      <a:pt x="0" y="781"/>
                    </a:lnTo>
                    <a:lnTo>
                      <a:pt x="1170" y="199"/>
                    </a:lnTo>
                    <a:lnTo>
                      <a:pt x="1170" y="0"/>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5391" name="Google Shape;5391;p50"/>
            <p:cNvGrpSpPr/>
            <p:nvPr/>
          </p:nvGrpSpPr>
          <p:grpSpPr>
            <a:xfrm>
              <a:off x="8095060" y="5765998"/>
              <a:ext cx="497404" cy="289312"/>
              <a:chOff x="8095060" y="5765998"/>
              <a:chExt cx="497404" cy="289312"/>
            </a:xfrm>
          </p:grpSpPr>
          <p:sp>
            <p:nvSpPr>
              <p:cNvPr id="5392" name="Google Shape;5392;p50"/>
              <p:cNvSpPr/>
              <p:nvPr/>
            </p:nvSpPr>
            <p:spPr>
              <a:xfrm>
                <a:off x="8095060" y="5765998"/>
                <a:ext cx="497402" cy="248195"/>
              </a:xfrm>
              <a:custGeom>
                <a:avLst/>
                <a:gdLst/>
                <a:ahLst/>
                <a:cxnLst/>
                <a:rect l="l" t="t" r="r" b="b"/>
                <a:pathLst>
                  <a:path w="2340" h="1165" extrusionOk="0">
                    <a:moveTo>
                      <a:pt x="1754" y="292"/>
                    </a:moveTo>
                    <a:lnTo>
                      <a:pt x="1170" y="0"/>
                    </a:lnTo>
                    <a:lnTo>
                      <a:pt x="587" y="292"/>
                    </a:lnTo>
                    <a:lnTo>
                      <a:pt x="0" y="584"/>
                    </a:lnTo>
                    <a:lnTo>
                      <a:pt x="587" y="873"/>
                    </a:lnTo>
                    <a:lnTo>
                      <a:pt x="1170" y="1165"/>
                    </a:lnTo>
                    <a:lnTo>
                      <a:pt x="1754" y="873"/>
                    </a:lnTo>
                    <a:lnTo>
                      <a:pt x="2340" y="584"/>
                    </a:lnTo>
                    <a:lnTo>
                      <a:pt x="1754" y="292"/>
                    </a:lnTo>
                    <a:close/>
                  </a:path>
                </a:pathLst>
              </a:custGeom>
              <a:solidFill>
                <a:srgbClr val="B6D7A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393" name="Google Shape;5393;p50"/>
              <p:cNvSpPr/>
              <p:nvPr/>
            </p:nvSpPr>
            <p:spPr>
              <a:xfrm>
                <a:off x="8095060" y="5889563"/>
                <a:ext cx="248701" cy="165747"/>
              </a:xfrm>
              <a:custGeom>
                <a:avLst/>
                <a:gdLst/>
                <a:ahLst/>
                <a:cxnLst/>
                <a:rect l="l" t="t" r="r" b="b"/>
                <a:pathLst>
                  <a:path w="1170" h="778" extrusionOk="0">
                    <a:moveTo>
                      <a:pt x="0" y="0"/>
                    </a:moveTo>
                    <a:lnTo>
                      <a:pt x="0" y="196"/>
                    </a:lnTo>
                    <a:lnTo>
                      <a:pt x="1170" y="778"/>
                    </a:lnTo>
                    <a:lnTo>
                      <a:pt x="1170" y="581"/>
                    </a:lnTo>
                    <a:lnTo>
                      <a:pt x="0" y="0"/>
                    </a:lnTo>
                    <a:close/>
                  </a:path>
                </a:pathLst>
              </a:custGeom>
              <a:solidFill>
                <a:srgbClr val="93C47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394" name="Google Shape;5394;p50"/>
              <p:cNvSpPr/>
              <p:nvPr/>
            </p:nvSpPr>
            <p:spPr>
              <a:xfrm>
                <a:off x="8343763" y="5889563"/>
                <a:ext cx="248701" cy="165747"/>
              </a:xfrm>
              <a:custGeom>
                <a:avLst/>
                <a:gdLst/>
                <a:ahLst/>
                <a:cxnLst/>
                <a:rect l="l" t="t" r="r" b="b"/>
                <a:pathLst>
                  <a:path w="1170" h="778" extrusionOk="0">
                    <a:moveTo>
                      <a:pt x="1170" y="0"/>
                    </a:moveTo>
                    <a:lnTo>
                      <a:pt x="0" y="581"/>
                    </a:lnTo>
                    <a:lnTo>
                      <a:pt x="0" y="778"/>
                    </a:lnTo>
                    <a:lnTo>
                      <a:pt x="1170" y="196"/>
                    </a:lnTo>
                    <a:lnTo>
                      <a:pt x="1170" y="0"/>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5395" name="Google Shape;5395;p50"/>
            <p:cNvGrpSpPr/>
            <p:nvPr/>
          </p:nvGrpSpPr>
          <p:grpSpPr>
            <a:xfrm>
              <a:off x="8095060" y="5664590"/>
              <a:ext cx="497404" cy="290164"/>
              <a:chOff x="8095060" y="5664590"/>
              <a:chExt cx="497404" cy="290164"/>
            </a:xfrm>
          </p:grpSpPr>
          <p:sp>
            <p:nvSpPr>
              <p:cNvPr id="5396" name="Google Shape;5396;p50"/>
              <p:cNvSpPr/>
              <p:nvPr/>
            </p:nvSpPr>
            <p:spPr>
              <a:xfrm>
                <a:off x="8095060" y="5664590"/>
                <a:ext cx="497402" cy="248408"/>
              </a:xfrm>
              <a:custGeom>
                <a:avLst/>
                <a:gdLst/>
                <a:ahLst/>
                <a:cxnLst/>
                <a:rect l="l" t="t" r="r" b="b"/>
                <a:pathLst>
                  <a:path w="2340" h="1166" extrusionOk="0">
                    <a:moveTo>
                      <a:pt x="1754" y="290"/>
                    </a:moveTo>
                    <a:lnTo>
                      <a:pt x="1170" y="0"/>
                    </a:lnTo>
                    <a:lnTo>
                      <a:pt x="587" y="290"/>
                    </a:lnTo>
                    <a:lnTo>
                      <a:pt x="0" y="582"/>
                    </a:lnTo>
                    <a:lnTo>
                      <a:pt x="587" y="874"/>
                    </a:lnTo>
                    <a:lnTo>
                      <a:pt x="1170" y="1166"/>
                    </a:lnTo>
                    <a:lnTo>
                      <a:pt x="1754" y="874"/>
                    </a:lnTo>
                    <a:lnTo>
                      <a:pt x="2340" y="582"/>
                    </a:lnTo>
                    <a:lnTo>
                      <a:pt x="1754" y="290"/>
                    </a:lnTo>
                    <a:close/>
                  </a:path>
                </a:pathLst>
              </a:custGeom>
              <a:solidFill>
                <a:srgbClr val="FFE59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397" name="Google Shape;5397;p50"/>
              <p:cNvSpPr/>
              <p:nvPr/>
            </p:nvSpPr>
            <p:spPr>
              <a:xfrm>
                <a:off x="8095060" y="5788580"/>
                <a:ext cx="248701" cy="166173"/>
              </a:xfrm>
              <a:custGeom>
                <a:avLst/>
                <a:gdLst/>
                <a:ahLst/>
                <a:cxnLst/>
                <a:rect l="l" t="t" r="r" b="b"/>
                <a:pathLst>
                  <a:path w="1170" h="780" extrusionOk="0">
                    <a:moveTo>
                      <a:pt x="0" y="0"/>
                    </a:moveTo>
                    <a:lnTo>
                      <a:pt x="0" y="196"/>
                    </a:lnTo>
                    <a:lnTo>
                      <a:pt x="1170" y="780"/>
                    </a:lnTo>
                    <a:lnTo>
                      <a:pt x="1170" y="584"/>
                    </a:lnTo>
                    <a:lnTo>
                      <a:pt x="0" y="0"/>
                    </a:lnTo>
                    <a:close/>
                  </a:path>
                </a:pathLst>
              </a:custGeom>
              <a:solidFill>
                <a:srgbClr val="FFD96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398" name="Google Shape;5398;p50"/>
              <p:cNvSpPr/>
              <p:nvPr/>
            </p:nvSpPr>
            <p:spPr>
              <a:xfrm>
                <a:off x="8343763" y="5788580"/>
                <a:ext cx="248701" cy="166173"/>
              </a:xfrm>
              <a:custGeom>
                <a:avLst/>
                <a:gdLst/>
                <a:ahLst/>
                <a:cxnLst/>
                <a:rect l="l" t="t" r="r" b="b"/>
                <a:pathLst>
                  <a:path w="1170" h="780" extrusionOk="0">
                    <a:moveTo>
                      <a:pt x="1170" y="0"/>
                    </a:moveTo>
                    <a:lnTo>
                      <a:pt x="0" y="584"/>
                    </a:lnTo>
                    <a:lnTo>
                      <a:pt x="0" y="780"/>
                    </a:lnTo>
                    <a:lnTo>
                      <a:pt x="1170" y="196"/>
                    </a:lnTo>
                    <a:lnTo>
                      <a:pt x="1170" y="0"/>
                    </a:lnTo>
                    <a:close/>
                  </a:path>
                </a:pathLst>
              </a:cu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5399" name="Google Shape;5399;p50"/>
          <p:cNvGrpSpPr/>
          <p:nvPr/>
        </p:nvGrpSpPr>
        <p:grpSpPr>
          <a:xfrm>
            <a:off x="2870825" y="4378486"/>
            <a:ext cx="557162" cy="445734"/>
            <a:chOff x="4607809" y="5664627"/>
            <a:chExt cx="742883" cy="594312"/>
          </a:xfrm>
        </p:grpSpPr>
        <p:sp>
          <p:nvSpPr>
            <p:cNvPr id="5400" name="Google Shape;5400;p50"/>
            <p:cNvSpPr/>
            <p:nvPr/>
          </p:nvSpPr>
          <p:spPr>
            <a:xfrm>
              <a:off x="4607809" y="5824234"/>
              <a:ext cx="185166" cy="401151"/>
            </a:xfrm>
            <a:custGeom>
              <a:avLst/>
              <a:gdLst/>
              <a:ahLst/>
              <a:cxnLst/>
              <a:rect l="l" t="t" r="r" b="b"/>
              <a:pathLst>
                <a:path w="1083" h="2355" extrusionOk="0">
                  <a:moveTo>
                    <a:pt x="542" y="0"/>
                  </a:moveTo>
                  <a:lnTo>
                    <a:pt x="269" y="133"/>
                  </a:lnTo>
                  <a:lnTo>
                    <a:pt x="0" y="270"/>
                  </a:lnTo>
                  <a:lnTo>
                    <a:pt x="0" y="2355"/>
                  </a:lnTo>
                  <a:lnTo>
                    <a:pt x="1083" y="2355"/>
                  </a:lnTo>
                  <a:lnTo>
                    <a:pt x="1083" y="270"/>
                  </a:lnTo>
                  <a:lnTo>
                    <a:pt x="814" y="133"/>
                  </a:lnTo>
                  <a:lnTo>
                    <a:pt x="542" y="0"/>
                  </a:lnTo>
                  <a:close/>
                </a:path>
              </a:pathLst>
            </a:cu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401" name="Google Shape;5401;p50"/>
            <p:cNvSpPr/>
            <p:nvPr/>
          </p:nvSpPr>
          <p:spPr>
            <a:xfrm>
              <a:off x="4792974" y="5771259"/>
              <a:ext cx="185850" cy="454126"/>
            </a:xfrm>
            <a:custGeom>
              <a:avLst/>
              <a:gdLst/>
              <a:ahLst/>
              <a:cxnLst/>
              <a:rect l="l" t="t" r="r" b="b"/>
              <a:pathLst>
                <a:path w="1087" h="2666" extrusionOk="0">
                  <a:moveTo>
                    <a:pt x="545" y="0"/>
                  </a:moveTo>
                  <a:lnTo>
                    <a:pt x="273" y="133"/>
                  </a:lnTo>
                  <a:lnTo>
                    <a:pt x="0" y="266"/>
                  </a:lnTo>
                  <a:lnTo>
                    <a:pt x="0" y="2666"/>
                  </a:lnTo>
                  <a:lnTo>
                    <a:pt x="1087" y="2666"/>
                  </a:lnTo>
                  <a:lnTo>
                    <a:pt x="1087" y="266"/>
                  </a:lnTo>
                  <a:lnTo>
                    <a:pt x="814" y="133"/>
                  </a:lnTo>
                  <a:lnTo>
                    <a:pt x="545" y="0"/>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402" name="Google Shape;5402;p50"/>
            <p:cNvSpPr/>
            <p:nvPr/>
          </p:nvSpPr>
          <p:spPr>
            <a:xfrm>
              <a:off x="4978822" y="5717602"/>
              <a:ext cx="185679" cy="507784"/>
            </a:xfrm>
            <a:custGeom>
              <a:avLst/>
              <a:gdLst/>
              <a:ahLst/>
              <a:cxnLst/>
              <a:rect l="l" t="t" r="r" b="b"/>
              <a:pathLst>
                <a:path w="1086" h="2981" extrusionOk="0">
                  <a:moveTo>
                    <a:pt x="541" y="0"/>
                  </a:moveTo>
                  <a:lnTo>
                    <a:pt x="272" y="137"/>
                  </a:lnTo>
                  <a:lnTo>
                    <a:pt x="0" y="270"/>
                  </a:lnTo>
                  <a:lnTo>
                    <a:pt x="0" y="2981"/>
                  </a:lnTo>
                  <a:lnTo>
                    <a:pt x="1086" y="2981"/>
                  </a:lnTo>
                  <a:lnTo>
                    <a:pt x="1086" y="270"/>
                  </a:lnTo>
                  <a:lnTo>
                    <a:pt x="814" y="137"/>
                  </a:lnTo>
                  <a:lnTo>
                    <a:pt x="541" y="0"/>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403" name="Google Shape;5403;p50"/>
            <p:cNvSpPr/>
            <p:nvPr/>
          </p:nvSpPr>
          <p:spPr>
            <a:xfrm>
              <a:off x="5164499" y="5664627"/>
              <a:ext cx="185166" cy="560759"/>
            </a:xfrm>
            <a:custGeom>
              <a:avLst/>
              <a:gdLst/>
              <a:ahLst/>
              <a:cxnLst/>
              <a:rect l="l" t="t" r="r" b="b"/>
              <a:pathLst>
                <a:path w="1083" h="3292" extrusionOk="0">
                  <a:moveTo>
                    <a:pt x="269" y="133"/>
                  </a:moveTo>
                  <a:lnTo>
                    <a:pt x="0" y="267"/>
                  </a:lnTo>
                  <a:lnTo>
                    <a:pt x="0" y="3292"/>
                  </a:lnTo>
                  <a:lnTo>
                    <a:pt x="1083" y="3292"/>
                  </a:lnTo>
                  <a:lnTo>
                    <a:pt x="1083" y="267"/>
                  </a:lnTo>
                  <a:lnTo>
                    <a:pt x="814" y="133"/>
                  </a:lnTo>
                  <a:lnTo>
                    <a:pt x="542" y="0"/>
                  </a:lnTo>
                  <a:lnTo>
                    <a:pt x="269" y="133"/>
                  </a:lnTo>
                  <a:close/>
                </a:path>
              </a:pathLst>
            </a:cu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404" name="Google Shape;5404;p50"/>
            <p:cNvSpPr/>
            <p:nvPr/>
          </p:nvSpPr>
          <p:spPr>
            <a:xfrm>
              <a:off x="4607809" y="6225382"/>
              <a:ext cx="237484" cy="33556"/>
            </a:xfrm>
            <a:custGeom>
              <a:avLst/>
              <a:gdLst/>
              <a:ahLst/>
              <a:cxnLst/>
              <a:rect l="l" t="t" r="r" b="b"/>
              <a:pathLst>
                <a:path w="1389" h="197" extrusionOk="0">
                  <a:moveTo>
                    <a:pt x="0" y="0"/>
                  </a:moveTo>
                  <a:lnTo>
                    <a:pt x="608" y="197"/>
                  </a:lnTo>
                  <a:lnTo>
                    <a:pt x="1389" y="197"/>
                  </a:lnTo>
                  <a:lnTo>
                    <a:pt x="1083" y="0"/>
                  </a:lnTo>
                  <a:lnTo>
                    <a:pt x="0" y="0"/>
                  </a:lnTo>
                  <a:close/>
                </a:path>
              </a:pathLst>
            </a:custGeom>
            <a:solidFill>
              <a:srgbClr val="BF90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405" name="Google Shape;5405;p50"/>
            <p:cNvSpPr/>
            <p:nvPr/>
          </p:nvSpPr>
          <p:spPr>
            <a:xfrm>
              <a:off x="4792974" y="6225382"/>
              <a:ext cx="185850" cy="33556"/>
            </a:xfrm>
            <a:custGeom>
              <a:avLst/>
              <a:gdLst/>
              <a:ahLst/>
              <a:cxnLst/>
              <a:rect l="l" t="t" r="r" b="b"/>
              <a:pathLst>
                <a:path w="1087" h="197" extrusionOk="0">
                  <a:moveTo>
                    <a:pt x="1087" y="0"/>
                  </a:moveTo>
                  <a:lnTo>
                    <a:pt x="1087" y="197"/>
                  </a:lnTo>
                  <a:lnTo>
                    <a:pt x="306" y="197"/>
                  </a:lnTo>
                  <a:lnTo>
                    <a:pt x="0" y="0"/>
                  </a:lnTo>
                  <a:lnTo>
                    <a:pt x="1087" y="0"/>
                  </a:lnTo>
                  <a:close/>
                </a:path>
              </a:pathLst>
            </a:custGeom>
            <a:solidFill>
              <a:srgbClr val="38761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406" name="Google Shape;5406;p50"/>
            <p:cNvSpPr/>
            <p:nvPr/>
          </p:nvSpPr>
          <p:spPr>
            <a:xfrm>
              <a:off x="5112694" y="6225382"/>
              <a:ext cx="237997" cy="33556"/>
            </a:xfrm>
            <a:custGeom>
              <a:avLst/>
              <a:gdLst/>
              <a:ahLst/>
              <a:cxnLst/>
              <a:rect l="l" t="t" r="r" b="b"/>
              <a:pathLst>
                <a:path w="1392" h="197" extrusionOk="0">
                  <a:moveTo>
                    <a:pt x="1392" y="0"/>
                  </a:moveTo>
                  <a:lnTo>
                    <a:pt x="781" y="197"/>
                  </a:lnTo>
                  <a:lnTo>
                    <a:pt x="0" y="197"/>
                  </a:lnTo>
                  <a:lnTo>
                    <a:pt x="306" y="0"/>
                  </a:lnTo>
                  <a:lnTo>
                    <a:pt x="1392" y="0"/>
                  </a:lnTo>
                  <a:close/>
                </a:path>
              </a:pathLst>
            </a:custGeom>
            <a:solidFill>
              <a:srgbClr val="351C7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407" name="Google Shape;5407;p50"/>
            <p:cNvSpPr/>
            <p:nvPr/>
          </p:nvSpPr>
          <p:spPr>
            <a:xfrm>
              <a:off x="4978822" y="6225382"/>
              <a:ext cx="186192" cy="33556"/>
            </a:xfrm>
            <a:custGeom>
              <a:avLst/>
              <a:gdLst/>
              <a:ahLst/>
              <a:cxnLst/>
              <a:rect l="l" t="t" r="r" b="b"/>
              <a:pathLst>
                <a:path w="1089" h="197" extrusionOk="0">
                  <a:moveTo>
                    <a:pt x="0" y="0"/>
                  </a:moveTo>
                  <a:lnTo>
                    <a:pt x="0" y="197"/>
                  </a:lnTo>
                  <a:lnTo>
                    <a:pt x="783" y="197"/>
                  </a:lnTo>
                  <a:lnTo>
                    <a:pt x="1089" y="0"/>
                  </a:lnTo>
                  <a:lnTo>
                    <a:pt x="0" y="0"/>
                  </a:lnTo>
                  <a:close/>
                </a:path>
              </a:pathLst>
            </a:custGeom>
            <a:solidFill>
              <a:srgbClr val="1155C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5408" name="Google Shape;5408;p50"/>
          <p:cNvGrpSpPr/>
          <p:nvPr/>
        </p:nvGrpSpPr>
        <p:grpSpPr>
          <a:xfrm>
            <a:off x="3973890" y="4378543"/>
            <a:ext cx="1079865" cy="445620"/>
            <a:chOff x="2571250" y="5664711"/>
            <a:chExt cx="1439820" cy="594160"/>
          </a:xfrm>
        </p:grpSpPr>
        <p:sp>
          <p:nvSpPr>
            <p:cNvPr id="5409" name="Google Shape;5409;p50"/>
            <p:cNvSpPr/>
            <p:nvPr/>
          </p:nvSpPr>
          <p:spPr>
            <a:xfrm>
              <a:off x="2751485" y="5699308"/>
              <a:ext cx="179409" cy="510050"/>
            </a:xfrm>
            <a:custGeom>
              <a:avLst/>
              <a:gdLst/>
              <a:ahLst/>
              <a:cxnLst/>
              <a:rect l="l" t="t" r="r" b="b"/>
              <a:pathLst>
                <a:path w="287" h="813" extrusionOk="0">
                  <a:moveTo>
                    <a:pt x="144" y="0"/>
                  </a:moveTo>
                  <a:cubicBezTo>
                    <a:pt x="64" y="0"/>
                    <a:pt x="0" y="65"/>
                    <a:pt x="0" y="144"/>
                  </a:cubicBezTo>
                  <a:cubicBezTo>
                    <a:pt x="0" y="813"/>
                    <a:pt x="0" y="813"/>
                    <a:pt x="0" y="813"/>
                  </a:cubicBezTo>
                  <a:cubicBezTo>
                    <a:pt x="287" y="813"/>
                    <a:pt x="287" y="813"/>
                    <a:pt x="287" y="813"/>
                  </a:cubicBezTo>
                  <a:cubicBezTo>
                    <a:pt x="287" y="144"/>
                    <a:pt x="287" y="144"/>
                    <a:pt x="287" y="144"/>
                  </a:cubicBezTo>
                  <a:cubicBezTo>
                    <a:pt x="287" y="65"/>
                    <a:pt x="223" y="0"/>
                    <a:pt x="144" y="0"/>
                  </a:cubicBezTo>
                  <a:close/>
                </a:path>
              </a:pathLst>
            </a:custGeom>
            <a:solidFill>
              <a:srgbClr val="E69138"/>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410" name="Google Shape;5410;p50"/>
            <p:cNvSpPr/>
            <p:nvPr/>
          </p:nvSpPr>
          <p:spPr>
            <a:xfrm>
              <a:off x="2765747" y="5713810"/>
              <a:ext cx="150600" cy="151500"/>
            </a:xfrm>
            <a:prstGeom prst="ellipse">
              <a:avLst/>
            </a:prstGeom>
            <a:solidFill>
              <a:srgbClr val="B45F06"/>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5411" name="Google Shape;5411;p50"/>
            <p:cNvSpPr/>
            <p:nvPr/>
          </p:nvSpPr>
          <p:spPr>
            <a:xfrm>
              <a:off x="2930895" y="5732455"/>
              <a:ext cx="180236" cy="476902"/>
            </a:xfrm>
            <a:custGeom>
              <a:avLst/>
              <a:gdLst/>
              <a:ahLst/>
              <a:cxnLst/>
              <a:rect l="l" t="t" r="r" b="b"/>
              <a:pathLst>
                <a:path w="288" h="760" extrusionOk="0">
                  <a:moveTo>
                    <a:pt x="144" y="0"/>
                  </a:moveTo>
                  <a:cubicBezTo>
                    <a:pt x="65" y="0"/>
                    <a:pt x="0" y="65"/>
                    <a:pt x="0" y="144"/>
                  </a:cubicBezTo>
                  <a:cubicBezTo>
                    <a:pt x="0" y="760"/>
                    <a:pt x="0" y="760"/>
                    <a:pt x="0" y="760"/>
                  </a:cubicBezTo>
                  <a:cubicBezTo>
                    <a:pt x="288" y="760"/>
                    <a:pt x="288" y="760"/>
                    <a:pt x="288" y="760"/>
                  </a:cubicBezTo>
                  <a:cubicBezTo>
                    <a:pt x="288" y="144"/>
                    <a:pt x="288" y="144"/>
                    <a:pt x="288" y="144"/>
                  </a:cubicBezTo>
                  <a:cubicBezTo>
                    <a:pt x="288" y="65"/>
                    <a:pt x="224" y="0"/>
                    <a:pt x="144" y="0"/>
                  </a:cubicBezTo>
                  <a:close/>
                </a:path>
              </a:pathLst>
            </a:custGeom>
            <a:solidFill>
              <a:srgbClr val="F1C23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412" name="Google Shape;5412;p50"/>
            <p:cNvSpPr/>
            <p:nvPr/>
          </p:nvSpPr>
          <p:spPr>
            <a:xfrm>
              <a:off x="2945363" y="5746957"/>
              <a:ext cx="151200" cy="151800"/>
            </a:xfrm>
            <a:prstGeom prst="ellipse">
              <a:avLst/>
            </a:prstGeom>
            <a:solidFill>
              <a:srgbClr val="BF9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5413" name="Google Shape;5413;p50"/>
            <p:cNvSpPr/>
            <p:nvPr/>
          </p:nvSpPr>
          <p:spPr>
            <a:xfrm>
              <a:off x="3111130" y="5756280"/>
              <a:ext cx="180030" cy="453078"/>
            </a:xfrm>
            <a:custGeom>
              <a:avLst/>
              <a:gdLst/>
              <a:ahLst/>
              <a:cxnLst/>
              <a:rect l="l" t="t" r="r" b="b"/>
              <a:pathLst>
                <a:path w="288" h="722" extrusionOk="0">
                  <a:moveTo>
                    <a:pt x="144" y="0"/>
                  </a:moveTo>
                  <a:cubicBezTo>
                    <a:pt x="65" y="0"/>
                    <a:pt x="0" y="65"/>
                    <a:pt x="0" y="144"/>
                  </a:cubicBezTo>
                  <a:cubicBezTo>
                    <a:pt x="0" y="722"/>
                    <a:pt x="0" y="722"/>
                    <a:pt x="0" y="722"/>
                  </a:cubicBezTo>
                  <a:cubicBezTo>
                    <a:pt x="288" y="722"/>
                    <a:pt x="288" y="722"/>
                    <a:pt x="288" y="722"/>
                  </a:cubicBezTo>
                  <a:cubicBezTo>
                    <a:pt x="288" y="144"/>
                    <a:pt x="288" y="144"/>
                    <a:pt x="288" y="144"/>
                  </a:cubicBezTo>
                  <a:cubicBezTo>
                    <a:pt x="288" y="65"/>
                    <a:pt x="224" y="0"/>
                    <a:pt x="144" y="0"/>
                  </a:cubicBezTo>
                  <a:close/>
                </a:path>
              </a:pathLst>
            </a:custGeom>
            <a:solidFill>
              <a:srgbClr val="6AA84F"/>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414" name="Google Shape;5414;p50"/>
            <p:cNvSpPr/>
            <p:nvPr/>
          </p:nvSpPr>
          <p:spPr>
            <a:xfrm>
              <a:off x="3125392" y="5770782"/>
              <a:ext cx="151200" cy="151800"/>
            </a:xfrm>
            <a:prstGeom prst="ellipse">
              <a:avLst/>
            </a:prstGeom>
            <a:solidFill>
              <a:srgbClr val="38761D"/>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5415" name="Google Shape;5415;p50"/>
            <p:cNvSpPr/>
            <p:nvPr/>
          </p:nvSpPr>
          <p:spPr>
            <a:xfrm>
              <a:off x="3291159" y="5756280"/>
              <a:ext cx="180030" cy="453078"/>
            </a:xfrm>
            <a:custGeom>
              <a:avLst/>
              <a:gdLst/>
              <a:ahLst/>
              <a:cxnLst/>
              <a:rect l="l" t="t" r="r" b="b"/>
              <a:pathLst>
                <a:path w="288" h="722" extrusionOk="0">
                  <a:moveTo>
                    <a:pt x="144" y="0"/>
                  </a:moveTo>
                  <a:cubicBezTo>
                    <a:pt x="64" y="0"/>
                    <a:pt x="0" y="65"/>
                    <a:pt x="0" y="144"/>
                  </a:cubicBezTo>
                  <a:cubicBezTo>
                    <a:pt x="0" y="722"/>
                    <a:pt x="0" y="722"/>
                    <a:pt x="0" y="722"/>
                  </a:cubicBezTo>
                  <a:cubicBezTo>
                    <a:pt x="288" y="722"/>
                    <a:pt x="288" y="722"/>
                    <a:pt x="288" y="722"/>
                  </a:cubicBezTo>
                  <a:cubicBezTo>
                    <a:pt x="288" y="144"/>
                    <a:pt x="288" y="144"/>
                    <a:pt x="288" y="144"/>
                  </a:cubicBezTo>
                  <a:cubicBezTo>
                    <a:pt x="288" y="65"/>
                    <a:pt x="223" y="0"/>
                    <a:pt x="144" y="0"/>
                  </a:cubicBezTo>
                  <a:close/>
                </a:path>
              </a:pathLst>
            </a:custGeom>
            <a:solidFill>
              <a:srgbClr val="45818E"/>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416" name="Google Shape;5416;p50"/>
            <p:cNvSpPr/>
            <p:nvPr/>
          </p:nvSpPr>
          <p:spPr>
            <a:xfrm>
              <a:off x="3305628" y="5770782"/>
              <a:ext cx="151200" cy="151800"/>
            </a:xfrm>
            <a:prstGeom prst="ellipse">
              <a:avLst/>
            </a:prstGeom>
            <a:solidFill>
              <a:srgbClr val="134F5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5417" name="Google Shape;5417;p50"/>
            <p:cNvSpPr/>
            <p:nvPr/>
          </p:nvSpPr>
          <p:spPr>
            <a:xfrm>
              <a:off x="3471189" y="5732455"/>
              <a:ext cx="180236" cy="476902"/>
            </a:xfrm>
            <a:custGeom>
              <a:avLst/>
              <a:gdLst/>
              <a:ahLst/>
              <a:cxnLst/>
              <a:rect l="l" t="t" r="r" b="b"/>
              <a:pathLst>
                <a:path w="288" h="760" extrusionOk="0">
                  <a:moveTo>
                    <a:pt x="144" y="0"/>
                  </a:moveTo>
                  <a:cubicBezTo>
                    <a:pt x="64" y="0"/>
                    <a:pt x="0" y="65"/>
                    <a:pt x="0" y="144"/>
                  </a:cubicBezTo>
                  <a:cubicBezTo>
                    <a:pt x="0" y="760"/>
                    <a:pt x="0" y="760"/>
                    <a:pt x="0" y="760"/>
                  </a:cubicBezTo>
                  <a:cubicBezTo>
                    <a:pt x="288" y="760"/>
                    <a:pt x="288" y="760"/>
                    <a:pt x="288" y="760"/>
                  </a:cubicBezTo>
                  <a:cubicBezTo>
                    <a:pt x="288" y="144"/>
                    <a:pt x="288" y="144"/>
                    <a:pt x="288" y="144"/>
                  </a:cubicBezTo>
                  <a:cubicBezTo>
                    <a:pt x="288" y="65"/>
                    <a:pt x="223" y="0"/>
                    <a:pt x="144" y="0"/>
                  </a:cubicBezTo>
                  <a:close/>
                </a:path>
              </a:pathLst>
            </a:custGeom>
            <a:solidFill>
              <a:srgbClr val="3C78D8"/>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418" name="Google Shape;5418;p50"/>
            <p:cNvSpPr/>
            <p:nvPr/>
          </p:nvSpPr>
          <p:spPr>
            <a:xfrm>
              <a:off x="3485657" y="5746957"/>
              <a:ext cx="151200" cy="151800"/>
            </a:xfrm>
            <a:prstGeom prst="ellipse">
              <a:avLst/>
            </a:prstGeom>
            <a:solidFill>
              <a:srgbClr val="1155C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5419" name="Google Shape;5419;p50"/>
            <p:cNvSpPr/>
            <p:nvPr/>
          </p:nvSpPr>
          <p:spPr>
            <a:xfrm>
              <a:off x="3651425" y="5699308"/>
              <a:ext cx="179409" cy="510050"/>
            </a:xfrm>
            <a:custGeom>
              <a:avLst/>
              <a:gdLst/>
              <a:ahLst/>
              <a:cxnLst/>
              <a:rect l="l" t="t" r="r" b="b"/>
              <a:pathLst>
                <a:path w="287" h="813" extrusionOk="0">
                  <a:moveTo>
                    <a:pt x="143" y="0"/>
                  </a:moveTo>
                  <a:cubicBezTo>
                    <a:pt x="64" y="0"/>
                    <a:pt x="0" y="65"/>
                    <a:pt x="0" y="144"/>
                  </a:cubicBezTo>
                  <a:cubicBezTo>
                    <a:pt x="0" y="813"/>
                    <a:pt x="0" y="813"/>
                    <a:pt x="0" y="813"/>
                  </a:cubicBezTo>
                  <a:cubicBezTo>
                    <a:pt x="287" y="813"/>
                    <a:pt x="287" y="813"/>
                    <a:pt x="287" y="813"/>
                  </a:cubicBezTo>
                  <a:cubicBezTo>
                    <a:pt x="287" y="144"/>
                    <a:pt x="287" y="144"/>
                    <a:pt x="287" y="144"/>
                  </a:cubicBezTo>
                  <a:cubicBezTo>
                    <a:pt x="287" y="65"/>
                    <a:pt x="223" y="0"/>
                    <a:pt x="143" y="0"/>
                  </a:cubicBezTo>
                  <a:close/>
                </a:path>
              </a:pathLst>
            </a:custGeom>
            <a:solidFill>
              <a:srgbClr val="674EA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420" name="Google Shape;5420;p50"/>
            <p:cNvSpPr/>
            <p:nvPr/>
          </p:nvSpPr>
          <p:spPr>
            <a:xfrm>
              <a:off x="3665893" y="5713810"/>
              <a:ext cx="150600" cy="151500"/>
            </a:xfrm>
            <a:prstGeom prst="ellipse">
              <a:avLst/>
            </a:prstGeom>
            <a:solidFill>
              <a:srgbClr val="351C7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5421" name="Google Shape;5421;p50"/>
            <p:cNvSpPr/>
            <p:nvPr/>
          </p:nvSpPr>
          <p:spPr>
            <a:xfrm>
              <a:off x="3830834" y="5664711"/>
              <a:ext cx="180236" cy="544646"/>
            </a:xfrm>
            <a:custGeom>
              <a:avLst/>
              <a:gdLst/>
              <a:ahLst/>
              <a:cxnLst/>
              <a:rect l="l" t="t" r="r" b="b"/>
              <a:pathLst>
                <a:path w="288" h="868" extrusionOk="0">
                  <a:moveTo>
                    <a:pt x="144" y="0"/>
                  </a:moveTo>
                  <a:cubicBezTo>
                    <a:pt x="65" y="0"/>
                    <a:pt x="0" y="64"/>
                    <a:pt x="0" y="144"/>
                  </a:cubicBezTo>
                  <a:cubicBezTo>
                    <a:pt x="0" y="868"/>
                    <a:pt x="0" y="868"/>
                    <a:pt x="0" y="868"/>
                  </a:cubicBezTo>
                  <a:cubicBezTo>
                    <a:pt x="288" y="868"/>
                    <a:pt x="288" y="868"/>
                    <a:pt x="288" y="868"/>
                  </a:cubicBezTo>
                  <a:cubicBezTo>
                    <a:pt x="288" y="144"/>
                    <a:pt x="288" y="144"/>
                    <a:pt x="288" y="144"/>
                  </a:cubicBezTo>
                  <a:cubicBezTo>
                    <a:pt x="288" y="64"/>
                    <a:pt x="224" y="0"/>
                    <a:pt x="144" y="0"/>
                  </a:cubicBezTo>
                  <a:close/>
                </a:path>
              </a:pathLst>
            </a:custGeom>
            <a:solidFill>
              <a:srgbClr val="A64D79"/>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422" name="Google Shape;5422;p50"/>
            <p:cNvSpPr/>
            <p:nvPr/>
          </p:nvSpPr>
          <p:spPr>
            <a:xfrm>
              <a:off x="3845302" y="5679213"/>
              <a:ext cx="151200" cy="151800"/>
            </a:xfrm>
            <a:prstGeom prst="ellipse">
              <a:avLst/>
            </a:prstGeom>
            <a:solidFill>
              <a:srgbClr val="741B4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5423" name="Google Shape;5423;p50"/>
            <p:cNvSpPr/>
            <p:nvPr/>
          </p:nvSpPr>
          <p:spPr>
            <a:xfrm>
              <a:off x="2571250" y="5664711"/>
              <a:ext cx="180236" cy="544646"/>
            </a:xfrm>
            <a:custGeom>
              <a:avLst/>
              <a:gdLst/>
              <a:ahLst/>
              <a:cxnLst/>
              <a:rect l="l" t="t" r="r" b="b"/>
              <a:pathLst>
                <a:path w="288" h="868" extrusionOk="0">
                  <a:moveTo>
                    <a:pt x="144" y="0"/>
                  </a:moveTo>
                  <a:cubicBezTo>
                    <a:pt x="64" y="0"/>
                    <a:pt x="0" y="64"/>
                    <a:pt x="0" y="144"/>
                  </a:cubicBezTo>
                  <a:cubicBezTo>
                    <a:pt x="0" y="868"/>
                    <a:pt x="0" y="868"/>
                    <a:pt x="0" y="868"/>
                  </a:cubicBezTo>
                  <a:cubicBezTo>
                    <a:pt x="288" y="868"/>
                    <a:pt x="288" y="868"/>
                    <a:pt x="288" y="868"/>
                  </a:cubicBezTo>
                  <a:cubicBezTo>
                    <a:pt x="288" y="144"/>
                    <a:pt x="288" y="144"/>
                    <a:pt x="288" y="144"/>
                  </a:cubicBezTo>
                  <a:cubicBezTo>
                    <a:pt x="288" y="64"/>
                    <a:pt x="223" y="0"/>
                    <a:pt x="144" y="0"/>
                  </a:cubicBezTo>
                  <a:close/>
                </a:path>
              </a:pathLst>
            </a:custGeom>
            <a:solidFill>
              <a:srgbClr val="CC0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424" name="Google Shape;5424;p50"/>
            <p:cNvSpPr/>
            <p:nvPr/>
          </p:nvSpPr>
          <p:spPr>
            <a:xfrm>
              <a:off x="2585718" y="5679213"/>
              <a:ext cx="151200" cy="151800"/>
            </a:xfrm>
            <a:prstGeom prst="ellipse">
              <a:avLst/>
            </a:prstGeom>
            <a:solidFill>
              <a:srgbClr val="990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5425" name="Google Shape;5425;p50"/>
            <p:cNvSpPr/>
            <p:nvPr/>
          </p:nvSpPr>
          <p:spPr>
            <a:xfrm>
              <a:off x="2571250" y="6209358"/>
              <a:ext cx="365226" cy="49514"/>
            </a:xfrm>
            <a:custGeom>
              <a:avLst/>
              <a:gdLst/>
              <a:ahLst/>
              <a:cxnLst/>
              <a:rect l="l" t="t" r="r" b="b"/>
              <a:pathLst>
                <a:path w="1767" h="239" extrusionOk="0">
                  <a:moveTo>
                    <a:pt x="1767" y="239"/>
                  </a:moveTo>
                  <a:lnTo>
                    <a:pt x="1198" y="239"/>
                  </a:lnTo>
                  <a:lnTo>
                    <a:pt x="0" y="0"/>
                  </a:lnTo>
                  <a:lnTo>
                    <a:pt x="872" y="0"/>
                  </a:lnTo>
                  <a:lnTo>
                    <a:pt x="1767" y="239"/>
                  </a:lnTo>
                  <a:close/>
                </a:path>
              </a:pathLst>
            </a:custGeom>
            <a:solidFill>
              <a:srgbClr val="990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426" name="Google Shape;5426;p50"/>
            <p:cNvSpPr/>
            <p:nvPr/>
          </p:nvSpPr>
          <p:spPr>
            <a:xfrm>
              <a:off x="2751485" y="6209358"/>
              <a:ext cx="303218" cy="49514"/>
            </a:xfrm>
            <a:custGeom>
              <a:avLst/>
              <a:gdLst/>
              <a:ahLst/>
              <a:cxnLst/>
              <a:rect l="l" t="t" r="r" b="b"/>
              <a:pathLst>
                <a:path w="1467" h="239" extrusionOk="0">
                  <a:moveTo>
                    <a:pt x="1467" y="239"/>
                  </a:moveTo>
                  <a:lnTo>
                    <a:pt x="895" y="239"/>
                  </a:lnTo>
                  <a:lnTo>
                    <a:pt x="0" y="0"/>
                  </a:lnTo>
                  <a:lnTo>
                    <a:pt x="868" y="0"/>
                  </a:lnTo>
                  <a:lnTo>
                    <a:pt x="1467" y="239"/>
                  </a:lnTo>
                  <a:close/>
                </a:path>
              </a:pathLst>
            </a:custGeom>
            <a:solidFill>
              <a:srgbClr val="B45F06"/>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427" name="Google Shape;5427;p50"/>
            <p:cNvSpPr/>
            <p:nvPr/>
          </p:nvSpPr>
          <p:spPr>
            <a:xfrm>
              <a:off x="2930895" y="6209358"/>
              <a:ext cx="242037" cy="49514"/>
            </a:xfrm>
            <a:custGeom>
              <a:avLst/>
              <a:gdLst/>
              <a:ahLst/>
              <a:cxnLst/>
              <a:rect l="l" t="t" r="r" b="b"/>
              <a:pathLst>
                <a:path w="1171" h="239" extrusionOk="0">
                  <a:moveTo>
                    <a:pt x="1171" y="239"/>
                  </a:moveTo>
                  <a:lnTo>
                    <a:pt x="599" y="239"/>
                  </a:lnTo>
                  <a:lnTo>
                    <a:pt x="0" y="0"/>
                  </a:lnTo>
                  <a:lnTo>
                    <a:pt x="872" y="0"/>
                  </a:lnTo>
                  <a:lnTo>
                    <a:pt x="1171" y="239"/>
                  </a:lnTo>
                  <a:close/>
                </a:path>
              </a:pathLst>
            </a:custGeom>
            <a:solidFill>
              <a:srgbClr val="BF9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428" name="Google Shape;5428;p50"/>
            <p:cNvSpPr/>
            <p:nvPr/>
          </p:nvSpPr>
          <p:spPr>
            <a:xfrm>
              <a:off x="3111130" y="6209358"/>
              <a:ext cx="180029" cy="49514"/>
            </a:xfrm>
            <a:custGeom>
              <a:avLst/>
              <a:gdLst/>
              <a:ahLst/>
              <a:cxnLst/>
              <a:rect l="l" t="t" r="r" b="b"/>
              <a:pathLst>
                <a:path w="871" h="239" extrusionOk="0">
                  <a:moveTo>
                    <a:pt x="871" y="239"/>
                  </a:moveTo>
                  <a:lnTo>
                    <a:pt x="299" y="239"/>
                  </a:lnTo>
                  <a:lnTo>
                    <a:pt x="0" y="0"/>
                  </a:lnTo>
                  <a:lnTo>
                    <a:pt x="871" y="0"/>
                  </a:lnTo>
                  <a:lnTo>
                    <a:pt x="871" y="239"/>
                  </a:lnTo>
                  <a:close/>
                </a:path>
              </a:pathLst>
            </a:custGeom>
            <a:solidFill>
              <a:srgbClr val="38761D"/>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429" name="Google Shape;5429;p50"/>
            <p:cNvSpPr/>
            <p:nvPr/>
          </p:nvSpPr>
          <p:spPr>
            <a:xfrm>
              <a:off x="3291159" y="6209358"/>
              <a:ext cx="180029" cy="49514"/>
            </a:xfrm>
            <a:custGeom>
              <a:avLst/>
              <a:gdLst/>
              <a:ahLst/>
              <a:cxnLst/>
              <a:rect l="l" t="t" r="r" b="b"/>
              <a:pathLst>
                <a:path w="871" h="239" extrusionOk="0">
                  <a:moveTo>
                    <a:pt x="572" y="239"/>
                  </a:moveTo>
                  <a:lnTo>
                    <a:pt x="0" y="239"/>
                  </a:lnTo>
                  <a:lnTo>
                    <a:pt x="0" y="0"/>
                  </a:lnTo>
                  <a:lnTo>
                    <a:pt x="871" y="0"/>
                  </a:lnTo>
                  <a:lnTo>
                    <a:pt x="572" y="239"/>
                  </a:lnTo>
                  <a:close/>
                </a:path>
              </a:pathLst>
            </a:custGeom>
            <a:solidFill>
              <a:srgbClr val="134F5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430" name="Google Shape;5430;p50"/>
            <p:cNvSpPr/>
            <p:nvPr/>
          </p:nvSpPr>
          <p:spPr>
            <a:xfrm>
              <a:off x="3409388" y="6209358"/>
              <a:ext cx="242037" cy="49514"/>
            </a:xfrm>
            <a:custGeom>
              <a:avLst/>
              <a:gdLst/>
              <a:ahLst/>
              <a:cxnLst/>
              <a:rect l="l" t="t" r="r" b="b"/>
              <a:pathLst>
                <a:path w="1171" h="239" extrusionOk="0">
                  <a:moveTo>
                    <a:pt x="572" y="239"/>
                  </a:moveTo>
                  <a:lnTo>
                    <a:pt x="0" y="239"/>
                  </a:lnTo>
                  <a:lnTo>
                    <a:pt x="299" y="0"/>
                  </a:lnTo>
                  <a:lnTo>
                    <a:pt x="1171" y="0"/>
                  </a:lnTo>
                  <a:lnTo>
                    <a:pt x="572" y="239"/>
                  </a:lnTo>
                  <a:close/>
                </a:path>
              </a:pathLst>
            </a:custGeom>
            <a:solidFill>
              <a:srgbClr val="1155C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431" name="Google Shape;5431;p50"/>
            <p:cNvSpPr/>
            <p:nvPr/>
          </p:nvSpPr>
          <p:spPr>
            <a:xfrm>
              <a:off x="3527616" y="6209358"/>
              <a:ext cx="303218" cy="49514"/>
            </a:xfrm>
            <a:custGeom>
              <a:avLst/>
              <a:gdLst/>
              <a:ahLst/>
              <a:cxnLst/>
              <a:rect l="l" t="t" r="r" b="b"/>
              <a:pathLst>
                <a:path w="1467" h="239" extrusionOk="0">
                  <a:moveTo>
                    <a:pt x="572" y="239"/>
                  </a:moveTo>
                  <a:lnTo>
                    <a:pt x="0" y="239"/>
                  </a:lnTo>
                  <a:lnTo>
                    <a:pt x="599" y="0"/>
                  </a:lnTo>
                  <a:lnTo>
                    <a:pt x="1467" y="0"/>
                  </a:lnTo>
                  <a:lnTo>
                    <a:pt x="572" y="239"/>
                  </a:lnTo>
                  <a:close/>
                </a:path>
              </a:pathLst>
            </a:custGeom>
            <a:solidFill>
              <a:srgbClr val="351C7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432" name="Google Shape;5432;p50"/>
            <p:cNvSpPr/>
            <p:nvPr/>
          </p:nvSpPr>
          <p:spPr>
            <a:xfrm>
              <a:off x="3645844" y="6209358"/>
              <a:ext cx="365226" cy="49514"/>
            </a:xfrm>
            <a:custGeom>
              <a:avLst/>
              <a:gdLst/>
              <a:ahLst/>
              <a:cxnLst/>
              <a:rect l="l" t="t" r="r" b="b"/>
              <a:pathLst>
                <a:path w="1767" h="239" extrusionOk="0">
                  <a:moveTo>
                    <a:pt x="572" y="239"/>
                  </a:moveTo>
                  <a:lnTo>
                    <a:pt x="0" y="239"/>
                  </a:lnTo>
                  <a:lnTo>
                    <a:pt x="895" y="0"/>
                  </a:lnTo>
                  <a:lnTo>
                    <a:pt x="1767" y="0"/>
                  </a:lnTo>
                  <a:lnTo>
                    <a:pt x="572" y="239"/>
                  </a:lnTo>
                  <a:close/>
                </a:path>
              </a:pathLst>
            </a:custGeom>
            <a:solidFill>
              <a:srgbClr val="741B4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5433" name="Google Shape;5433;p50"/>
          <p:cNvGrpSpPr/>
          <p:nvPr/>
        </p:nvGrpSpPr>
        <p:grpSpPr>
          <a:xfrm>
            <a:off x="5599659" y="4378335"/>
            <a:ext cx="642470" cy="446036"/>
            <a:chOff x="6332670" y="5663946"/>
            <a:chExt cx="856627" cy="594715"/>
          </a:xfrm>
        </p:grpSpPr>
        <p:grpSp>
          <p:nvGrpSpPr>
            <p:cNvPr id="5434" name="Google Shape;5434;p50"/>
            <p:cNvGrpSpPr/>
            <p:nvPr/>
          </p:nvGrpSpPr>
          <p:grpSpPr>
            <a:xfrm>
              <a:off x="6392364" y="5663946"/>
              <a:ext cx="796933" cy="185801"/>
              <a:chOff x="3321050" y="1066800"/>
              <a:chExt cx="6505573" cy="1508125"/>
            </a:xfrm>
          </p:grpSpPr>
          <p:sp>
            <p:nvSpPr>
              <p:cNvPr id="5435" name="Google Shape;5435;p50"/>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436" name="Google Shape;5436;p50"/>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38761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5437" name="Google Shape;5437;p50"/>
            <p:cNvGrpSpPr/>
            <p:nvPr/>
          </p:nvGrpSpPr>
          <p:grpSpPr>
            <a:xfrm flipH="1">
              <a:off x="6332670" y="5868403"/>
              <a:ext cx="796933" cy="185801"/>
              <a:chOff x="3321050" y="1066800"/>
              <a:chExt cx="6505573" cy="1508125"/>
            </a:xfrm>
          </p:grpSpPr>
          <p:sp>
            <p:nvSpPr>
              <p:cNvPr id="5438" name="Google Shape;5438;p50"/>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439" name="Google Shape;5439;p50"/>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134F5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5440" name="Google Shape;5440;p50"/>
            <p:cNvGrpSpPr/>
            <p:nvPr/>
          </p:nvGrpSpPr>
          <p:grpSpPr>
            <a:xfrm>
              <a:off x="6392364" y="6072860"/>
              <a:ext cx="796933" cy="185801"/>
              <a:chOff x="3321050" y="1066800"/>
              <a:chExt cx="6505573" cy="1508125"/>
            </a:xfrm>
          </p:grpSpPr>
          <p:sp>
            <p:nvSpPr>
              <p:cNvPr id="5441" name="Google Shape;5441;p50"/>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442" name="Google Shape;5442;p50"/>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1C458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sp>
        <p:nvSpPr>
          <p:cNvPr id="5443" name="Google Shape;5443;p50"/>
          <p:cNvSpPr txBox="1">
            <a:spLocks noGrp="1"/>
          </p:cNvSpPr>
          <p:nvPr>
            <p:ph type="title" idx="4294967295"/>
          </p:nvPr>
        </p:nvSpPr>
        <p:spPr>
          <a:xfrm>
            <a:off x="855300" y="249075"/>
            <a:ext cx="7433400" cy="3963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sz="2000"/>
              <a:t>Diagrams and infographics</a:t>
            </a:r>
            <a:endParaRPr sz="2000"/>
          </a:p>
        </p:txBody>
      </p:sp>
      <p:sp>
        <p:nvSpPr>
          <p:cNvPr id="5444" name="Google Shape;5444;p50"/>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21</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448"/>
        <p:cNvGrpSpPr/>
        <p:nvPr/>
      </p:nvGrpSpPr>
      <p:grpSpPr>
        <a:xfrm>
          <a:off x="0" y="0"/>
          <a:ext cx="0" cy="0"/>
          <a:chOff x="0" y="0"/>
          <a:chExt cx="0" cy="0"/>
        </a:xfrm>
      </p:grpSpPr>
      <p:sp>
        <p:nvSpPr>
          <p:cNvPr id="5449" name="Google Shape;5449;p51"/>
          <p:cNvSpPr txBox="1"/>
          <p:nvPr/>
        </p:nvSpPr>
        <p:spPr>
          <a:xfrm>
            <a:off x="884300" y="2374250"/>
            <a:ext cx="7327500" cy="2570700"/>
          </a:xfrm>
          <a:prstGeom prst="rect">
            <a:avLst/>
          </a:prstGeom>
          <a:noFill/>
          <a:ln>
            <a:noFill/>
          </a:ln>
        </p:spPr>
        <p:txBody>
          <a:bodyPr spcFirstLastPara="1" wrap="square" lIns="0" tIns="0" rIns="0" bIns="0" anchor="t" anchorCtr="0">
            <a:noAutofit/>
          </a:bodyPr>
          <a:lstStyle/>
          <a:p>
            <a:pPr marL="0" lvl="0" indent="0" algn="l" rtl="0">
              <a:lnSpc>
                <a:spcPct val="115000"/>
              </a:lnSpc>
              <a:spcBef>
                <a:spcPts val="0"/>
              </a:spcBef>
              <a:spcAft>
                <a:spcPts val="0"/>
              </a:spcAft>
              <a:buNone/>
            </a:pPr>
            <a:r>
              <a:rPr lang="en" sz="3600">
                <a:solidFill>
                  <a:schemeClr val="dk1"/>
                </a:solidFill>
                <a:latin typeface="Barlow"/>
                <a:ea typeface="Barlow"/>
                <a:cs typeface="Barlow"/>
                <a:sym typeface="Barlow"/>
              </a:rPr>
              <a:t>✋👆👉👍👤👦👧👨👩👪💃🏃💑❤😂😉😋😒😭👶😸🐟🍒🍔💣📌📖🔨🎃🎈🎨🏈🏰🌏🔌🔑</a:t>
            </a:r>
            <a:r>
              <a:rPr lang="en" sz="2400">
                <a:solidFill>
                  <a:schemeClr val="lt1"/>
                </a:solidFill>
                <a:highlight>
                  <a:schemeClr val="accent2"/>
                </a:highlight>
                <a:latin typeface="Barlow"/>
                <a:ea typeface="Barlow"/>
                <a:cs typeface="Barlow"/>
                <a:sym typeface="Barlow"/>
              </a:rPr>
              <a:t> and many more...</a:t>
            </a:r>
            <a:endParaRPr sz="2400">
              <a:solidFill>
                <a:schemeClr val="lt1"/>
              </a:solidFill>
              <a:highlight>
                <a:schemeClr val="accent2"/>
              </a:highlight>
              <a:latin typeface="Barlow"/>
              <a:ea typeface="Barlow"/>
              <a:cs typeface="Barlow"/>
              <a:sym typeface="Barlow"/>
            </a:endParaRPr>
          </a:p>
        </p:txBody>
      </p:sp>
      <p:sp>
        <p:nvSpPr>
          <p:cNvPr id="5450" name="Google Shape;5450;p51"/>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22</a:t>
            </a:fld>
            <a:endParaRPr/>
          </a:p>
        </p:txBody>
      </p:sp>
      <p:sp>
        <p:nvSpPr>
          <p:cNvPr id="5451" name="Google Shape;5451;p51"/>
          <p:cNvSpPr txBox="1">
            <a:spLocks noGrp="1"/>
          </p:cNvSpPr>
          <p:nvPr>
            <p:ph type="body" idx="4294967295"/>
          </p:nvPr>
        </p:nvSpPr>
        <p:spPr>
          <a:xfrm>
            <a:off x="884425" y="856425"/>
            <a:ext cx="7327500" cy="11511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1400" b="1"/>
              <a:t>You can also use any emoji as an icon!</a:t>
            </a:r>
            <a:br>
              <a:rPr lang="en" sz="1400"/>
            </a:br>
            <a:r>
              <a:rPr lang="en" sz="1400"/>
              <a:t>And of course it resizes without losing quality.</a:t>
            </a:r>
            <a:endParaRPr sz="1400"/>
          </a:p>
          <a:p>
            <a:pPr marL="0" lvl="0" indent="0" algn="l" rtl="0">
              <a:spcBef>
                <a:spcPts val="600"/>
              </a:spcBef>
              <a:spcAft>
                <a:spcPts val="0"/>
              </a:spcAft>
              <a:buNone/>
            </a:pPr>
            <a:r>
              <a:rPr lang="en" sz="1400"/>
              <a:t>How? Follow Google instructions </a:t>
            </a:r>
            <a:r>
              <a:rPr lang="en" sz="1400" u="sng">
                <a:hlinkClick r:id="rId3"/>
              </a:rPr>
              <a:t>https://twitter.com/googledocs/status/730087240156643328</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32"/>
        <p:cNvGrpSpPr/>
        <p:nvPr/>
      </p:nvGrpSpPr>
      <p:grpSpPr>
        <a:xfrm>
          <a:off x="0" y="0"/>
          <a:ext cx="0" cy="0"/>
          <a:chOff x="0" y="0"/>
          <a:chExt cx="0" cy="0"/>
        </a:xfrm>
      </p:grpSpPr>
      <p:sp>
        <p:nvSpPr>
          <p:cNvPr id="2333" name="Google Shape;2333;p41"/>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4400"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Nội dung chính</a:t>
            </a:r>
            <a:endParaRPr sz="4400"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2334" name="Google Shape;2334;p41"/>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3</a:t>
            </a:fld>
            <a:endParaRPr/>
          </a:p>
        </p:txBody>
      </p:sp>
      <p:sp>
        <p:nvSpPr>
          <p:cNvPr id="2335" name="Google Shape;2335;p41"/>
          <p:cNvSpPr/>
          <p:nvPr/>
        </p:nvSpPr>
        <p:spPr>
          <a:xfrm>
            <a:off x="484400" y="1363400"/>
            <a:ext cx="4012800" cy="1584600"/>
          </a:xfrm>
          <a:prstGeom prst="rect">
            <a:avLst/>
          </a:prstGeom>
          <a:solidFill>
            <a:schemeClr val="lt2"/>
          </a:solidFill>
          <a:ln>
            <a:noFill/>
          </a:ln>
        </p:spPr>
        <p:txBody>
          <a:bodyPr spcFirstLastPara="1" wrap="square" lIns="91425" tIns="91425" rIns="1371600" bIns="91425" anchor="ctr" anchorCtr="0">
            <a:noAutofit/>
          </a:bodyPr>
          <a:lstStyle/>
          <a:p>
            <a:pPr marL="0" lvl="0" indent="0" algn="ctr" rtl="0">
              <a:spcBef>
                <a:spcPts val="0"/>
              </a:spcBef>
              <a:spcAft>
                <a:spcPts val="0"/>
              </a:spcAft>
              <a:buNone/>
            </a:pPr>
            <a:r>
              <a:rPr lang="en-US" sz="2400" b="1">
                <a:latin typeface="+mn-lt"/>
              </a:rPr>
              <a:t>API là gì? </a:t>
            </a:r>
          </a:p>
          <a:p>
            <a:pPr marL="0" lvl="0" indent="0" algn="l" rtl="0">
              <a:spcBef>
                <a:spcPts val="0"/>
              </a:spcBef>
              <a:spcAft>
                <a:spcPts val="0"/>
              </a:spcAft>
              <a:buNone/>
            </a:pPr>
            <a:endParaRPr lang="en-US" sz="1600" b="1">
              <a:latin typeface="+mn-lt"/>
            </a:endParaRPr>
          </a:p>
        </p:txBody>
      </p:sp>
      <p:sp>
        <p:nvSpPr>
          <p:cNvPr id="2336" name="Google Shape;2336;p41"/>
          <p:cNvSpPr/>
          <p:nvPr/>
        </p:nvSpPr>
        <p:spPr>
          <a:xfrm>
            <a:off x="4663070" y="1363400"/>
            <a:ext cx="4012800" cy="1584600"/>
          </a:xfrm>
          <a:prstGeom prst="rect">
            <a:avLst/>
          </a:prstGeom>
          <a:solidFill>
            <a:schemeClr val="lt2"/>
          </a:solidFill>
          <a:ln>
            <a:noFill/>
          </a:ln>
        </p:spPr>
        <p:txBody>
          <a:bodyPr spcFirstLastPara="1" wrap="square" lIns="1371600" tIns="91425" rIns="91425" bIns="91425" anchor="ctr" anchorCtr="0">
            <a:noAutofit/>
          </a:bodyPr>
          <a:lstStyle/>
          <a:p>
            <a:pPr algn="ctr">
              <a:buClr>
                <a:schemeClr val="dk1"/>
              </a:buClr>
              <a:buSzPts val="1100"/>
            </a:pPr>
            <a:r>
              <a:rPr lang="en-US" sz="2400" b="1">
                <a:latin typeface="+mn-lt"/>
              </a:rPr>
              <a:t>Khái niệm RESTful API</a:t>
            </a:r>
            <a:endParaRPr lang="en-US" sz="2400" b="1">
              <a:solidFill>
                <a:schemeClr val="dk1"/>
              </a:solidFill>
              <a:latin typeface="+mn-lt"/>
              <a:ea typeface="Barlow"/>
              <a:cs typeface="Barlow"/>
              <a:sym typeface="Barlow"/>
            </a:endParaRPr>
          </a:p>
        </p:txBody>
      </p:sp>
      <p:sp>
        <p:nvSpPr>
          <p:cNvPr id="2337" name="Google Shape;2337;p41"/>
          <p:cNvSpPr/>
          <p:nvPr/>
        </p:nvSpPr>
        <p:spPr>
          <a:xfrm>
            <a:off x="484400" y="3121900"/>
            <a:ext cx="4012800" cy="1584600"/>
          </a:xfrm>
          <a:prstGeom prst="rect">
            <a:avLst/>
          </a:prstGeom>
          <a:solidFill>
            <a:schemeClr val="lt2"/>
          </a:solidFill>
          <a:ln>
            <a:noFill/>
          </a:ln>
        </p:spPr>
        <p:txBody>
          <a:bodyPr spcFirstLastPara="1" wrap="square" lIns="91425" tIns="91425" rIns="1371600" bIns="91425" anchor="ctr" anchorCtr="0">
            <a:noAutofit/>
          </a:bodyPr>
          <a:lstStyle/>
          <a:p>
            <a:pPr marL="0" lvl="0" indent="0" algn="l" rtl="0">
              <a:spcBef>
                <a:spcPts val="0"/>
              </a:spcBef>
              <a:spcAft>
                <a:spcPts val="0"/>
              </a:spcAft>
              <a:buClr>
                <a:schemeClr val="dk1"/>
              </a:buClr>
              <a:buSzPts val="1100"/>
              <a:buFont typeface="Arial"/>
              <a:buNone/>
            </a:pPr>
            <a:endParaRPr b="1">
              <a:solidFill>
                <a:schemeClr val="dk1"/>
              </a:solidFill>
              <a:latin typeface="Barlow"/>
              <a:ea typeface="Barlow"/>
              <a:cs typeface="Barlow"/>
              <a:sym typeface="Barlow"/>
            </a:endParaRPr>
          </a:p>
          <a:p>
            <a:pPr marL="0" lvl="0" indent="0" algn="ctr" rtl="0">
              <a:spcBef>
                <a:spcPts val="0"/>
              </a:spcBef>
              <a:spcAft>
                <a:spcPts val="0"/>
              </a:spcAft>
              <a:buNone/>
            </a:pPr>
            <a:r>
              <a:rPr lang="en-US" sz="2400" b="1">
                <a:latin typeface="+mn-lt"/>
              </a:rPr>
              <a:t>Giới thiệu về Postman</a:t>
            </a:r>
          </a:p>
        </p:txBody>
      </p:sp>
      <p:sp>
        <p:nvSpPr>
          <p:cNvPr id="2338" name="Google Shape;2338;p41"/>
          <p:cNvSpPr/>
          <p:nvPr/>
        </p:nvSpPr>
        <p:spPr>
          <a:xfrm>
            <a:off x="4663070" y="3121900"/>
            <a:ext cx="4012800" cy="1584600"/>
          </a:xfrm>
          <a:prstGeom prst="rect">
            <a:avLst/>
          </a:prstGeom>
          <a:solidFill>
            <a:schemeClr val="lt2"/>
          </a:solidFill>
          <a:ln>
            <a:noFill/>
          </a:ln>
        </p:spPr>
        <p:txBody>
          <a:bodyPr spcFirstLastPara="1" wrap="square" lIns="1371600" tIns="91425" rIns="91425" bIns="91425" anchor="ctr" anchorCtr="0">
            <a:noAutofit/>
          </a:bodyPr>
          <a:lstStyle/>
          <a:p>
            <a:pPr marL="0" lvl="0" indent="0" algn="ctr" rtl="0">
              <a:spcBef>
                <a:spcPts val="0"/>
              </a:spcBef>
              <a:spcAft>
                <a:spcPts val="0"/>
              </a:spcAft>
              <a:buNone/>
            </a:pPr>
            <a:r>
              <a:rPr lang="en-US" sz="2400" b="1">
                <a:latin typeface="+mn-lt"/>
              </a:rPr>
              <a:t>Thực hiện các Request</a:t>
            </a:r>
          </a:p>
        </p:txBody>
      </p:sp>
      <p:sp>
        <p:nvSpPr>
          <p:cNvPr id="2339" name="Google Shape;2339;p41"/>
          <p:cNvSpPr/>
          <p:nvPr/>
        </p:nvSpPr>
        <p:spPr>
          <a:xfrm>
            <a:off x="3285625" y="1738389"/>
            <a:ext cx="2417100" cy="2417100"/>
          </a:xfrm>
          <a:prstGeom prst="pie">
            <a:avLst>
              <a:gd name="adj1" fmla="val 10788866"/>
              <a:gd name="adj2" fmla="val 162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41"/>
          <p:cNvSpPr/>
          <p:nvPr/>
        </p:nvSpPr>
        <p:spPr>
          <a:xfrm rot="5400000">
            <a:off x="3459879" y="1738389"/>
            <a:ext cx="2417100" cy="2417100"/>
          </a:xfrm>
          <a:prstGeom prst="pie">
            <a:avLst>
              <a:gd name="adj1" fmla="val 10788866"/>
              <a:gd name="adj2" fmla="val 162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41"/>
          <p:cNvSpPr/>
          <p:nvPr/>
        </p:nvSpPr>
        <p:spPr>
          <a:xfrm rot="10800000">
            <a:off x="3459879" y="1914006"/>
            <a:ext cx="2417100" cy="2417100"/>
          </a:xfrm>
          <a:prstGeom prst="pie">
            <a:avLst>
              <a:gd name="adj1" fmla="val 10788866"/>
              <a:gd name="adj2" fmla="val 162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41"/>
          <p:cNvSpPr/>
          <p:nvPr/>
        </p:nvSpPr>
        <p:spPr>
          <a:xfrm rot="-5400000">
            <a:off x="3285625" y="1914006"/>
            <a:ext cx="2417100" cy="2417100"/>
          </a:xfrm>
          <a:prstGeom prst="pie">
            <a:avLst>
              <a:gd name="adj1" fmla="val 10788866"/>
              <a:gd name="adj2" fmla="val 162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41"/>
          <p:cNvSpPr/>
          <p:nvPr/>
        </p:nvSpPr>
        <p:spPr>
          <a:xfrm>
            <a:off x="3842100" y="2242577"/>
            <a:ext cx="346481" cy="446525"/>
          </a:xfrm>
          <a:prstGeom prst="rect">
            <a:avLst/>
          </a:prstGeom>
        </p:spPr>
        <p:txBody>
          <a:bodyPr>
            <a:prstTxWarp prst="textPlain">
              <a:avLst/>
            </a:prstTxWarp>
          </a:bodyPr>
          <a:lstStyle/>
          <a:p>
            <a:pPr lvl="0" algn="ctr"/>
            <a:r>
              <a:rPr lang="en-US" b="1" i="0">
                <a:ln>
                  <a:noFill/>
                </a:ln>
                <a:solidFill>
                  <a:schemeClr val="lt1"/>
                </a:solidFill>
                <a:latin typeface="Raleway"/>
              </a:rPr>
              <a:t>1</a:t>
            </a:r>
            <a:endParaRPr b="1" i="0">
              <a:ln>
                <a:noFill/>
              </a:ln>
              <a:solidFill>
                <a:schemeClr val="lt1"/>
              </a:solidFill>
              <a:latin typeface="Raleway"/>
            </a:endParaRPr>
          </a:p>
        </p:txBody>
      </p:sp>
      <p:sp>
        <p:nvSpPr>
          <p:cNvPr id="2344" name="Google Shape;2344;p41"/>
          <p:cNvSpPr/>
          <p:nvPr/>
        </p:nvSpPr>
        <p:spPr>
          <a:xfrm>
            <a:off x="4971978" y="2250297"/>
            <a:ext cx="365009" cy="438496"/>
          </a:xfrm>
          <a:prstGeom prst="rect">
            <a:avLst/>
          </a:prstGeom>
        </p:spPr>
        <p:txBody>
          <a:bodyPr>
            <a:prstTxWarp prst="textPlain">
              <a:avLst/>
            </a:prstTxWarp>
          </a:bodyPr>
          <a:lstStyle/>
          <a:p>
            <a:pPr lvl="0" algn="ctr"/>
            <a:r>
              <a:rPr lang="en-US" b="1">
                <a:solidFill>
                  <a:schemeClr val="lt1"/>
                </a:solidFill>
                <a:latin typeface="Raleway"/>
              </a:rPr>
              <a:t>2</a:t>
            </a:r>
            <a:endParaRPr b="1" i="0">
              <a:ln>
                <a:noFill/>
              </a:ln>
              <a:solidFill>
                <a:schemeClr val="lt1"/>
              </a:solidFill>
              <a:latin typeface="Raleway"/>
            </a:endParaRPr>
          </a:p>
        </p:txBody>
      </p:sp>
      <p:sp>
        <p:nvSpPr>
          <p:cNvPr id="2345" name="Google Shape;2345;p41"/>
          <p:cNvSpPr/>
          <p:nvPr/>
        </p:nvSpPr>
        <p:spPr>
          <a:xfrm>
            <a:off x="3842100" y="3348952"/>
            <a:ext cx="346482" cy="444672"/>
          </a:xfrm>
          <a:prstGeom prst="rect">
            <a:avLst/>
          </a:prstGeom>
        </p:spPr>
        <p:txBody>
          <a:bodyPr>
            <a:prstTxWarp prst="textPlain">
              <a:avLst/>
            </a:prstTxWarp>
          </a:bodyPr>
          <a:lstStyle/>
          <a:p>
            <a:pPr lvl="0" algn="ctr"/>
            <a:r>
              <a:rPr lang="en-US" b="1">
                <a:solidFill>
                  <a:schemeClr val="lt1"/>
                </a:solidFill>
                <a:latin typeface="Raleway"/>
              </a:rPr>
              <a:t>3</a:t>
            </a:r>
            <a:endParaRPr b="1" i="0">
              <a:ln>
                <a:noFill/>
              </a:ln>
              <a:solidFill>
                <a:schemeClr val="lt1"/>
              </a:solidFill>
              <a:latin typeface="Raleway"/>
            </a:endParaRPr>
          </a:p>
        </p:txBody>
      </p:sp>
      <p:sp>
        <p:nvSpPr>
          <p:cNvPr id="2346" name="Google Shape;2346;p41"/>
          <p:cNvSpPr/>
          <p:nvPr/>
        </p:nvSpPr>
        <p:spPr>
          <a:xfrm>
            <a:off x="4971979" y="3356672"/>
            <a:ext cx="365009" cy="438496"/>
          </a:xfrm>
          <a:prstGeom prst="rect">
            <a:avLst/>
          </a:prstGeom>
        </p:spPr>
        <p:txBody>
          <a:bodyPr>
            <a:prstTxWarp prst="textPlain">
              <a:avLst/>
            </a:prstTxWarp>
          </a:bodyPr>
          <a:lstStyle/>
          <a:p>
            <a:pPr lvl="0" algn="ctr"/>
            <a:r>
              <a:rPr lang="en-US" b="1">
                <a:solidFill>
                  <a:schemeClr val="lt1"/>
                </a:solidFill>
                <a:latin typeface="Raleway"/>
              </a:rPr>
              <a:t>4</a:t>
            </a:r>
            <a:endParaRPr b="1" i="0">
              <a:ln>
                <a:noFill/>
              </a:ln>
              <a:solidFill>
                <a:schemeClr val="lt1"/>
              </a:solidFill>
              <a:latin typeface="Raleway"/>
            </a:endParaRPr>
          </a:p>
        </p:txBody>
      </p:sp>
    </p:spTree>
    <p:extLst>
      <p:ext uri="{BB962C8B-B14F-4D97-AF65-F5344CB8AC3E}">
        <p14:creationId xmlns:p14="http://schemas.microsoft.com/office/powerpoint/2010/main" val="345369862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15"/>
          <p:cNvSpPr txBox="1">
            <a:spLocks noGrp="1"/>
          </p:cNvSpPr>
          <p:nvPr>
            <p:ph type="ctrTitle"/>
          </p:nvPr>
        </p:nvSpPr>
        <p:spPr>
          <a:xfrm>
            <a:off x="972711" y="981710"/>
            <a:ext cx="3913614" cy="1904366"/>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4400" b="1">
                <a:latin typeface="Barlow SemiBold" panose="00000700000000000000" pitchFamily="2" charset="0"/>
              </a:rPr>
              <a:t>API LÀ GÌ?</a:t>
            </a:r>
          </a:p>
        </p:txBody>
      </p:sp>
      <p:sp>
        <p:nvSpPr>
          <p:cNvPr id="407" name="Google Shape;407;p15"/>
          <p:cNvSpPr txBox="1"/>
          <p:nvPr/>
        </p:nvSpPr>
        <p:spPr>
          <a:xfrm>
            <a:off x="0" y="1866900"/>
            <a:ext cx="609600" cy="1420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b="1">
                <a:solidFill>
                  <a:schemeClr val="lt1"/>
                </a:solidFill>
                <a:latin typeface="Barlow"/>
                <a:ea typeface="Barlow"/>
                <a:cs typeface="Barlow"/>
                <a:sym typeface="Barlow"/>
              </a:rPr>
              <a:t>1</a:t>
            </a:r>
            <a:endParaRPr sz="3600" b="1">
              <a:solidFill>
                <a:schemeClr val="lt1"/>
              </a:solidFill>
              <a:latin typeface="Barlow"/>
              <a:ea typeface="Barlow"/>
              <a:cs typeface="Barlow"/>
              <a:sym typeface="Barlow"/>
            </a:endParaRPr>
          </a:p>
        </p:txBody>
      </p:sp>
      <p:pic>
        <p:nvPicPr>
          <p:cNvPr id="10" name="Picture 9">
            <a:extLst>
              <a:ext uri="{FF2B5EF4-FFF2-40B4-BE49-F238E27FC236}">
                <a16:creationId xmlns:a16="http://schemas.microsoft.com/office/drawing/2014/main" id="{077C1BC0-3B54-FF06-9EA2-C742A6E5FA29}"/>
              </a:ext>
            </a:extLst>
          </p:cNvPr>
          <p:cNvPicPr>
            <a:picLocks noChangeAspect="1"/>
          </p:cNvPicPr>
          <p:nvPr/>
        </p:nvPicPr>
        <p:blipFill>
          <a:blip r:embed="rId3"/>
          <a:stretch>
            <a:fillRect/>
          </a:stretch>
        </p:blipFill>
        <p:spPr>
          <a:xfrm>
            <a:off x="3986213" y="868580"/>
            <a:ext cx="4626704" cy="3406339"/>
          </a:xfrm>
          <a:prstGeom prst="rect">
            <a:avLst/>
          </a:prstGeom>
        </p:spPr>
      </p:pic>
      <p:sp>
        <p:nvSpPr>
          <p:cNvPr id="420" name="Google Shape;2334;p41">
            <a:extLst>
              <a:ext uri="{FF2B5EF4-FFF2-40B4-BE49-F238E27FC236}">
                <a16:creationId xmlns:a16="http://schemas.microsoft.com/office/drawing/2014/main" id="{FD4C37E8-DC72-5B70-83C3-48F98079B4F8}"/>
              </a:ext>
            </a:extLst>
          </p:cNvPr>
          <p:cNvSpPr txBox="1">
            <a:spLocks/>
          </p:cNvSpPr>
          <p:nvPr/>
        </p:nvSpPr>
        <p:spPr>
          <a:xfrm>
            <a:off x="8649025" y="4636750"/>
            <a:ext cx="456900" cy="468600"/>
          </a:xfrm>
          <a:prstGeom prst="rect">
            <a:avLst/>
          </a:prstGeom>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00000000-1234-1234-1234-123412341234}" type="slidenum">
              <a:rPr lang="en" smtClean="0">
                <a:solidFill>
                  <a:schemeClr val="accent1">
                    <a:lumMod val="75000"/>
                  </a:schemeClr>
                </a:solidFill>
              </a:rPr>
              <a:pPr algn="r"/>
              <a:t>4</a:t>
            </a:fld>
            <a:endParaRPr lang="en">
              <a:solidFill>
                <a:schemeClr val="accent1">
                  <a:lumMod val="75000"/>
                </a:schemeClr>
              </a:solidFill>
            </a:endParaRPr>
          </a:p>
        </p:txBody>
      </p:sp>
    </p:spTree>
    <p:extLst>
      <p:ext uri="{BB962C8B-B14F-4D97-AF65-F5344CB8AC3E}">
        <p14:creationId xmlns:p14="http://schemas.microsoft.com/office/powerpoint/2010/main" val="19865650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3"/>
          <p:cNvSpPr txBox="1">
            <a:spLocks noGrp="1"/>
          </p:cNvSpPr>
          <p:nvPr>
            <p:ph type="title"/>
          </p:nvPr>
        </p:nvSpPr>
        <p:spPr>
          <a:xfrm>
            <a:off x="457200" y="605600"/>
            <a:ext cx="4413711" cy="1082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4400">
                <a:latin typeface="Barlow SemiBold"/>
                <a:ea typeface="Barlow SemiBold"/>
                <a:cs typeface="Barlow SemiBold"/>
                <a:sym typeface="Barlow SemiBold"/>
              </a:rPr>
              <a:t>1.1 Khái niệm API</a:t>
            </a:r>
            <a:endParaRPr sz="4400"/>
          </a:p>
        </p:txBody>
      </p:sp>
      <p:sp>
        <p:nvSpPr>
          <p:cNvPr id="345" name="Google Shape;345;p13"/>
          <p:cNvSpPr txBox="1">
            <a:spLocks noGrp="1"/>
          </p:cNvSpPr>
          <p:nvPr>
            <p:ph type="body" idx="1"/>
          </p:nvPr>
        </p:nvSpPr>
        <p:spPr>
          <a:xfrm>
            <a:off x="-13238" y="1739476"/>
            <a:ext cx="4413712" cy="2618474"/>
          </a:xfrm>
          <a:prstGeom prst="rect">
            <a:avLst/>
          </a:prstGeom>
        </p:spPr>
        <p:txBody>
          <a:bodyPr spcFirstLastPara="1" wrap="square" lIns="0" tIns="0" rIns="0" bIns="0" anchor="t" anchorCtr="0">
            <a:noAutofit/>
          </a:bodyPr>
          <a:lstStyle/>
          <a:p>
            <a:pPr algn="just"/>
            <a:r>
              <a:rPr lang="en-US" b="1">
                <a:effectLst/>
                <a:latin typeface="Times New Roman" panose="02020603050405020304" pitchFamily="18" charset="0"/>
                <a:ea typeface="Calibri" panose="020F0502020204030204" pitchFamily="34" charset="0"/>
              </a:rPr>
              <a:t>API</a:t>
            </a:r>
            <a:r>
              <a:rPr lang="en-US">
                <a:effectLst/>
                <a:latin typeface="Times New Roman" panose="02020603050405020304" pitchFamily="18" charset="0"/>
                <a:ea typeface="Calibri" panose="020F0502020204030204" pitchFamily="34" charset="0"/>
              </a:rPr>
              <a:t> là từ viết tắt của Application Programming Interface (giao diện lập trình ứng dụng), là một tập hợp các giao thức cho phép các thành phần phần mềm khác nhau giao tiếp và truyền dữ liệu.</a:t>
            </a:r>
          </a:p>
          <a:p>
            <a:pPr algn="just"/>
            <a:r>
              <a:rPr lang="en-US">
                <a:effectLst/>
                <a:latin typeface="Times New Roman" panose="02020603050405020304" pitchFamily="18" charset="0"/>
                <a:ea typeface="Calibri" panose="020F0502020204030204" pitchFamily="34" charset="0"/>
              </a:rPr>
              <a:t>API là cầu nối giữa client và server.</a:t>
            </a:r>
            <a:endParaRPr lang="en-US"/>
          </a:p>
        </p:txBody>
      </p:sp>
      <p:sp>
        <p:nvSpPr>
          <p:cNvPr id="347" name="Google Shape;347;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5</a:t>
            </a:fld>
            <a:endParaRPr/>
          </a:p>
        </p:txBody>
      </p:sp>
      <p:grpSp>
        <p:nvGrpSpPr>
          <p:cNvPr id="348" name="Google Shape;348;p13"/>
          <p:cNvGrpSpPr/>
          <p:nvPr/>
        </p:nvGrpSpPr>
        <p:grpSpPr>
          <a:xfrm>
            <a:off x="5816140" y="135042"/>
            <a:ext cx="2706354" cy="1604434"/>
            <a:chOff x="6986665" y="3298709"/>
            <a:chExt cx="1817809" cy="1077669"/>
          </a:xfrm>
        </p:grpSpPr>
        <p:sp>
          <p:nvSpPr>
            <p:cNvPr id="349" name="Google Shape;349;p13"/>
            <p:cNvSpPr/>
            <p:nvPr/>
          </p:nvSpPr>
          <p:spPr>
            <a:xfrm>
              <a:off x="6986665" y="3342725"/>
              <a:ext cx="1790318" cy="1033653"/>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0" name="Google Shape;350;p13"/>
            <p:cNvSpPr/>
            <p:nvPr/>
          </p:nvSpPr>
          <p:spPr>
            <a:xfrm>
              <a:off x="7014156" y="3327342"/>
              <a:ext cx="1790318" cy="1033653"/>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1" name="Google Shape;351;p13"/>
            <p:cNvSpPr/>
            <p:nvPr/>
          </p:nvSpPr>
          <p:spPr>
            <a:xfrm>
              <a:off x="7014156" y="3298709"/>
              <a:ext cx="1790318" cy="1033653"/>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2" name="Google Shape;352;p13"/>
            <p:cNvSpPr/>
            <p:nvPr/>
          </p:nvSpPr>
          <p:spPr>
            <a:xfrm>
              <a:off x="7976493" y="3396565"/>
              <a:ext cx="664692" cy="383742"/>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 name="Google Shape;353;p13"/>
            <p:cNvSpPr/>
            <p:nvPr/>
          </p:nvSpPr>
          <p:spPr>
            <a:xfrm>
              <a:off x="7912754" y="3450709"/>
              <a:ext cx="634670" cy="366446"/>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4" name="Google Shape;354;p13"/>
            <p:cNvSpPr/>
            <p:nvPr/>
          </p:nvSpPr>
          <p:spPr>
            <a:xfrm>
              <a:off x="7863331" y="3479190"/>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5" name="Google Shape;355;p13"/>
            <p:cNvSpPr/>
            <p:nvPr/>
          </p:nvSpPr>
          <p:spPr>
            <a:xfrm>
              <a:off x="7813984" y="3507747"/>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6" name="Google Shape;356;p13"/>
            <p:cNvSpPr/>
            <p:nvPr/>
          </p:nvSpPr>
          <p:spPr>
            <a:xfrm>
              <a:off x="7451727" y="3699575"/>
              <a:ext cx="664616" cy="38374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7" name="Google Shape;357;p13"/>
            <p:cNvSpPr/>
            <p:nvPr/>
          </p:nvSpPr>
          <p:spPr>
            <a:xfrm>
              <a:off x="7387988" y="3753643"/>
              <a:ext cx="593293" cy="342595"/>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 name="Google Shape;358;p13"/>
            <p:cNvSpPr/>
            <p:nvPr/>
          </p:nvSpPr>
          <p:spPr>
            <a:xfrm>
              <a:off x="7338565" y="3782200"/>
              <a:ext cx="582091" cy="33604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 name="Google Shape;359;p13"/>
            <p:cNvSpPr/>
            <p:nvPr/>
          </p:nvSpPr>
          <p:spPr>
            <a:xfrm>
              <a:off x="7289218" y="3810681"/>
              <a:ext cx="496671" cy="286816"/>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0" name="Google Shape;360;p13"/>
            <p:cNvSpPr/>
            <p:nvPr/>
          </p:nvSpPr>
          <p:spPr>
            <a:xfrm>
              <a:off x="7582329" y="3561435"/>
              <a:ext cx="337413" cy="194766"/>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1" name="Google Shape;361;p13"/>
            <p:cNvSpPr/>
            <p:nvPr/>
          </p:nvSpPr>
          <p:spPr>
            <a:xfrm>
              <a:off x="7800200" y="3687162"/>
              <a:ext cx="337413" cy="194843"/>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 name="Google Shape;362;p13"/>
            <p:cNvSpPr/>
            <p:nvPr/>
          </p:nvSpPr>
          <p:spPr>
            <a:xfrm>
              <a:off x="8018073" y="3812966"/>
              <a:ext cx="337413" cy="194843"/>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3" name="Google Shape;363;p13"/>
            <p:cNvSpPr/>
            <p:nvPr/>
          </p:nvSpPr>
          <p:spPr>
            <a:xfrm>
              <a:off x="7794459" y="3551002"/>
              <a:ext cx="540846" cy="312343"/>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4" name="Google Shape;364;p13"/>
            <p:cNvSpPr/>
            <p:nvPr/>
          </p:nvSpPr>
          <p:spPr>
            <a:xfrm>
              <a:off x="7824798" y="3491907"/>
              <a:ext cx="470058" cy="181410"/>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 name="Google Shape;365;p13"/>
            <p:cNvSpPr/>
            <p:nvPr/>
          </p:nvSpPr>
          <p:spPr>
            <a:xfrm>
              <a:off x="7794490" y="3623727"/>
              <a:ext cx="41071" cy="82677"/>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6" name="Google Shape;366;p13"/>
            <p:cNvSpPr/>
            <p:nvPr/>
          </p:nvSpPr>
          <p:spPr>
            <a:xfrm>
              <a:off x="8298847" y="3624184"/>
              <a:ext cx="36118" cy="82219"/>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7" name="Google Shape;367;p13"/>
            <p:cNvSpPr/>
            <p:nvPr/>
          </p:nvSpPr>
          <p:spPr>
            <a:xfrm>
              <a:off x="7842237" y="3535238"/>
              <a:ext cx="450190" cy="259842"/>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8" name="Google Shape;368;p13"/>
            <p:cNvSpPr/>
            <p:nvPr/>
          </p:nvSpPr>
          <p:spPr>
            <a:xfrm>
              <a:off x="7815050" y="3673683"/>
              <a:ext cx="491790" cy="17643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9" name="Google Shape;369;p13"/>
            <p:cNvSpPr/>
            <p:nvPr/>
          </p:nvSpPr>
          <p:spPr>
            <a:xfrm>
              <a:off x="7794490" y="3472184"/>
              <a:ext cx="540791" cy="312391"/>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0" name="Google Shape;370;p13"/>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1" name="Google Shape;371;p13"/>
            <p:cNvSpPr/>
            <p:nvPr/>
          </p:nvSpPr>
          <p:spPr>
            <a:xfrm>
              <a:off x="7752377" y="3752957"/>
              <a:ext cx="148970" cy="86030"/>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2" name="Google Shape;372;p13"/>
            <p:cNvSpPr/>
            <p:nvPr/>
          </p:nvSpPr>
          <p:spPr>
            <a:xfrm>
              <a:off x="7787483" y="3773138"/>
              <a:ext cx="113842" cy="106298"/>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3" name="Google Shape;373;p13"/>
            <p:cNvSpPr/>
            <p:nvPr/>
          </p:nvSpPr>
          <p:spPr>
            <a:xfrm>
              <a:off x="7465892" y="3799784"/>
              <a:ext cx="345033" cy="254286"/>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4" name="Google Shape;374;p13"/>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6" name="Picture 5">
            <a:extLst>
              <a:ext uri="{FF2B5EF4-FFF2-40B4-BE49-F238E27FC236}">
                <a16:creationId xmlns:a16="http://schemas.microsoft.com/office/drawing/2014/main" id="{BFEC9974-3241-1265-1643-A560403E6FD7}"/>
              </a:ext>
            </a:extLst>
          </p:cNvPr>
          <p:cNvPicPr>
            <a:picLocks noChangeAspect="1"/>
          </p:cNvPicPr>
          <p:nvPr/>
        </p:nvPicPr>
        <p:blipFill>
          <a:blip r:embed="rId3"/>
          <a:stretch>
            <a:fillRect/>
          </a:stretch>
        </p:blipFill>
        <p:spPr>
          <a:xfrm>
            <a:off x="4682602" y="1705748"/>
            <a:ext cx="3839892" cy="2949809"/>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3"/>
          <p:cNvSpPr txBox="1">
            <a:spLocks noGrp="1"/>
          </p:cNvSpPr>
          <p:nvPr>
            <p:ph type="title"/>
          </p:nvPr>
        </p:nvSpPr>
        <p:spPr>
          <a:xfrm>
            <a:off x="457200" y="605600"/>
            <a:ext cx="5458324" cy="1082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4400">
                <a:latin typeface="Barlow SemiBold"/>
                <a:ea typeface="Barlow SemiBold"/>
                <a:cs typeface="Barlow SemiBold"/>
                <a:sym typeface="Barlow SemiBold"/>
              </a:rPr>
              <a:t>1.2 Tầm quan trọng của API</a:t>
            </a:r>
            <a:endParaRPr sz="4400"/>
          </a:p>
        </p:txBody>
      </p:sp>
      <p:sp>
        <p:nvSpPr>
          <p:cNvPr id="345" name="Google Shape;345;p13"/>
          <p:cNvSpPr txBox="1">
            <a:spLocks noGrp="1"/>
          </p:cNvSpPr>
          <p:nvPr>
            <p:ph type="body" idx="1"/>
          </p:nvPr>
        </p:nvSpPr>
        <p:spPr>
          <a:xfrm>
            <a:off x="222842" y="1896033"/>
            <a:ext cx="4138074" cy="2569238"/>
          </a:xfrm>
          <a:prstGeom prst="rect">
            <a:avLst/>
          </a:prstGeom>
        </p:spPr>
        <p:txBody>
          <a:bodyPr spcFirstLastPara="1" wrap="square" lIns="0" tIns="0" rIns="0" bIns="0" anchor="t" anchorCtr="0">
            <a:noAutofit/>
          </a:bodyPr>
          <a:lstStyle/>
          <a:p>
            <a:pPr algn="just"/>
            <a:r>
              <a:rPr lang="vi-VN" b="0" i="0">
                <a:solidFill>
                  <a:schemeClr val="tx1"/>
                </a:solidFill>
                <a:effectLst/>
                <a:latin typeface="Times New Roman" panose="02020603050405020304" pitchFamily="18" charset="0"/>
                <a:cs typeface="Times New Roman" panose="02020603050405020304" pitchFamily="18" charset="0"/>
              </a:rPr>
              <a:t>API là một trong những yếu tố không thể thiếu trong việc </a:t>
            </a:r>
            <a:r>
              <a:rPr lang="vi-VN" i="0">
                <a:solidFill>
                  <a:schemeClr val="tx1"/>
                </a:solidFill>
                <a:effectLst/>
                <a:latin typeface="Times New Roman" panose="02020603050405020304" pitchFamily="18" charset="0"/>
                <a:cs typeface="Times New Roman" panose="02020603050405020304" pitchFamily="18" charset="0"/>
              </a:rPr>
              <a:t>điều hành</a:t>
            </a:r>
            <a:r>
              <a:rPr lang="vi-VN" b="0" i="0">
                <a:solidFill>
                  <a:schemeClr val="tx1"/>
                </a:solidFill>
                <a:effectLst/>
                <a:latin typeface="Times New Roman" panose="02020603050405020304" pitchFamily="18" charset="0"/>
                <a:cs typeface="Times New Roman" panose="02020603050405020304" pitchFamily="18" charset="0"/>
              </a:rPr>
              <a:t>, </a:t>
            </a:r>
            <a:r>
              <a:rPr lang="vi-VN" i="0">
                <a:solidFill>
                  <a:schemeClr val="tx1"/>
                </a:solidFill>
                <a:effectLst/>
                <a:latin typeface="Times New Roman" panose="02020603050405020304" pitchFamily="18" charset="0"/>
                <a:cs typeface="Times New Roman" panose="02020603050405020304" pitchFamily="18" charset="0"/>
              </a:rPr>
              <a:t>quản lý </a:t>
            </a:r>
            <a:r>
              <a:rPr lang="vi-VN" b="0" i="0">
                <a:solidFill>
                  <a:schemeClr val="tx1"/>
                </a:solidFill>
                <a:effectLst/>
                <a:latin typeface="Times New Roman" panose="02020603050405020304" pitchFamily="18" charset="0"/>
                <a:cs typeface="Times New Roman" panose="02020603050405020304" pitchFamily="18" charset="0"/>
              </a:rPr>
              <a:t>doanh nghiệp theo hướng dữ liệu. </a:t>
            </a:r>
            <a:endParaRPr lang="en-US" b="0" i="0">
              <a:solidFill>
                <a:schemeClr val="tx1"/>
              </a:solidFill>
              <a:effectLst/>
              <a:latin typeface="Times New Roman" panose="02020603050405020304" pitchFamily="18" charset="0"/>
              <a:cs typeface="Times New Roman" panose="02020603050405020304" pitchFamily="18" charset="0"/>
            </a:endParaRPr>
          </a:p>
          <a:p>
            <a:pPr algn="just"/>
            <a:r>
              <a:rPr lang="vi-VN" b="0" i="0">
                <a:solidFill>
                  <a:schemeClr val="tx1"/>
                </a:solidFill>
                <a:effectLst/>
                <a:latin typeface="Times New Roman" panose="02020603050405020304" pitchFamily="18" charset="0"/>
                <a:cs typeface="Times New Roman" panose="02020603050405020304" pitchFamily="18" charset="0"/>
              </a:rPr>
              <a:t>API cho phép người dùng doanh nghiệp và công nghệ thông tin tận dụng phần mềm, ứng dụng để tăng năng suất làm việc cũng như cải thiện lợi nhuận. </a:t>
            </a:r>
            <a:endParaRPr lang="en-US">
              <a:solidFill>
                <a:schemeClr val="tx1"/>
              </a:solidFill>
              <a:latin typeface="Times New Roman" panose="02020603050405020304" pitchFamily="18" charset="0"/>
              <a:cs typeface="Times New Roman" panose="02020603050405020304" pitchFamily="18" charset="0"/>
            </a:endParaRPr>
          </a:p>
        </p:txBody>
      </p:sp>
      <p:sp>
        <p:nvSpPr>
          <p:cNvPr id="347" name="Google Shape;347;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6</a:t>
            </a:fld>
            <a:endParaRPr/>
          </a:p>
        </p:txBody>
      </p:sp>
      <p:grpSp>
        <p:nvGrpSpPr>
          <p:cNvPr id="348" name="Google Shape;348;p13"/>
          <p:cNvGrpSpPr/>
          <p:nvPr/>
        </p:nvGrpSpPr>
        <p:grpSpPr>
          <a:xfrm>
            <a:off x="5821119" y="101314"/>
            <a:ext cx="2706354" cy="1604434"/>
            <a:chOff x="6986665" y="3298709"/>
            <a:chExt cx="1817809" cy="1077669"/>
          </a:xfrm>
        </p:grpSpPr>
        <p:sp>
          <p:nvSpPr>
            <p:cNvPr id="349" name="Google Shape;349;p13"/>
            <p:cNvSpPr/>
            <p:nvPr/>
          </p:nvSpPr>
          <p:spPr>
            <a:xfrm>
              <a:off x="6986665" y="3342725"/>
              <a:ext cx="1790318" cy="1033653"/>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0" name="Google Shape;350;p13"/>
            <p:cNvSpPr/>
            <p:nvPr/>
          </p:nvSpPr>
          <p:spPr>
            <a:xfrm>
              <a:off x="7014156" y="3327342"/>
              <a:ext cx="1790318" cy="1033653"/>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1" name="Google Shape;351;p13"/>
            <p:cNvSpPr/>
            <p:nvPr/>
          </p:nvSpPr>
          <p:spPr>
            <a:xfrm>
              <a:off x="7014156" y="3298709"/>
              <a:ext cx="1790318" cy="1033653"/>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2" name="Google Shape;352;p13"/>
            <p:cNvSpPr/>
            <p:nvPr/>
          </p:nvSpPr>
          <p:spPr>
            <a:xfrm>
              <a:off x="7976493" y="3396565"/>
              <a:ext cx="664692" cy="383742"/>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 name="Google Shape;353;p13"/>
            <p:cNvSpPr/>
            <p:nvPr/>
          </p:nvSpPr>
          <p:spPr>
            <a:xfrm>
              <a:off x="7912754" y="3450709"/>
              <a:ext cx="634670" cy="366446"/>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4" name="Google Shape;354;p13"/>
            <p:cNvSpPr/>
            <p:nvPr/>
          </p:nvSpPr>
          <p:spPr>
            <a:xfrm>
              <a:off x="7863331" y="3479190"/>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5" name="Google Shape;355;p13"/>
            <p:cNvSpPr/>
            <p:nvPr/>
          </p:nvSpPr>
          <p:spPr>
            <a:xfrm>
              <a:off x="7813984" y="3507747"/>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6" name="Google Shape;356;p13"/>
            <p:cNvSpPr/>
            <p:nvPr/>
          </p:nvSpPr>
          <p:spPr>
            <a:xfrm>
              <a:off x="7451727" y="3699575"/>
              <a:ext cx="664616" cy="38374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7" name="Google Shape;357;p13"/>
            <p:cNvSpPr/>
            <p:nvPr/>
          </p:nvSpPr>
          <p:spPr>
            <a:xfrm>
              <a:off x="7387988" y="3753643"/>
              <a:ext cx="593293" cy="342595"/>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 name="Google Shape;358;p13"/>
            <p:cNvSpPr/>
            <p:nvPr/>
          </p:nvSpPr>
          <p:spPr>
            <a:xfrm>
              <a:off x="7338565" y="3782200"/>
              <a:ext cx="582091" cy="33604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 name="Google Shape;359;p13"/>
            <p:cNvSpPr/>
            <p:nvPr/>
          </p:nvSpPr>
          <p:spPr>
            <a:xfrm>
              <a:off x="7289218" y="3810681"/>
              <a:ext cx="496671" cy="286816"/>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0" name="Google Shape;360;p13"/>
            <p:cNvSpPr/>
            <p:nvPr/>
          </p:nvSpPr>
          <p:spPr>
            <a:xfrm>
              <a:off x="7582329" y="3561435"/>
              <a:ext cx="337413" cy="194766"/>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1" name="Google Shape;361;p13"/>
            <p:cNvSpPr/>
            <p:nvPr/>
          </p:nvSpPr>
          <p:spPr>
            <a:xfrm>
              <a:off x="7800200" y="3687162"/>
              <a:ext cx="337413" cy="194843"/>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 name="Google Shape;362;p13"/>
            <p:cNvSpPr/>
            <p:nvPr/>
          </p:nvSpPr>
          <p:spPr>
            <a:xfrm>
              <a:off x="8018073" y="3812966"/>
              <a:ext cx="337413" cy="194843"/>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3" name="Google Shape;363;p13"/>
            <p:cNvSpPr/>
            <p:nvPr/>
          </p:nvSpPr>
          <p:spPr>
            <a:xfrm>
              <a:off x="7794459" y="3551002"/>
              <a:ext cx="540846" cy="312343"/>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4" name="Google Shape;364;p13"/>
            <p:cNvSpPr/>
            <p:nvPr/>
          </p:nvSpPr>
          <p:spPr>
            <a:xfrm>
              <a:off x="7824798" y="3491907"/>
              <a:ext cx="470058" cy="181410"/>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 name="Google Shape;365;p13"/>
            <p:cNvSpPr/>
            <p:nvPr/>
          </p:nvSpPr>
          <p:spPr>
            <a:xfrm>
              <a:off x="7794490" y="3623727"/>
              <a:ext cx="41071" cy="82677"/>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6" name="Google Shape;366;p13"/>
            <p:cNvSpPr/>
            <p:nvPr/>
          </p:nvSpPr>
          <p:spPr>
            <a:xfrm>
              <a:off x="8298847" y="3624184"/>
              <a:ext cx="36118" cy="82219"/>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7" name="Google Shape;367;p13"/>
            <p:cNvSpPr/>
            <p:nvPr/>
          </p:nvSpPr>
          <p:spPr>
            <a:xfrm>
              <a:off x="7842237" y="3535238"/>
              <a:ext cx="450190" cy="259842"/>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8" name="Google Shape;368;p13"/>
            <p:cNvSpPr/>
            <p:nvPr/>
          </p:nvSpPr>
          <p:spPr>
            <a:xfrm>
              <a:off x="7815050" y="3673683"/>
              <a:ext cx="491790" cy="17643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9" name="Google Shape;369;p13"/>
            <p:cNvSpPr/>
            <p:nvPr/>
          </p:nvSpPr>
          <p:spPr>
            <a:xfrm>
              <a:off x="7794490" y="3472184"/>
              <a:ext cx="540791" cy="312391"/>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0" name="Google Shape;370;p13"/>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1" name="Google Shape;371;p13"/>
            <p:cNvSpPr/>
            <p:nvPr/>
          </p:nvSpPr>
          <p:spPr>
            <a:xfrm>
              <a:off x="7752377" y="3752957"/>
              <a:ext cx="148970" cy="86030"/>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2" name="Google Shape;372;p13"/>
            <p:cNvSpPr/>
            <p:nvPr/>
          </p:nvSpPr>
          <p:spPr>
            <a:xfrm>
              <a:off x="7787483" y="3773138"/>
              <a:ext cx="113842" cy="106298"/>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3" name="Google Shape;373;p13"/>
            <p:cNvSpPr/>
            <p:nvPr/>
          </p:nvSpPr>
          <p:spPr>
            <a:xfrm>
              <a:off x="7465892" y="3799784"/>
              <a:ext cx="345033" cy="254286"/>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4" name="Google Shape;374;p13"/>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6" name="Picture 5">
            <a:extLst>
              <a:ext uri="{FF2B5EF4-FFF2-40B4-BE49-F238E27FC236}">
                <a16:creationId xmlns:a16="http://schemas.microsoft.com/office/drawing/2014/main" id="{BFEC9974-3241-1265-1643-A560403E6FD7}"/>
              </a:ext>
            </a:extLst>
          </p:cNvPr>
          <p:cNvPicPr>
            <a:picLocks noChangeAspect="1"/>
          </p:cNvPicPr>
          <p:nvPr/>
        </p:nvPicPr>
        <p:blipFill>
          <a:blip r:embed="rId3"/>
          <a:stretch>
            <a:fillRect/>
          </a:stretch>
        </p:blipFill>
        <p:spPr>
          <a:xfrm>
            <a:off x="4682602" y="1705748"/>
            <a:ext cx="3803942" cy="2949809"/>
          </a:xfrm>
          <a:prstGeom prst="rect">
            <a:avLst/>
          </a:prstGeom>
        </p:spPr>
      </p:pic>
    </p:spTree>
    <p:extLst>
      <p:ext uri="{BB962C8B-B14F-4D97-AF65-F5344CB8AC3E}">
        <p14:creationId xmlns:p14="http://schemas.microsoft.com/office/powerpoint/2010/main" val="133304456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3"/>
          <p:cNvSpPr txBox="1">
            <a:spLocks noGrp="1"/>
          </p:cNvSpPr>
          <p:nvPr>
            <p:ph type="title"/>
          </p:nvPr>
        </p:nvSpPr>
        <p:spPr>
          <a:xfrm>
            <a:off x="457200" y="605600"/>
            <a:ext cx="4875104" cy="1082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4400">
                <a:latin typeface="Barlow SemiBold"/>
                <a:ea typeface="Barlow SemiBold"/>
                <a:cs typeface="Barlow SemiBold"/>
                <a:sym typeface="Barlow SemiBold"/>
              </a:rPr>
              <a:t>1.3 Phân loại API</a:t>
            </a:r>
            <a:endParaRPr sz="4400"/>
          </a:p>
        </p:txBody>
      </p:sp>
      <p:sp>
        <p:nvSpPr>
          <p:cNvPr id="345" name="Google Shape;345;p13"/>
          <p:cNvSpPr txBox="1">
            <a:spLocks noGrp="1"/>
          </p:cNvSpPr>
          <p:nvPr>
            <p:ph type="body" idx="1"/>
          </p:nvPr>
        </p:nvSpPr>
        <p:spPr>
          <a:xfrm>
            <a:off x="507207" y="1814743"/>
            <a:ext cx="3484765" cy="1876933"/>
          </a:xfrm>
          <a:prstGeom prst="rect">
            <a:avLst/>
          </a:prstGeom>
        </p:spPr>
        <p:txBody>
          <a:bodyPr spcFirstLastPara="1" wrap="square" lIns="0" tIns="0" rIns="0" bIns="0" anchor="t" anchorCtr="0">
            <a:noAutofit/>
          </a:bodyPr>
          <a:lstStyle/>
          <a:p>
            <a:pPr marL="114300" indent="0">
              <a:lnSpc>
                <a:spcPct val="100000"/>
              </a:lnSpc>
              <a:buNone/>
            </a:pPr>
            <a:r>
              <a:rPr lang="en-US" b="1">
                <a:latin typeface="Times New Roman" panose="02020603050405020304" pitchFamily="18" charset="0"/>
                <a:ea typeface="Calibri" panose="020F0502020204030204" pitchFamily="34" charset="0"/>
                <a:cs typeface="Times New Roman" panose="02020603050405020304" pitchFamily="18" charset="0"/>
              </a:rPr>
              <a:t>Theo quyền truy cập:</a:t>
            </a:r>
            <a:r>
              <a:rPr lang="en-US" b="1">
                <a:effectLst/>
                <a:latin typeface="Times New Roman" panose="02020603050405020304" pitchFamily="18" charset="0"/>
                <a:ea typeface="Calibri" panose="020F0502020204030204" pitchFamily="34" charset="0"/>
                <a:cs typeface="Times New Roman" panose="02020603050405020304" pitchFamily="18" charset="0"/>
              </a:rPr>
              <a:t> </a:t>
            </a:r>
          </a:p>
          <a:p>
            <a:pPr algn="just">
              <a:lnSpc>
                <a:spcPct val="100000"/>
              </a:lnSpc>
            </a:pPr>
            <a:r>
              <a:rPr lang="en-US">
                <a:effectLst/>
                <a:latin typeface="Times New Roman" panose="02020603050405020304" pitchFamily="18" charset="0"/>
                <a:ea typeface="Calibri" panose="020F0502020204030204" pitchFamily="34" charset="0"/>
                <a:cs typeface="Times New Roman" panose="02020603050405020304" pitchFamily="18" charset="0"/>
              </a:rPr>
              <a:t>Private APIs (API riêng tư).</a:t>
            </a:r>
          </a:p>
          <a:p>
            <a:pPr algn="just">
              <a:lnSpc>
                <a:spcPct val="100000"/>
              </a:lnSpc>
            </a:pPr>
            <a:r>
              <a:rPr lang="en-US" b="0">
                <a:effectLst/>
                <a:latin typeface="Times New Roman" panose="02020603050405020304" pitchFamily="18" charset="0"/>
                <a:ea typeface="Calibri" panose="020F0502020204030204" pitchFamily="34" charset="0"/>
                <a:cs typeface="Times New Roman" panose="02020603050405020304" pitchFamily="18" charset="0"/>
              </a:rPr>
              <a:t>Public APIs (API công khai)</a:t>
            </a:r>
            <a:endParaRPr lang="en-US">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0000"/>
              </a:lnSpc>
            </a:pPr>
            <a:r>
              <a:rPr lang="en-US">
                <a:effectLst/>
                <a:latin typeface="Times New Roman" panose="02020603050405020304" pitchFamily="18" charset="0"/>
                <a:ea typeface="Calibri" panose="020F0502020204030204" pitchFamily="34" charset="0"/>
                <a:cs typeface="Times New Roman" panose="02020603050405020304" pitchFamily="18" charset="0"/>
              </a:rPr>
              <a:t>Partner APIs (API đối tác).</a:t>
            </a:r>
            <a:endParaRPr lang="en-US">
              <a:latin typeface="Times New Roman" panose="02020603050405020304" pitchFamily="18" charset="0"/>
              <a:cs typeface="Times New Roman" panose="02020603050405020304" pitchFamily="18" charset="0"/>
            </a:endParaRPr>
          </a:p>
        </p:txBody>
      </p:sp>
      <p:sp>
        <p:nvSpPr>
          <p:cNvPr id="347" name="Google Shape;347;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7</a:t>
            </a:fld>
            <a:endParaRPr/>
          </a:p>
        </p:txBody>
      </p:sp>
      <p:grpSp>
        <p:nvGrpSpPr>
          <p:cNvPr id="348" name="Google Shape;348;p13"/>
          <p:cNvGrpSpPr/>
          <p:nvPr/>
        </p:nvGrpSpPr>
        <p:grpSpPr>
          <a:xfrm>
            <a:off x="5821119" y="101314"/>
            <a:ext cx="2706354" cy="1604434"/>
            <a:chOff x="6986665" y="3298709"/>
            <a:chExt cx="1817809" cy="1077669"/>
          </a:xfrm>
        </p:grpSpPr>
        <p:sp>
          <p:nvSpPr>
            <p:cNvPr id="349" name="Google Shape;349;p13"/>
            <p:cNvSpPr/>
            <p:nvPr/>
          </p:nvSpPr>
          <p:spPr>
            <a:xfrm>
              <a:off x="6986665" y="3342725"/>
              <a:ext cx="1790318" cy="1033653"/>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0" name="Google Shape;350;p13"/>
            <p:cNvSpPr/>
            <p:nvPr/>
          </p:nvSpPr>
          <p:spPr>
            <a:xfrm>
              <a:off x="7014156" y="3327342"/>
              <a:ext cx="1790318" cy="1033653"/>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1" name="Google Shape;351;p13"/>
            <p:cNvSpPr/>
            <p:nvPr/>
          </p:nvSpPr>
          <p:spPr>
            <a:xfrm>
              <a:off x="7014156" y="3298709"/>
              <a:ext cx="1790318" cy="1033653"/>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2" name="Google Shape;352;p13"/>
            <p:cNvSpPr/>
            <p:nvPr/>
          </p:nvSpPr>
          <p:spPr>
            <a:xfrm>
              <a:off x="7976493" y="3396565"/>
              <a:ext cx="664692" cy="383742"/>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 name="Google Shape;353;p13"/>
            <p:cNvSpPr/>
            <p:nvPr/>
          </p:nvSpPr>
          <p:spPr>
            <a:xfrm>
              <a:off x="7912754" y="3450709"/>
              <a:ext cx="634670" cy="366446"/>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4" name="Google Shape;354;p13"/>
            <p:cNvSpPr/>
            <p:nvPr/>
          </p:nvSpPr>
          <p:spPr>
            <a:xfrm>
              <a:off x="7863331" y="3479190"/>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5" name="Google Shape;355;p13"/>
            <p:cNvSpPr/>
            <p:nvPr/>
          </p:nvSpPr>
          <p:spPr>
            <a:xfrm>
              <a:off x="7813984" y="3507747"/>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6" name="Google Shape;356;p13"/>
            <p:cNvSpPr/>
            <p:nvPr/>
          </p:nvSpPr>
          <p:spPr>
            <a:xfrm>
              <a:off x="7451727" y="3699575"/>
              <a:ext cx="664616" cy="38374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7" name="Google Shape;357;p13"/>
            <p:cNvSpPr/>
            <p:nvPr/>
          </p:nvSpPr>
          <p:spPr>
            <a:xfrm>
              <a:off x="7387988" y="3753643"/>
              <a:ext cx="593293" cy="342595"/>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 name="Google Shape;358;p13"/>
            <p:cNvSpPr/>
            <p:nvPr/>
          </p:nvSpPr>
          <p:spPr>
            <a:xfrm>
              <a:off x="7338565" y="3782200"/>
              <a:ext cx="582091" cy="33604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 name="Google Shape;359;p13"/>
            <p:cNvSpPr/>
            <p:nvPr/>
          </p:nvSpPr>
          <p:spPr>
            <a:xfrm>
              <a:off x="7289218" y="3810681"/>
              <a:ext cx="496671" cy="286816"/>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0" name="Google Shape;360;p13"/>
            <p:cNvSpPr/>
            <p:nvPr/>
          </p:nvSpPr>
          <p:spPr>
            <a:xfrm>
              <a:off x="7582329" y="3561435"/>
              <a:ext cx="337413" cy="194766"/>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1" name="Google Shape;361;p13"/>
            <p:cNvSpPr/>
            <p:nvPr/>
          </p:nvSpPr>
          <p:spPr>
            <a:xfrm>
              <a:off x="7800200" y="3687162"/>
              <a:ext cx="337413" cy="194843"/>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 name="Google Shape;362;p13"/>
            <p:cNvSpPr/>
            <p:nvPr/>
          </p:nvSpPr>
          <p:spPr>
            <a:xfrm>
              <a:off x="8018073" y="3812966"/>
              <a:ext cx="337413" cy="194843"/>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3" name="Google Shape;363;p13"/>
            <p:cNvSpPr/>
            <p:nvPr/>
          </p:nvSpPr>
          <p:spPr>
            <a:xfrm>
              <a:off x="7794459" y="3551002"/>
              <a:ext cx="540846" cy="312343"/>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4" name="Google Shape;364;p13"/>
            <p:cNvSpPr/>
            <p:nvPr/>
          </p:nvSpPr>
          <p:spPr>
            <a:xfrm>
              <a:off x="7824798" y="3491907"/>
              <a:ext cx="470058" cy="181410"/>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 name="Google Shape;365;p13"/>
            <p:cNvSpPr/>
            <p:nvPr/>
          </p:nvSpPr>
          <p:spPr>
            <a:xfrm>
              <a:off x="7794490" y="3623727"/>
              <a:ext cx="41071" cy="82677"/>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6" name="Google Shape;366;p13"/>
            <p:cNvSpPr/>
            <p:nvPr/>
          </p:nvSpPr>
          <p:spPr>
            <a:xfrm>
              <a:off x="8298847" y="3624184"/>
              <a:ext cx="36118" cy="82219"/>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7" name="Google Shape;367;p13"/>
            <p:cNvSpPr/>
            <p:nvPr/>
          </p:nvSpPr>
          <p:spPr>
            <a:xfrm>
              <a:off x="7842237" y="3535238"/>
              <a:ext cx="450190" cy="259842"/>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8" name="Google Shape;368;p13"/>
            <p:cNvSpPr/>
            <p:nvPr/>
          </p:nvSpPr>
          <p:spPr>
            <a:xfrm>
              <a:off x="7815050" y="3673683"/>
              <a:ext cx="491790" cy="17643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9" name="Google Shape;369;p13"/>
            <p:cNvSpPr/>
            <p:nvPr/>
          </p:nvSpPr>
          <p:spPr>
            <a:xfrm>
              <a:off x="7794490" y="3472184"/>
              <a:ext cx="540791" cy="312391"/>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0" name="Google Shape;370;p13"/>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1" name="Google Shape;371;p13"/>
            <p:cNvSpPr/>
            <p:nvPr/>
          </p:nvSpPr>
          <p:spPr>
            <a:xfrm>
              <a:off x="7752377" y="3752957"/>
              <a:ext cx="148970" cy="86030"/>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2" name="Google Shape;372;p13"/>
            <p:cNvSpPr/>
            <p:nvPr/>
          </p:nvSpPr>
          <p:spPr>
            <a:xfrm>
              <a:off x="7787483" y="3773138"/>
              <a:ext cx="113842" cy="106298"/>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3" name="Google Shape;373;p13"/>
            <p:cNvSpPr/>
            <p:nvPr/>
          </p:nvSpPr>
          <p:spPr>
            <a:xfrm>
              <a:off x="7465892" y="3799784"/>
              <a:ext cx="345033" cy="254286"/>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4" name="Google Shape;374;p13"/>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 name="Google Shape;345;p13">
            <a:extLst>
              <a:ext uri="{FF2B5EF4-FFF2-40B4-BE49-F238E27FC236}">
                <a16:creationId xmlns:a16="http://schemas.microsoft.com/office/drawing/2014/main" id="{154C2EA9-5606-E660-8B70-019A625B8A9C}"/>
              </a:ext>
            </a:extLst>
          </p:cNvPr>
          <p:cNvSpPr txBox="1">
            <a:spLocks/>
          </p:cNvSpPr>
          <p:nvPr/>
        </p:nvSpPr>
        <p:spPr>
          <a:xfrm>
            <a:off x="4753581" y="1851234"/>
            <a:ext cx="3484765" cy="1876933"/>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3pPr>
            <a:lvl4pPr marL="1828800" marR="0" lvl="3"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4pPr>
            <a:lvl5pPr marL="2286000" marR="0" lvl="4"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5pPr>
            <a:lvl6pPr marL="2743200" marR="0" lvl="5"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6pPr>
            <a:lvl7pPr marL="3200400" marR="0" lvl="6"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7pPr>
            <a:lvl8pPr marL="3657600" marR="0" lvl="7"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8pPr>
            <a:lvl9pPr marL="4114800" marR="0" lvl="8"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9pPr>
          </a:lstStyle>
          <a:p>
            <a:pPr marL="114300" indent="0" algn="just">
              <a:lnSpc>
                <a:spcPct val="100000"/>
              </a:lnSpc>
              <a:buNone/>
            </a:pPr>
            <a:r>
              <a:rPr lang="en-US" sz="1800" b="1">
                <a:latin typeface="Times New Roman" panose="02020603050405020304" pitchFamily="18" charset="0"/>
                <a:cs typeface="Times New Roman" panose="02020603050405020304" pitchFamily="18" charset="0"/>
              </a:rPr>
              <a:t>Theo kiến trúc: </a:t>
            </a:r>
          </a:p>
          <a:p>
            <a:pPr algn="just">
              <a:lnSpc>
                <a:spcPct val="100000"/>
              </a:lnSpc>
            </a:pPr>
            <a:r>
              <a:rPr lang="en-US" sz="1800">
                <a:effectLst/>
                <a:latin typeface="Times New Roman" panose="02020603050405020304" pitchFamily="18" charset="0"/>
                <a:ea typeface="Calibri" panose="020F0502020204030204" pitchFamily="34" charset="0"/>
              </a:rPr>
              <a:t>REST API</a:t>
            </a:r>
          </a:p>
          <a:p>
            <a:pPr algn="just">
              <a:lnSpc>
                <a:spcPct val="100000"/>
              </a:lnSpc>
            </a:pPr>
            <a:r>
              <a:rPr lang="en-US" sz="1800">
                <a:effectLst/>
                <a:latin typeface="Times New Roman" panose="02020603050405020304" pitchFamily="18" charset="0"/>
                <a:ea typeface="Calibri" panose="020F0502020204030204" pitchFamily="34" charset="0"/>
              </a:rPr>
              <a:t>SOAP</a:t>
            </a:r>
          </a:p>
          <a:p>
            <a:pPr algn="just">
              <a:lnSpc>
                <a:spcPct val="100000"/>
              </a:lnSpc>
            </a:pPr>
            <a:r>
              <a:rPr lang="en-US" sz="1800">
                <a:effectLst/>
                <a:latin typeface="Times New Roman" panose="02020603050405020304" pitchFamily="18" charset="0"/>
                <a:ea typeface="Calibri" panose="020F0502020204030204" pitchFamily="34" charset="0"/>
              </a:rPr>
              <a:t>GraphQL</a:t>
            </a:r>
          </a:p>
          <a:p>
            <a:pPr algn="just">
              <a:lnSpc>
                <a:spcPct val="100000"/>
              </a:lnSpc>
            </a:pPr>
            <a:endParaRPr lang="en-US" sz="180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9168036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15"/>
          <p:cNvSpPr txBox="1">
            <a:spLocks noGrp="1"/>
          </p:cNvSpPr>
          <p:nvPr>
            <p:ph type="ctrTitle"/>
          </p:nvPr>
        </p:nvSpPr>
        <p:spPr>
          <a:xfrm>
            <a:off x="975475" y="1866900"/>
            <a:ext cx="3913614" cy="1188416"/>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4400" b="1">
                <a:latin typeface="Barlow SemiBold" panose="00000700000000000000" pitchFamily="2" charset="0"/>
              </a:rPr>
              <a:t>KHÁI NIỆM</a:t>
            </a:r>
            <a:br>
              <a:rPr lang="en-US" sz="4400" b="1">
                <a:latin typeface="Barlow SemiBold" panose="00000700000000000000" pitchFamily="2" charset="0"/>
              </a:rPr>
            </a:br>
            <a:r>
              <a:rPr lang="en-US" sz="4400" b="1">
                <a:latin typeface="Barlow SemiBold" panose="00000700000000000000" pitchFamily="2" charset="0"/>
              </a:rPr>
              <a:t>RESTFUL API</a:t>
            </a:r>
          </a:p>
        </p:txBody>
      </p:sp>
      <p:sp>
        <p:nvSpPr>
          <p:cNvPr id="407" name="Google Shape;407;p15"/>
          <p:cNvSpPr txBox="1"/>
          <p:nvPr/>
        </p:nvSpPr>
        <p:spPr>
          <a:xfrm>
            <a:off x="0" y="1866900"/>
            <a:ext cx="609600" cy="1420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b="1">
                <a:solidFill>
                  <a:schemeClr val="lt1"/>
                </a:solidFill>
                <a:latin typeface="Barlow"/>
                <a:ea typeface="Barlow"/>
                <a:cs typeface="Barlow"/>
                <a:sym typeface="Barlow"/>
              </a:rPr>
              <a:t>2</a:t>
            </a:r>
            <a:endParaRPr sz="3600" b="1">
              <a:solidFill>
                <a:schemeClr val="lt1"/>
              </a:solidFill>
              <a:latin typeface="Barlow"/>
              <a:ea typeface="Barlow"/>
              <a:cs typeface="Barlow"/>
              <a:sym typeface="Barlow"/>
            </a:endParaRPr>
          </a:p>
        </p:txBody>
      </p:sp>
      <p:pic>
        <p:nvPicPr>
          <p:cNvPr id="3" name="Picture 2">
            <a:extLst>
              <a:ext uri="{FF2B5EF4-FFF2-40B4-BE49-F238E27FC236}">
                <a16:creationId xmlns:a16="http://schemas.microsoft.com/office/drawing/2014/main" id="{F8083775-2D7B-0347-2B43-2245647DE1FD}"/>
              </a:ext>
            </a:extLst>
          </p:cNvPr>
          <p:cNvPicPr>
            <a:picLocks noChangeAspect="1"/>
          </p:cNvPicPr>
          <p:nvPr/>
        </p:nvPicPr>
        <p:blipFill>
          <a:blip r:embed="rId3"/>
          <a:stretch>
            <a:fillRect/>
          </a:stretch>
        </p:blipFill>
        <p:spPr>
          <a:xfrm>
            <a:off x="4572000" y="400050"/>
            <a:ext cx="4173794" cy="4343399"/>
          </a:xfrm>
          <a:prstGeom prst="rect">
            <a:avLst/>
          </a:prstGeom>
          <a:solidFill>
            <a:schemeClr val="accent1"/>
          </a:solidFill>
        </p:spPr>
      </p:pic>
    </p:spTree>
    <p:extLst>
      <p:ext uri="{BB962C8B-B14F-4D97-AF65-F5344CB8AC3E}">
        <p14:creationId xmlns:p14="http://schemas.microsoft.com/office/powerpoint/2010/main" val="387899065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grpSp>
        <p:nvGrpSpPr>
          <p:cNvPr id="383" name="Google Shape;1047;p24">
            <a:extLst>
              <a:ext uri="{FF2B5EF4-FFF2-40B4-BE49-F238E27FC236}">
                <a16:creationId xmlns:a16="http://schemas.microsoft.com/office/drawing/2014/main" id="{597BE4E2-E570-1761-DEAC-B997B75F1DF6}"/>
              </a:ext>
            </a:extLst>
          </p:cNvPr>
          <p:cNvGrpSpPr/>
          <p:nvPr/>
        </p:nvGrpSpPr>
        <p:grpSpPr>
          <a:xfrm>
            <a:off x="128590" y="1627778"/>
            <a:ext cx="3386135" cy="2687047"/>
            <a:chOff x="2012475" y="393272"/>
            <a:chExt cx="4440240" cy="4609126"/>
          </a:xfrm>
        </p:grpSpPr>
        <p:sp>
          <p:nvSpPr>
            <p:cNvPr id="384" name="Google Shape;1048;p24">
              <a:extLst>
                <a:ext uri="{FF2B5EF4-FFF2-40B4-BE49-F238E27FC236}">
                  <a16:creationId xmlns:a16="http://schemas.microsoft.com/office/drawing/2014/main" id="{98908F33-1A48-170E-A55B-4A968B808EC2}"/>
                </a:ext>
              </a:extLst>
            </p:cNvPr>
            <p:cNvSpPr/>
            <p:nvPr/>
          </p:nvSpPr>
          <p:spPr>
            <a:xfrm>
              <a:off x="4172687" y="3422228"/>
              <a:ext cx="1096154" cy="631831"/>
            </a:xfrm>
            <a:custGeom>
              <a:avLst/>
              <a:gdLst/>
              <a:ahLst/>
              <a:cxnLst/>
              <a:rect l="l" t="t" r="r" b="b"/>
              <a:pathLst>
                <a:path w="1096154" h="631831" extrusionOk="0">
                  <a:moveTo>
                    <a:pt x="581029" y="616328"/>
                  </a:moveTo>
                  <a:lnTo>
                    <a:pt x="26975" y="296853"/>
                  </a:lnTo>
                  <a:cubicBezTo>
                    <a:pt x="-13002" y="273849"/>
                    <a:pt x="-7957" y="233547"/>
                    <a:pt x="38206" y="207027"/>
                  </a:cubicBezTo>
                  <a:lnTo>
                    <a:pt x="397137" y="0"/>
                  </a:lnTo>
                  <a:lnTo>
                    <a:pt x="1096154" y="402457"/>
                  </a:lnTo>
                  <a:lnTo>
                    <a:pt x="737223" y="609484"/>
                  </a:lnTo>
                  <a:cubicBezTo>
                    <a:pt x="691155" y="636479"/>
                    <a:pt x="621386" y="639331"/>
                    <a:pt x="581029" y="61632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5" name="Google Shape;1049;p24">
              <a:extLst>
                <a:ext uri="{FF2B5EF4-FFF2-40B4-BE49-F238E27FC236}">
                  <a16:creationId xmlns:a16="http://schemas.microsoft.com/office/drawing/2014/main" id="{4E324360-BFD1-B625-AB7B-E803404994B4}"/>
                </a:ext>
              </a:extLst>
            </p:cNvPr>
            <p:cNvSpPr/>
            <p:nvPr/>
          </p:nvSpPr>
          <p:spPr>
            <a:xfrm>
              <a:off x="4213521" y="3398464"/>
              <a:ext cx="1096058" cy="631866"/>
            </a:xfrm>
            <a:custGeom>
              <a:avLst/>
              <a:gdLst/>
              <a:ahLst/>
              <a:cxnLst/>
              <a:rect l="l" t="t" r="r" b="b"/>
              <a:pathLst>
                <a:path w="1096058" h="631866" extrusionOk="0">
                  <a:moveTo>
                    <a:pt x="581029" y="616328"/>
                  </a:moveTo>
                  <a:lnTo>
                    <a:pt x="26975" y="296853"/>
                  </a:lnTo>
                  <a:cubicBezTo>
                    <a:pt x="-13002" y="273849"/>
                    <a:pt x="-7957" y="233547"/>
                    <a:pt x="38206" y="207027"/>
                  </a:cubicBezTo>
                  <a:lnTo>
                    <a:pt x="397423" y="0"/>
                  </a:lnTo>
                  <a:lnTo>
                    <a:pt x="1096059" y="402837"/>
                  </a:lnTo>
                  <a:lnTo>
                    <a:pt x="737128" y="609864"/>
                  </a:lnTo>
                  <a:cubicBezTo>
                    <a:pt x="690774" y="636479"/>
                    <a:pt x="621005" y="639331"/>
                    <a:pt x="581029" y="616328"/>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6" name="Google Shape;1050;p24">
              <a:extLst>
                <a:ext uri="{FF2B5EF4-FFF2-40B4-BE49-F238E27FC236}">
                  <a16:creationId xmlns:a16="http://schemas.microsoft.com/office/drawing/2014/main" id="{C389E7D7-520C-D60B-2C75-B4ADA74276A1}"/>
                </a:ext>
              </a:extLst>
            </p:cNvPr>
            <p:cNvSpPr/>
            <p:nvPr/>
          </p:nvSpPr>
          <p:spPr>
            <a:xfrm>
              <a:off x="5277122" y="3780200"/>
              <a:ext cx="32266" cy="21196"/>
            </a:xfrm>
            <a:custGeom>
              <a:avLst/>
              <a:gdLst/>
              <a:ahLst/>
              <a:cxnLst/>
              <a:rect l="l" t="t" r="r" b="b"/>
              <a:pathLst>
                <a:path w="32266" h="21196" extrusionOk="0">
                  <a:moveTo>
                    <a:pt x="32267" y="21197"/>
                  </a:moveTo>
                  <a:lnTo>
                    <a:pt x="32267" y="0"/>
                  </a:lnTo>
                  <a:lnTo>
                    <a:pt x="0" y="18630"/>
                  </a:lnTo>
                  <a:lnTo>
                    <a:pt x="32267" y="2119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7" name="Google Shape;1051;p24">
              <a:extLst>
                <a:ext uri="{FF2B5EF4-FFF2-40B4-BE49-F238E27FC236}">
                  <a16:creationId xmlns:a16="http://schemas.microsoft.com/office/drawing/2014/main" id="{E5D4644F-8E2F-BF98-ED84-CEB22530E67A}"/>
                </a:ext>
              </a:extLst>
            </p:cNvPr>
            <p:cNvSpPr/>
            <p:nvPr/>
          </p:nvSpPr>
          <p:spPr>
            <a:xfrm>
              <a:off x="4213559" y="3635813"/>
              <a:ext cx="33123" cy="21387"/>
            </a:xfrm>
            <a:custGeom>
              <a:avLst/>
              <a:gdLst/>
              <a:ahLst/>
              <a:cxnLst/>
              <a:rect l="l" t="t" r="r" b="b"/>
              <a:pathLst>
                <a:path w="33123" h="21387" extrusionOk="0">
                  <a:moveTo>
                    <a:pt x="0" y="21387"/>
                  </a:moveTo>
                  <a:lnTo>
                    <a:pt x="0" y="0"/>
                  </a:lnTo>
                  <a:lnTo>
                    <a:pt x="33123" y="13688"/>
                  </a:lnTo>
                  <a:lnTo>
                    <a:pt x="0" y="2138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8" name="Google Shape;1052;p24">
              <a:extLst>
                <a:ext uri="{FF2B5EF4-FFF2-40B4-BE49-F238E27FC236}">
                  <a16:creationId xmlns:a16="http://schemas.microsoft.com/office/drawing/2014/main" id="{58556FE6-8A63-CF7A-3065-CB1A66409105}"/>
                </a:ext>
              </a:extLst>
            </p:cNvPr>
            <p:cNvSpPr/>
            <p:nvPr/>
          </p:nvSpPr>
          <p:spPr>
            <a:xfrm>
              <a:off x="4213521" y="3377363"/>
              <a:ext cx="1096058" cy="631809"/>
            </a:xfrm>
            <a:custGeom>
              <a:avLst/>
              <a:gdLst/>
              <a:ahLst/>
              <a:cxnLst/>
              <a:rect l="l" t="t" r="r" b="b"/>
              <a:pathLst>
                <a:path w="1096058" h="631809" extrusionOk="0">
                  <a:moveTo>
                    <a:pt x="581029" y="616232"/>
                  </a:moveTo>
                  <a:lnTo>
                    <a:pt x="26975" y="296853"/>
                  </a:lnTo>
                  <a:cubicBezTo>
                    <a:pt x="-13002" y="273754"/>
                    <a:pt x="-7957" y="233547"/>
                    <a:pt x="38206" y="206932"/>
                  </a:cubicBezTo>
                  <a:lnTo>
                    <a:pt x="397423" y="0"/>
                  </a:lnTo>
                  <a:lnTo>
                    <a:pt x="1096059" y="402837"/>
                  </a:lnTo>
                  <a:lnTo>
                    <a:pt x="737128" y="609769"/>
                  </a:lnTo>
                  <a:cubicBezTo>
                    <a:pt x="690774" y="636384"/>
                    <a:pt x="621005" y="639331"/>
                    <a:pt x="581029" y="616232"/>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9" name="Google Shape;1053;p24">
              <a:extLst>
                <a:ext uri="{FF2B5EF4-FFF2-40B4-BE49-F238E27FC236}">
                  <a16:creationId xmlns:a16="http://schemas.microsoft.com/office/drawing/2014/main" id="{04875115-EAE1-889F-6FFF-8446F1D775B7}"/>
                </a:ext>
              </a:extLst>
            </p:cNvPr>
            <p:cNvSpPr/>
            <p:nvPr/>
          </p:nvSpPr>
          <p:spPr>
            <a:xfrm>
              <a:off x="4526041" y="3091821"/>
              <a:ext cx="783348" cy="688378"/>
            </a:xfrm>
            <a:custGeom>
              <a:avLst/>
              <a:gdLst/>
              <a:ahLst/>
              <a:cxnLst/>
              <a:rect l="l" t="t" r="r" b="b"/>
              <a:pathLst>
                <a:path w="783348" h="688378" extrusionOk="0">
                  <a:moveTo>
                    <a:pt x="86521" y="286492"/>
                  </a:moveTo>
                  <a:lnTo>
                    <a:pt x="0" y="0"/>
                  </a:lnTo>
                  <a:lnTo>
                    <a:pt x="706346" y="404548"/>
                  </a:lnTo>
                  <a:lnTo>
                    <a:pt x="783348" y="688378"/>
                  </a:lnTo>
                  <a:lnTo>
                    <a:pt x="86521" y="286492"/>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0" name="Google Shape;1054;p24">
              <a:extLst>
                <a:ext uri="{FF2B5EF4-FFF2-40B4-BE49-F238E27FC236}">
                  <a16:creationId xmlns:a16="http://schemas.microsoft.com/office/drawing/2014/main" id="{547D054D-F8E0-20B3-14C6-7973C28C439C}"/>
                </a:ext>
              </a:extLst>
            </p:cNvPr>
            <p:cNvSpPr/>
            <p:nvPr/>
          </p:nvSpPr>
          <p:spPr>
            <a:xfrm>
              <a:off x="5278931" y="3755961"/>
              <a:ext cx="30363" cy="36025"/>
            </a:xfrm>
            <a:custGeom>
              <a:avLst/>
              <a:gdLst/>
              <a:ahLst/>
              <a:cxnLst/>
              <a:rect l="l" t="t" r="r" b="b"/>
              <a:pathLst>
                <a:path w="30363" h="36025" extrusionOk="0">
                  <a:moveTo>
                    <a:pt x="9899" y="36025"/>
                  </a:moveTo>
                  <a:lnTo>
                    <a:pt x="30363" y="24239"/>
                  </a:lnTo>
                  <a:lnTo>
                    <a:pt x="0" y="0"/>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1" name="Google Shape;1055;p24">
              <a:extLst>
                <a:ext uri="{FF2B5EF4-FFF2-40B4-BE49-F238E27FC236}">
                  <a16:creationId xmlns:a16="http://schemas.microsoft.com/office/drawing/2014/main" id="{39D6E19C-9E5A-99BF-9B32-970BAB856B91}"/>
                </a:ext>
              </a:extLst>
            </p:cNvPr>
            <p:cNvSpPr/>
            <p:nvPr/>
          </p:nvSpPr>
          <p:spPr>
            <a:xfrm>
              <a:off x="4503768" y="3102562"/>
              <a:ext cx="785061" cy="689423"/>
            </a:xfrm>
            <a:custGeom>
              <a:avLst/>
              <a:gdLst/>
              <a:ahLst/>
              <a:cxnLst/>
              <a:rect l="l" t="t" r="r" b="b"/>
              <a:pathLst>
                <a:path w="785061" h="689423" extrusionOk="0">
                  <a:moveTo>
                    <a:pt x="86425" y="286492"/>
                  </a:moveTo>
                  <a:lnTo>
                    <a:pt x="0" y="0"/>
                  </a:lnTo>
                  <a:lnTo>
                    <a:pt x="706346" y="404643"/>
                  </a:lnTo>
                  <a:lnTo>
                    <a:pt x="785061" y="689424"/>
                  </a:lnTo>
                  <a:lnTo>
                    <a:pt x="86425" y="286492"/>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2" name="Google Shape;1056;p24">
              <a:extLst>
                <a:ext uri="{FF2B5EF4-FFF2-40B4-BE49-F238E27FC236}">
                  <a16:creationId xmlns:a16="http://schemas.microsoft.com/office/drawing/2014/main" id="{8221B6C9-7452-0B64-36B8-6B28C04825A8}"/>
                </a:ext>
              </a:extLst>
            </p:cNvPr>
            <p:cNvSpPr/>
            <p:nvPr/>
          </p:nvSpPr>
          <p:spPr>
            <a:xfrm>
              <a:off x="3580122" y="393272"/>
              <a:ext cx="2872593" cy="3889928"/>
            </a:xfrm>
            <a:custGeom>
              <a:avLst/>
              <a:gdLst/>
              <a:ahLst/>
              <a:cxnLst/>
              <a:rect l="l" t="t" r="r" b="b"/>
              <a:pathLst>
                <a:path w="2872593" h="3889928" extrusionOk="0">
                  <a:moveTo>
                    <a:pt x="2803111" y="3881586"/>
                  </a:moveTo>
                  <a:lnTo>
                    <a:pt x="69483" y="2305217"/>
                  </a:lnTo>
                  <a:cubicBezTo>
                    <a:pt x="31410" y="2283165"/>
                    <a:pt x="0" y="2223756"/>
                    <a:pt x="0" y="2172713"/>
                  </a:cubicBezTo>
                  <a:lnTo>
                    <a:pt x="0" y="60716"/>
                  </a:lnTo>
                  <a:cubicBezTo>
                    <a:pt x="0" y="9673"/>
                    <a:pt x="31125" y="-13806"/>
                    <a:pt x="69483" y="8342"/>
                  </a:cubicBezTo>
                  <a:lnTo>
                    <a:pt x="2803111" y="1584711"/>
                  </a:lnTo>
                  <a:cubicBezTo>
                    <a:pt x="2841183" y="1606763"/>
                    <a:pt x="2872593" y="1666077"/>
                    <a:pt x="2872593" y="1717121"/>
                  </a:cubicBezTo>
                  <a:lnTo>
                    <a:pt x="2872593" y="3829212"/>
                  </a:lnTo>
                  <a:cubicBezTo>
                    <a:pt x="2872593" y="3880256"/>
                    <a:pt x="2841469" y="3903734"/>
                    <a:pt x="2803111" y="3881586"/>
                  </a:cubicBez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3" name="Google Shape;1057;p24">
              <a:extLst>
                <a:ext uri="{FF2B5EF4-FFF2-40B4-BE49-F238E27FC236}">
                  <a16:creationId xmlns:a16="http://schemas.microsoft.com/office/drawing/2014/main" id="{9008591B-424E-1270-5763-B6113D80292B}"/>
                </a:ext>
              </a:extLst>
            </p:cNvPr>
            <p:cNvSpPr/>
            <p:nvPr/>
          </p:nvSpPr>
          <p:spPr>
            <a:xfrm>
              <a:off x="6397319" y="4189501"/>
              <a:ext cx="30267" cy="107125"/>
            </a:xfrm>
            <a:custGeom>
              <a:avLst/>
              <a:gdLst/>
              <a:ahLst/>
              <a:cxnLst/>
              <a:rect l="l" t="t" r="r" b="b"/>
              <a:pathLst>
                <a:path w="30267" h="107125" extrusionOk="0">
                  <a:moveTo>
                    <a:pt x="0" y="107125"/>
                  </a:moveTo>
                  <a:lnTo>
                    <a:pt x="30268" y="89731"/>
                  </a:lnTo>
                  <a:lnTo>
                    <a:pt x="17228" y="0"/>
                  </a:lnTo>
                  <a:lnTo>
                    <a:pt x="0" y="107125"/>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4" name="Google Shape;1058;p24">
              <a:extLst>
                <a:ext uri="{FF2B5EF4-FFF2-40B4-BE49-F238E27FC236}">
                  <a16:creationId xmlns:a16="http://schemas.microsoft.com/office/drawing/2014/main" id="{43554987-6B0D-2F06-03E7-17FEAF9CEF71}"/>
                </a:ext>
              </a:extLst>
            </p:cNvPr>
            <p:cNvSpPr/>
            <p:nvPr/>
          </p:nvSpPr>
          <p:spPr>
            <a:xfrm>
              <a:off x="3574887" y="397432"/>
              <a:ext cx="72623" cy="31086"/>
            </a:xfrm>
            <a:custGeom>
              <a:avLst/>
              <a:gdLst/>
              <a:ahLst/>
              <a:cxnLst/>
              <a:rect l="l" t="t" r="r" b="b"/>
              <a:pathLst>
                <a:path w="72623" h="31086" extrusionOk="0">
                  <a:moveTo>
                    <a:pt x="0" y="17110"/>
                  </a:moveTo>
                  <a:lnTo>
                    <a:pt x="29792" y="0"/>
                  </a:lnTo>
                  <a:lnTo>
                    <a:pt x="72624" y="24334"/>
                  </a:lnTo>
                  <a:cubicBezTo>
                    <a:pt x="72624" y="24334"/>
                    <a:pt x="27032" y="31273"/>
                    <a:pt x="25890" y="31083"/>
                  </a:cubicBezTo>
                  <a:cubicBezTo>
                    <a:pt x="24747" y="30892"/>
                    <a:pt x="0" y="17110"/>
                    <a:pt x="0" y="171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5" name="Google Shape;1059;p24">
              <a:extLst>
                <a:ext uri="{FF2B5EF4-FFF2-40B4-BE49-F238E27FC236}">
                  <a16:creationId xmlns:a16="http://schemas.microsoft.com/office/drawing/2014/main" id="{8564660F-7D07-A366-A31A-629791AA5595}"/>
                </a:ext>
              </a:extLst>
            </p:cNvPr>
            <p:cNvSpPr/>
            <p:nvPr/>
          </p:nvSpPr>
          <p:spPr>
            <a:xfrm>
              <a:off x="3554709" y="407720"/>
              <a:ext cx="2872878" cy="3889928"/>
            </a:xfrm>
            <a:custGeom>
              <a:avLst/>
              <a:gdLst/>
              <a:ahLst/>
              <a:cxnLst/>
              <a:rect l="l" t="t" r="r" b="b"/>
              <a:pathLst>
                <a:path w="2872878" h="3889928" extrusionOk="0">
                  <a:moveTo>
                    <a:pt x="2803491" y="3881587"/>
                  </a:moveTo>
                  <a:lnTo>
                    <a:pt x="69388" y="2304837"/>
                  </a:lnTo>
                  <a:cubicBezTo>
                    <a:pt x="31315" y="2282785"/>
                    <a:pt x="0" y="2223471"/>
                    <a:pt x="0" y="2172332"/>
                  </a:cubicBezTo>
                  <a:lnTo>
                    <a:pt x="0" y="60716"/>
                  </a:lnTo>
                  <a:cubicBezTo>
                    <a:pt x="0" y="9673"/>
                    <a:pt x="31125" y="-13806"/>
                    <a:pt x="69388" y="8342"/>
                  </a:cubicBezTo>
                  <a:lnTo>
                    <a:pt x="2803491" y="1584711"/>
                  </a:lnTo>
                  <a:cubicBezTo>
                    <a:pt x="2841564" y="1606763"/>
                    <a:pt x="2872879" y="1666077"/>
                    <a:pt x="2872879" y="1717216"/>
                  </a:cubicBezTo>
                  <a:lnTo>
                    <a:pt x="2872879" y="3829212"/>
                  </a:lnTo>
                  <a:cubicBezTo>
                    <a:pt x="2872879" y="3880256"/>
                    <a:pt x="2841850" y="3903734"/>
                    <a:pt x="2803491" y="3881587"/>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6" name="Google Shape;1060;p24">
              <a:extLst>
                <a:ext uri="{FF2B5EF4-FFF2-40B4-BE49-F238E27FC236}">
                  <a16:creationId xmlns:a16="http://schemas.microsoft.com/office/drawing/2014/main" id="{28B3BB88-1B7F-996E-B08E-55D960C9A40D}"/>
                </a:ext>
              </a:extLst>
            </p:cNvPr>
            <p:cNvSpPr/>
            <p:nvPr/>
          </p:nvSpPr>
          <p:spPr>
            <a:xfrm>
              <a:off x="3549854" y="410477"/>
              <a:ext cx="2872973" cy="3889886"/>
            </a:xfrm>
            <a:custGeom>
              <a:avLst/>
              <a:gdLst/>
              <a:ahLst/>
              <a:cxnLst/>
              <a:rect l="l" t="t" r="r" b="b"/>
              <a:pathLst>
                <a:path w="2872973" h="3889886" extrusionOk="0">
                  <a:moveTo>
                    <a:pt x="2803491" y="3881587"/>
                  </a:moveTo>
                  <a:lnTo>
                    <a:pt x="69483" y="2305217"/>
                  </a:lnTo>
                  <a:cubicBezTo>
                    <a:pt x="31410" y="2283070"/>
                    <a:pt x="0" y="2223756"/>
                    <a:pt x="0" y="2172713"/>
                  </a:cubicBezTo>
                  <a:lnTo>
                    <a:pt x="0" y="60716"/>
                  </a:lnTo>
                  <a:cubicBezTo>
                    <a:pt x="0" y="9673"/>
                    <a:pt x="31124" y="-13806"/>
                    <a:pt x="69483" y="8342"/>
                  </a:cubicBezTo>
                  <a:lnTo>
                    <a:pt x="2803491" y="1584711"/>
                  </a:lnTo>
                  <a:cubicBezTo>
                    <a:pt x="2841564" y="1606764"/>
                    <a:pt x="2872974" y="1666077"/>
                    <a:pt x="2872974" y="1717121"/>
                  </a:cubicBezTo>
                  <a:lnTo>
                    <a:pt x="2872974" y="3829212"/>
                  </a:lnTo>
                  <a:cubicBezTo>
                    <a:pt x="2872974" y="3879971"/>
                    <a:pt x="2841849" y="3903734"/>
                    <a:pt x="2803491" y="3881587"/>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7" name="Google Shape;1061;p24">
              <a:extLst>
                <a:ext uri="{FF2B5EF4-FFF2-40B4-BE49-F238E27FC236}">
                  <a16:creationId xmlns:a16="http://schemas.microsoft.com/office/drawing/2014/main" id="{3E11ABEA-1226-79F6-2457-45B9300FE611}"/>
                </a:ext>
              </a:extLst>
            </p:cNvPr>
            <p:cNvSpPr/>
            <p:nvPr/>
          </p:nvSpPr>
          <p:spPr>
            <a:xfrm>
              <a:off x="3584596" y="456003"/>
              <a:ext cx="2802063" cy="3707642"/>
            </a:xfrm>
            <a:custGeom>
              <a:avLst/>
              <a:gdLst/>
              <a:ahLst/>
              <a:cxnLst/>
              <a:rect l="l" t="t" r="r" b="b"/>
              <a:pathLst>
                <a:path w="2802063" h="3707642" extrusionOk="0">
                  <a:moveTo>
                    <a:pt x="2800636" y="3707643"/>
                  </a:moveTo>
                  <a:lnTo>
                    <a:pt x="0" y="2092872"/>
                  </a:lnTo>
                  <a:lnTo>
                    <a:pt x="1428" y="23650"/>
                  </a:lnTo>
                  <a:cubicBezTo>
                    <a:pt x="1428" y="2453"/>
                    <a:pt x="16371" y="-6102"/>
                    <a:pt x="34742" y="4639"/>
                  </a:cubicBezTo>
                  <a:lnTo>
                    <a:pt x="2768750" y="1580818"/>
                  </a:lnTo>
                  <a:cubicBezTo>
                    <a:pt x="2788395" y="1593631"/>
                    <a:pt x="2800769" y="1615018"/>
                    <a:pt x="2802063" y="1638421"/>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8" name="Google Shape;1062;p24">
              <a:extLst>
                <a:ext uri="{FF2B5EF4-FFF2-40B4-BE49-F238E27FC236}">
                  <a16:creationId xmlns:a16="http://schemas.microsoft.com/office/drawing/2014/main" id="{BDB7B72A-CF0D-F79B-4C09-EA1E6DB5C9BC}"/>
                </a:ext>
              </a:extLst>
            </p:cNvPr>
            <p:cNvSpPr/>
            <p:nvPr/>
          </p:nvSpPr>
          <p:spPr>
            <a:xfrm>
              <a:off x="3711283" y="669187"/>
              <a:ext cx="283071" cy="477189"/>
            </a:xfrm>
            <a:custGeom>
              <a:avLst/>
              <a:gdLst/>
              <a:ahLst/>
              <a:cxnLst/>
              <a:rect l="l" t="t" r="r" b="b"/>
              <a:pathLst>
                <a:path w="283071" h="477189" extrusionOk="0">
                  <a:moveTo>
                    <a:pt x="268604" y="475462"/>
                  </a:moveTo>
                  <a:lnTo>
                    <a:pt x="14468" y="328699"/>
                  </a:lnTo>
                  <a:cubicBezTo>
                    <a:pt x="5540" y="322277"/>
                    <a:pt x="181" y="312023"/>
                    <a:pt x="0" y="301038"/>
                  </a:cubicBezTo>
                  <a:lnTo>
                    <a:pt x="0" y="12646"/>
                  </a:lnTo>
                  <a:cubicBezTo>
                    <a:pt x="0" y="2000"/>
                    <a:pt x="6472" y="-2848"/>
                    <a:pt x="14468" y="1715"/>
                  </a:cubicBezTo>
                  <a:lnTo>
                    <a:pt x="268604" y="148572"/>
                  </a:lnTo>
                  <a:cubicBezTo>
                    <a:pt x="277551" y="154933"/>
                    <a:pt x="282919" y="165172"/>
                    <a:pt x="283071" y="176138"/>
                  </a:cubicBezTo>
                  <a:lnTo>
                    <a:pt x="283071" y="464531"/>
                  </a:lnTo>
                  <a:cubicBezTo>
                    <a:pt x="283071" y="474986"/>
                    <a:pt x="276599" y="480119"/>
                    <a:pt x="268604" y="47546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9" name="Google Shape;1063;p24">
              <a:extLst>
                <a:ext uri="{FF2B5EF4-FFF2-40B4-BE49-F238E27FC236}">
                  <a16:creationId xmlns:a16="http://schemas.microsoft.com/office/drawing/2014/main" id="{28D1C8CC-5075-DC1B-E9E0-A011497EA1D4}"/>
                </a:ext>
              </a:extLst>
            </p:cNvPr>
            <p:cNvSpPr/>
            <p:nvPr/>
          </p:nvSpPr>
          <p:spPr>
            <a:xfrm>
              <a:off x="4063456" y="872696"/>
              <a:ext cx="283832" cy="477419"/>
            </a:xfrm>
            <a:custGeom>
              <a:avLst/>
              <a:gdLst/>
              <a:ahLst/>
              <a:cxnLst/>
              <a:rect l="l" t="t" r="r" b="b"/>
              <a:pathLst>
                <a:path w="283832" h="477419" extrusionOk="0">
                  <a:moveTo>
                    <a:pt x="269365" y="475462"/>
                  </a:moveTo>
                  <a:lnTo>
                    <a:pt x="14468" y="328509"/>
                  </a:lnTo>
                  <a:cubicBezTo>
                    <a:pt x="5540" y="322087"/>
                    <a:pt x="181" y="311833"/>
                    <a:pt x="0" y="300848"/>
                  </a:cubicBezTo>
                  <a:lnTo>
                    <a:pt x="0" y="12646"/>
                  </a:lnTo>
                  <a:cubicBezTo>
                    <a:pt x="0" y="2000"/>
                    <a:pt x="6472" y="-2848"/>
                    <a:pt x="14468" y="1715"/>
                  </a:cubicBezTo>
                  <a:lnTo>
                    <a:pt x="269080" y="148572"/>
                  </a:lnTo>
                  <a:cubicBezTo>
                    <a:pt x="278217" y="154931"/>
                    <a:pt x="283709" y="165305"/>
                    <a:pt x="283833" y="176423"/>
                  </a:cubicBezTo>
                  <a:lnTo>
                    <a:pt x="283833" y="464531"/>
                  </a:lnTo>
                  <a:cubicBezTo>
                    <a:pt x="283833" y="475177"/>
                    <a:pt x="277360" y="480595"/>
                    <a:pt x="269365" y="47546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0" name="Google Shape;1064;p24">
              <a:extLst>
                <a:ext uri="{FF2B5EF4-FFF2-40B4-BE49-F238E27FC236}">
                  <a16:creationId xmlns:a16="http://schemas.microsoft.com/office/drawing/2014/main" id="{F1A6F9E7-89F5-A461-877C-30ACC921310F}"/>
                </a:ext>
              </a:extLst>
            </p:cNvPr>
            <p:cNvSpPr/>
            <p:nvPr/>
          </p:nvSpPr>
          <p:spPr>
            <a:xfrm>
              <a:off x="4408015" y="1071223"/>
              <a:ext cx="284023" cy="477216"/>
            </a:xfrm>
            <a:custGeom>
              <a:avLst/>
              <a:gdLst/>
              <a:ahLst/>
              <a:cxnLst/>
              <a:rect l="l" t="t" r="r" b="b"/>
              <a:pathLst>
                <a:path w="284023" h="477216" extrusionOk="0">
                  <a:moveTo>
                    <a:pt x="269556" y="475502"/>
                  </a:moveTo>
                  <a:lnTo>
                    <a:pt x="14468" y="328644"/>
                  </a:lnTo>
                  <a:cubicBezTo>
                    <a:pt x="5521" y="322285"/>
                    <a:pt x="152" y="312048"/>
                    <a:pt x="0" y="301079"/>
                  </a:cubicBezTo>
                  <a:lnTo>
                    <a:pt x="0" y="12686"/>
                  </a:lnTo>
                  <a:cubicBezTo>
                    <a:pt x="0" y="2040"/>
                    <a:pt x="6472" y="-2903"/>
                    <a:pt x="14468" y="1755"/>
                  </a:cubicBezTo>
                  <a:lnTo>
                    <a:pt x="269556" y="148993"/>
                  </a:lnTo>
                  <a:cubicBezTo>
                    <a:pt x="278503" y="155354"/>
                    <a:pt x="283871" y="165592"/>
                    <a:pt x="284023" y="176559"/>
                  </a:cubicBezTo>
                  <a:lnTo>
                    <a:pt x="284023" y="464571"/>
                  </a:lnTo>
                  <a:cubicBezTo>
                    <a:pt x="283547" y="475217"/>
                    <a:pt x="277075" y="480065"/>
                    <a:pt x="269556" y="47550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1" name="Google Shape;1065;p24">
              <a:extLst>
                <a:ext uri="{FF2B5EF4-FFF2-40B4-BE49-F238E27FC236}">
                  <a16:creationId xmlns:a16="http://schemas.microsoft.com/office/drawing/2014/main" id="{68375C88-9BA7-FCA1-C943-E27D49893219}"/>
                </a:ext>
              </a:extLst>
            </p:cNvPr>
            <p:cNvSpPr/>
            <p:nvPr/>
          </p:nvSpPr>
          <p:spPr>
            <a:xfrm>
              <a:off x="3711283" y="1076206"/>
              <a:ext cx="283071" cy="477216"/>
            </a:xfrm>
            <a:custGeom>
              <a:avLst/>
              <a:gdLst/>
              <a:ahLst/>
              <a:cxnLst/>
              <a:rect l="l" t="t" r="r" b="b"/>
              <a:pathLst>
                <a:path w="283071" h="477216" extrusionOk="0">
                  <a:moveTo>
                    <a:pt x="268604" y="475462"/>
                  </a:moveTo>
                  <a:lnTo>
                    <a:pt x="14468" y="328699"/>
                  </a:lnTo>
                  <a:cubicBezTo>
                    <a:pt x="5540" y="322273"/>
                    <a:pt x="181" y="312027"/>
                    <a:pt x="0" y="301038"/>
                  </a:cubicBezTo>
                  <a:lnTo>
                    <a:pt x="0" y="12646"/>
                  </a:lnTo>
                  <a:cubicBezTo>
                    <a:pt x="0" y="2000"/>
                    <a:pt x="6472" y="-2848"/>
                    <a:pt x="14468" y="1715"/>
                  </a:cubicBezTo>
                  <a:lnTo>
                    <a:pt x="268604" y="148477"/>
                  </a:lnTo>
                  <a:cubicBezTo>
                    <a:pt x="277532" y="154899"/>
                    <a:pt x="282891" y="165154"/>
                    <a:pt x="283071" y="176138"/>
                  </a:cubicBezTo>
                  <a:lnTo>
                    <a:pt x="283071" y="464531"/>
                  </a:lnTo>
                  <a:cubicBezTo>
                    <a:pt x="283071" y="475177"/>
                    <a:pt x="276599" y="480119"/>
                    <a:pt x="268604" y="47546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2" name="Google Shape;1066;p24">
              <a:extLst>
                <a:ext uri="{FF2B5EF4-FFF2-40B4-BE49-F238E27FC236}">
                  <a16:creationId xmlns:a16="http://schemas.microsoft.com/office/drawing/2014/main" id="{916DCDE4-A5BD-7BE6-A9E3-766667598578}"/>
                </a:ext>
              </a:extLst>
            </p:cNvPr>
            <p:cNvSpPr/>
            <p:nvPr/>
          </p:nvSpPr>
          <p:spPr>
            <a:xfrm>
              <a:off x="4063456" y="1279716"/>
              <a:ext cx="283556" cy="477216"/>
            </a:xfrm>
            <a:custGeom>
              <a:avLst/>
              <a:gdLst/>
              <a:ahLst/>
              <a:cxnLst/>
              <a:rect l="l" t="t" r="r" b="b"/>
              <a:pathLst>
                <a:path w="283556" h="477216" extrusionOk="0">
                  <a:moveTo>
                    <a:pt x="269365" y="475462"/>
                  </a:moveTo>
                  <a:lnTo>
                    <a:pt x="14468" y="328699"/>
                  </a:lnTo>
                  <a:cubicBezTo>
                    <a:pt x="5540" y="322273"/>
                    <a:pt x="181" y="312027"/>
                    <a:pt x="0" y="301038"/>
                  </a:cubicBezTo>
                  <a:lnTo>
                    <a:pt x="0" y="12646"/>
                  </a:lnTo>
                  <a:cubicBezTo>
                    <a:pt x="0" y="2000"/>
                    <a:pt x="6472" y="-2848"/>
                    <a:pt x="14468" y="1715"/>
                  </a:cubicBezTo>
                  <a:lnTo>
                    <a:pt x="269080" y="148477"/>
                  </a:lnTo>
                  <a:cubicBezTo>
                    <a:pt x="278008" y="154903"/>
                    <a:pt x="283366" y="165150"/>
                    <a:pt x="283547" y="176138"/>
                  </a:cubicBezTo>
                  <a:lnTo>
                    <a:pt x="283547" y="464531"/>
                  </a:lnTo>
                  <a:cubicBezTo>
                    <a:pt x="283833" y="475177"/>
                    <a:pt x="277360" y="480119"/>
                    <a:pt x="269365" y="47546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3" name="Google Shape;1067;p24">
              <a:extLst>
                <a:ext uri="{FF2B5EF4-FFF2-40B4-BE49-F238E27FC236}">
                  <a16:creationId xmlns:a16="http://schemas.microsoft.com/office/drawing/2014/main" id="{A43F2BB3-BFDD-E72A-3435-6BC2D6BBB531}"/>
                </a:ext>
              </a:extLst>
            </p:cNvPr>
            <p:cNvSpPr/>
            <p:nvPr/>
          </p:nvSpPr>
          <p:spPr>
            <a:xfrm>
              <a:off x="4098484" y="1260570"/>
              <a:ext cx="283570" cy="477216"/>
            </a:xfrm>
            <a:custGeom>
              <a:avLst/>
              <a:gdLst/>
              <a:ahLst/>
              <a:cxnLst/>
              <a:rect l="l" t="t" r="r" b="b"/>
              <a:pathLst>
                <a:path w="283570" h="477216" extrusionOk="0">
                  <a:moveTo>
                    <a:pt x="269079" y="475502"/>
                  </a:moveTo>
                  <a:lnTo>
                    <a:pt x="14468" y="328644"/>
                  </a:lnTo>
                  <a:cubicBezTo>
                    <a:pt x="5521" y="322285"/>
                    <a:pt x="152" y="312048"/>
                    <a:pt x="0" y="301079"/>
                  </a:cubicBezTo>
                  <a:lnTo>
                    <a:pt x="0" y="12686"/>
                  </a:lnTo>
                  <a:cubicBezTo>
                    <a:pt x="0" y="2040"/>
                    <a:pt x="6472" y="-2903"/>
                    <a:pt x="14468" y="1755"/>
                  </a:cubicBezTo>
                  <a:lnTo>
                    <a:pt x="269079" y="148518"/>
                  </a:lnTo>
                  <a:cubicBezTo>
                    <a:pt x="278008" y="154943"/>
                    <a:pt x="283366" y="165190"/>
                    <a:pt x="283547" y="176178"/>
                  </a:cubicBezTo>
                  <a:lnTo>
                    <a:pt x="283547" y="464571"/>
                  </a:lnTo>
                  <a:cubicBezTo>
                    <a:pt x="284023" y="475217"/>
                    <a:pt x="277075" y="480065"/>
                    <a:pt x="269079" y="47550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4" name="Google Shape;1068;p24">
              <a:extLst>
                <a:ext uri="{FF2B5EF4-FFF2-40B4-BE49-F238E27FC236}">
                  <a16:creationId xmlns:a16="http://schemas.microsoft.com/office/drawing/2014/main" id="{7F673D6B-7514-BA51-6A09-C70B2947F982}"/>
                </a:ext>
              </a:extLst>
            </p:cNvPr>
            <p:cNvSpPr/>
            <p:nvPr/>
          </p:nvSpPr>
          <p:spPr>
            <a:xfrm>
              <a:off x="4408015" y="1478241"/>
              <a:ext cx="284023" cy="477161"/>
            </a:xfrm>
            <a:custGeom>
              <a:avLst/>
              <a:gdLst/>
              <a:ahLst/>
              <a:cxnLst/>
              <a:rect l="l" t="t" r="r" b="b"/>
              <a:pathLst>
                <a:path w="284023" h="477161" extrusionOk="0">
                  <a:moveTo>
                    <a:pt x="269556" y="475409"/>
                  </a:moveTo>
                  <a:lnTo>
                    <a:pt x="14468" y="328646"/>
                  </a:lnTo>
                  <a:cubicBezTo>
                    <a:pt x="5521" y="322287"/>
                    <a:pt x="152" y="312050"/>
                    <a:pt x="0" y="301080"/>
                  </a:cubicBezTo>
                  <a:lnTo>
                    <a:pt x="0" y="12593"/>
                  </a:lnTo>
                  <a:cubicBezTo>
                    <a:pt x="0" y="2042"/>
                    <a:pt x="6472" y="-2901"/>
                    <a:pt x="14468" y="1757"/>
                  </a:cubicBezTo>
                  <a:lnTo>
                    <a:pt x="269556" y="148519"/>
                  </a:lnTo>
                  <a:cubicBezTo>
                    <a:pt x="278503" y="154878"/>
                    <a:pt x="283871" y="165116"/>
                    <a:pt x="284023" y="176085"/>
                  </a:cubicBezTo>
                  <a:lnTo>
                    <a:pt x="284023" y="464382"/>
                  </a:lnTo>
                  <a:cubicBezTo>
                    <a:pt x="283547" y="475124"/>
                    <a:pt x="277075" y="480066"/>
                    <a:pt x="269556" y="47540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5" name="Google Shape;1069;p24">
              <a:extLst>
                <a:ext uri="{FF2B5EF4-FFF2-40B4-BE49-F238E27FC236}">
                  <a16:creationId xmlns:a16="http://schemas.microsoft.com/office/drawing/2014/main" id="{A29C831D-3486-4F65-35B8-861FD2360421}"/>
                </a:ext>
              </a:extLst>
            </p:cNvPr>
            <p:cNvSpPr/>
            <p:nvPr/>
          </p:nvSpPr>
          <p:spPr>
            <a:xfrm>
              <a:off x="3711283" y="1491834"/>
              <a:ext cx="283071" cy="477165"/>
            </a:xfrm>
            <a:custGeom>
              <a:avLst/>
              <a:gdLst/>
              <a:ahLst/>
              <a:cxnLst/>
              <a:rect l="l" t="t" r="r" b="b"/>
              <a:pathLst>
                <a:path w="283071" h="477165" extrusionOk="0">
                  <a:moveTo>
                    <a:pt x="268604" y="475409"/>
                  </a:moveTo>
                  <a:lnTo>
                    <a:pt x="14468" y="328646"/>
                  </a:lnTo>
                  <a:cubicBezTo>
                    <a:pt x="5521" y="322287"/>
                    <a:pt x="152" y="312050"/>
                    <a:pt x="0" y="301080"/>
                  </a:cubicBezTo>
                  <a:lnTo>
                    <a:pt x="0" y="12593"/>
                  </a:lnTo>
                  <a:cubicBezTo>
                    <a:pt x="0" y="2042"/>
                    <a:pt x="6472" y="-2901"/>
                    <a:pt x="14468" y="1757"/>
                  </a:cubicBezTo>
                  <a:lnTo>
                    <a:pt x="268604" y="148519"/>
                  </a:lnTo>
                  <a:cubicBezTo>
                    <a:pt x="277551" y="154878"/>
                    <a:pt x="282919" y="165116"/>
                    <a:pt x="283071" y="176085"/>
                  </a:cubicBezTo>
                  <a:lnTo>
                    <a:pt x="283071" y="464573"/>
                  </a:lnTo>
                  <a:cubicBezTo>
                    <a:pt x="283071" y="475123"/>
                    <a:pt x="276599" y="480066"/>
                    <a:pt x="268604" y="47540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6" name="Google Shape;1070;p24">
              <a:extLst>
                <a:ext uri="{FF2B5EF4-FFF2-40B4-BE49-F238E27FC236}">
                  <a16:creationId xmlns:a16="http://schemas.microsoft.com/office/drawing/2014/main" id="{2CB22415-EEA3-6C0B-6EC0-4F506EBA2D58}"/>
                </a:ext>
              </a:extLst>
            </p:cNvPr>
            <p:cNvSpPr/>
            <p:nvPr/>
          </p:nvSpPr>
          <p:spPr>
            <a:xfrm>
              <a:off x="3711283" y="1946286"/>
              <a:ext cx="980755" cy="657383"/>
            </a:xfrm>
            <a:custGeom>
              <a:avLst/>
              <a:gdLst/>
              <a:ahLst/>
              <a:cxnLst/>
              <a:rect l="l" t="t" r="r" b="b"/>
              <a:pathLst>
                <a:path w="980755" h="657383" extrusionOk="0">
                  <a:moveTo>
                    <a:pt x="966288" y="655629"/>
                  </a:moveTo>
                  <a:lnTo>
                    <a:pt x="14468" y="106884"/>
                  </a:lnTo>
                  <a:cubicBezTo>
                    <a:pt x="5540" y="100458"/>
                    <a:pt x="181" y="90212"/>
                    <a:pt x="0" y="79224"/>
                  </a:cubicBezTo>
                  <a:lnTo>
                    <a:pt x="0" y="12686"/>
                  </a:lnTo>
                  <a:cubicBezTo>
                    <a:pt x="0" y="2040"/>
                    <a:pt x="6472" y="-2903"/>
                    <a:pt x="14468" y="1755"/>
                  </a:cubicBezTo>
                  <a:lnTo>
                    <a:pt x="966288" y="550594"/>
                  </a:lnTo>
                  <a:cubicBezTo>
                    <a:pt x="975235" y="556954"/>
                    <a:pt x="980603" y="567191"/>
                    <a:pt x="980755" y="578160"/>
                  </a:cubicBezTo>
                  <a:lnTo>
                    <a:pt x="980755" y="644698"/>
                  </a:lnTo>
                  <a:cubicBezTo>
                    <a:pt x="980280" y="655344"/>
                    <a:pt x="973807" y="660286"/>
                    <a:pt x="966288" y="65562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7" name="Google Shape;1071;p24">
              <a:extLst>
                <a:ext uri="{FF2B5EF4-FFF2-40B4-BE49-F238E27FC236}">
                  <a16:creationId xmlns:a16="http://schemas.microsoft.com/office/drawing/2014/main" id="{C71BDE97-FDDE-0DCE-6C54-C689305646F7}"/>
                </a:ext>
              </a:extLst>
            </p:cNvPr>
            <p:cNvSpPr/>
            <p:nvPr/>
          </p:nvSpPr>
          <p:spPr>
            <a:xfrm>
              <a:off x="3715090" y="2139055"/>
              <a:ext cx="732044" cy="480371"/>
            </a:xfrm>
            <a:custGeom>
              <a:avLst/>
              <a:gdLst/>
              <a:ahLst/>
              <a:cxnLst/>
              <a:rect l="l" t="t" r="r" b="b"/>
              <a:pathLst>
                <a:path w="732044" h="480371" extrusionOk="0">
                  <a:moveTo>
                    <a:pt x="717577" y="478449"/>
                  </a:moveTo>
                  <a:lnTo>
                    <a:pt x="14468" y="73425"/>
                  </a:lnTo>
                  <a:cubicBezTo>
                    <a:pt x="5521" y="67066"/>
                    <a:pt x="152" y="56829"/>
                    <a:pt x="0" y="45860"/>
                  </a:cubicBezTo>
                  <a:lnTo>
                    <a:pt x="0" y="12686"/>
                  </a:lnTo>
                  <a:cubicBezTo>
                    <a:pt x="0" y="2040"/>
                    <a:pt x="6472" y="-2903"/>
                    <a:pt x="14468" y="1755"/>
                  </a:cubicBezTo>
                  <a:lnTo>
                    <a:pt x="717577" y="407064"/>
                  </a:lnTo>
                  <a:cubicBezTo>
                    <a:pt x="726505" y="413489"/>
                    <a:pt x="731864" y="423736"/>
                    <a:pt x="732045" y="434724"/>
                  </a:cubicBezTo>
                  <a:lnTo>
                    <a:pt x="732045" y="467708"/>
                  </a:lnTo>
                  <a:cubicBezTo>
                    <a:pt x="732045" y="478449"/>
                    <a:pt x="725572" y="483392"/>
                    <a:pt x="717577" y="47844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8" name="Google Shape;1072;p24">
              <a:extLst>
                <a:ext uri="{FF2B5EF4-FFF2-40B4-BE49-F238E27FC236}">
                  <a16:creationId xmlns:a16="http://schemas.microsoft.com/office/drawing/2014/main" id="{B4450926-BD04-A976-9386-E531216578B1}"/>
                </a:ext>
              </a:extLst>
            </p:cNvPr>
            <p:cNvSpPr/>
            <p:nvPr/>
          </p:nvSpPr>
          <p:spPr>
            <a:xfrm>
              <a:off x="3715090" y="2264376"/>
              <a:ext cx="732044" cy="480312"/>
            </a:xfrm>
            <a:custGeom>
              <a:avLst/>
              <a:gdLst/>
              <a:ahLst/>
              <a:cxnLst/>
              <a:rect l="l" t="t" r="r" b="b"/>
              <a:pathLst>
                <a:path w="732044" h="480312" extrusionOk="0">
                  <a:moveTo>
                    <a:pt x="717577" y="478598"/>
                  </a:moveTo>
                  <a:lnTo>
                    <a:pt x="14468" y="73195"/>
                  </a:lnTo>
                  <a:cubicBezTo>
                    <a:pt x="5521" y="66836"/>
                    <a:pt x="152" y="56599"/>
                    <a:pt x="0" y="45629"/>
                  </a:cubicBezTo>
                  <a:lnTo>
                    <a:pt x="0" y="12646"/>
                  </a:lnTo>
                  <a:cubicBezTo>
                    <a:pt x="0" y="2000"/>
                    <a:pt x="6472" y="-2848"/>
                    <a:pt x="14468" y="1715"/>
                  </a:cubicBezTo>
                  <a:lnTo>
                    <a:pt x="717577" y="407023"/>
                  </a:lnTo>
                  <a:cubicBezTo>
                    <a:pt x="726505" y="413449"/>
                    <a:pt x="731864" y="423696"/>
                    <a:pt x="732045" y="434684"/>
                  </a:cubicBezTo>
                  <a:lnTo>
                    <a:pt x="732045" y="467667"/>
                  </a:lnTo>
                  <a:cubicBezTo>
                    <a:pt x="732045" y="478313"/>
                    <a:pt x="725572" y="483161"/>
                    <a:pt x="717577" y="47859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9" name="Google Shape;1073;p24">
              <a:extLst>
                <a:ext uri="{FF2B5EF4-FFF2-40B4-BE49-F238E27FC236}">
                  <a16:creationId xmlns:a16="http://schemas.microsoft.com/office/drawing/2014/main" id="{01AA7CF4-F7B2-9F5A-7081-1D805419FA02}"/>
                </a:ext>
              </a:extLst>
            </p:cNvPr>
            <p:cNvSpPr/>
            <p:nvPr/>
          </p:nvSpPr>
          <p:spPr>
            <a:xfrm>
              <a:off x="3715090" y="2389467"/>
              <a:ext cx="599361" cy="403889"/>
            </a:xfrm>
            <a:custGeom>
              <a:avLst/>
              <a:gdLst/>
              <a:ahLst/>
              <a:cxnLst/>
              <a:rect l="l" t="t" r="r" b="b"/>
              <a:pathLst>
                <a:path w="599361" h="403889" extrusionOk="0">
                  <a:moveTo>
                    <a:pt x="584893" y="402175"/>
                  </a:moveTo>
                  <a:lnTo>
                    <a:pt x="14468" y="73195"/>
                  </a:lnTo>
                  <a:cubicBezTo>
                    <a:pt x="5521" y="66836"/>
                    <a:pt x="152" y="56599"/>
                    <a:pt x="0" y="45629"/>
                  </a:cubicBezTo>
                  <a:lnTo>
                    <a:pt x="0" y="12646"/>
                  </a:lnTo>
                  <a:cubicBezTo>
                    <a:pt x="0" y="2000"/>
                    <a:pt x="6472" y="-2848"/>
                    <a:pt x="14468" y="1715"/>
                  </a:cubicBezTo>
                  <a:lnTo>
                    <a:pt x="584893" y="330600"/>
                  </a:lnTo>
                  <a:cubicBezTo>
                    <a:pt x="593822" y="337026"/>
                    <a:pt x="599180" y="347272"/>
                    <a:pt x="599361" y="358261"/>
                  </a:cubicBezTo>
                  <a:lnTo>
                    <a:pt x="599361" y="391244"/>
                  </a:lnTo>
                  <a:cubicBezTo>
                    <a:pt x="599361" y="401890"/>
                    <a:pt x="592889" y="406738"/>
                    <a:pt x="584893" y="40217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0" name="Google Shape;1074;p24">
              <a:extLst>
                <a:ext uri="{FF2B5EF4-FFF2-40B4-BE49-F238E27FC236}">
                  <a16:creationId xmlns:a16="http://schemas.microsoft.com/office/drawing/2014/main" id="{D5E5BC5F-812C-EDC4-46A4-05A664BCEA7E}"/>
                </a:ext>
              </a:extLst>
            </p:cNvPr>
            <p:cNvSpPr/>
            <p:nvPr/>
          </p:nvSpPr>
          <p:spPr>
            <a:xfrm>
              <a:off x="4855752" y="2612272"/>
              <a:ext cx="1403078" cy="900663"/>
            </a:xfrm>
            <a:custGeom>
              <a:avLst/>
              <a:gdLst/>
              <a:ahLst/>
              <a:cxnLst/>
              <a:rect l="l" t="t" r="r" b="b"/>
              <a:pathLst>
                <a:path w="1403078" h="900663" extrusionOk="0">
                  <a:moveTo>
                    <a:pt x="1388610" y="898735"/>
                  </a:moveTo>
                  <a:lnTo>
                    <a:pt x="14468" y="106749"/>
                  </a:lnTo>
                  <a:cubicBezTo>
                    <a:pt x="5520" y="100390"/>
                    <a:pt x="152" y="90152"/>
                    <a:pt x="0" y="79183"/>
                  </a:cubicBezTo>
                  <a:lnTo>
                    <a:pt x="0" y="12646"/>
                  </a:lnTo>
                  <a:cubicBezTo>
                    <a:pt x="0" y="2000"/>
                    <a:pt x="6472" y="-2848"/>
                    <a:pt x="14468" y="1715"/>
                  </a:cubicBezTo>
                  <a:lnTo>
                    <a:pt x="1388610" y="794177"/>
                  </a:lnTo>
                  <a:cubicBezTo>
                    <a:pt x="1397557" y="800536"/>
                    <a:pt x="1402926" y="810773"/>
                    <a:pt x="1403078" y="821742"/>
                  </a:cubicBezTo>
                  <a:lnTo>
                    <a:pt x="1403078" y="888280"/>
                  </a:lnTo>
                  <a:cubicBezTo>
                    <a:pt x="1403078" y="898735"/>
                    <a:pt x="1396606" y="903678"/>
                    <a:pt x="1388610" y="89873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1" name="Google Shape;1075;p24">
              <a:extLst>
                <a:ext uri="{FF2B5EF4-FFF2-40B4-BE49-F238E27FC236}">
                  <a16:creationId xmlns:a16="http://schemas.microsoft.com/office/drawing/2014/main" id="{46AE0104-6024-6585-FA50-1871D553BFAB}"/>
                </a:ext>
              </a:extLst>
            </p:cNvPr>
            <p:cNvSpPr/>
            <p:nvPr/>
          </p:nvSpPr>
          <p:spPr>
            <a:xfrm>
              <a:off x="4860130" y="2805136"/>
              <a:ext cx="1263255" cy="786670"/>
            </a:xfrm>
            <a:custGeom>
              <a:avLst/>
              <a:gdLst/>
              <a:ahLst/>
              <a:cxnLst/>
              <a:rect l="l" t="t" r="r" b="b"/>
              <a:pathLst>
                <a:path w="1263255" h="786670" extrusionOk="0">
                  <a:moveTo>
                    <a:pt x="1248788" y="784956"/>
                  </a:moveTo>
                  <a:lnTo>
                    <a:pt x="14468" y="73195"/>
                  </a:lnTo>
                  <a:cubicBezTo>
                    <a:pt x="5521" y="66836"/>
                    <a:pt x="152" y="56599"/>
                    <a:pt x="0" y="45629"/>
                  </a:cubicBezTo>
                  <a:lnTo>
                    <a:pt x="0" y="12646"/>
                  </a:lnTo>
                  <a:cubicBezTo>
                    <a:pt x="0" y="2000"/>
                    <a:pt x="6472" y="-2848"/>
                    <a:pt x="14468" y="1715"/>
                  </a:cubicBezTo>
                  <a:lnTo>
                    <a:pt x="1248788" y="713381"/>
                  </a:lnTo>
                  <a:cubicBezTo>
                    <a:pt x="1257716" y="719807"/>
                    <a:pt x="1263075" y="730053"/>
                    <a:pt x="1263256" y="741042"/>
                  </a:cubicBezTo>
                  <a:lnTo>
                    <a:pt x="1263256" y="774025"/>
                  </a:lnTo>
                  <a:cubicBezTo>
                    <a:pt x="1263256" y="784671"/>
                    <a:pt x="1256783" y="789519"/>
                    <a:pt x="1248788" y="78495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2" name="Google Shape;1076;p24">
              <a:extLst>
                <a:ext uri="{FF2B5EF4-FFF2-40B4-BE49-F238E27FC236}">
                  <a16:creationId xmlns:a16="http://schemas.microsoft.com/office/drawing/2014/main" id="{83DF54A7-FBA8-C253-C1BE-6A9ABDAC5A5D}"/>
                </a:ext>
              </a:extLst>
            </p:cNvPr>
            <p:cNvSpPr/>
            <p:nvPr/>
          </p:nvSpPr>
          <p:spPr>
            <a:xfrm>
              <a:off x="4860130" y="2930227"/>
              <a:ext cx="1263255" cy="786839"/>
            </a:xfrm>
            <a:custGeom>
              <a:avLst/>
              <a:gdLst/>
              <a:ahLst/>
              <a:cxnLst/>
              <a:rect l="l" t="t" r="r" b="b"/>
              <a:pathLst>
                <a:path w="1263255" h="786839" extrusionOk="0">
                  <a:moveTo>
                    <a:pt x="1248788" y="784956"/>
                  </a:moveTo>
                  <a:lnTo>
                    <a:pt x="14468" y="73290"/>
                  </a:lnTo>
                  <a:cubicBezTo>
                    <a:pt x="5540" y="66864"/>
                    <a:pt x="181" y="56617"/>
                    <a:pt x="0" y="45629"/>
                  </a:cubicBezTo>
                  <a:lnTo>
                    <a:pt x="0" y="12646"/>
                  </a:lnTo>
                  <a:cubicBezTo>
                    <a:pt x="0" y="2000"/>
                    <a:pt x="6472" y="-2848"/>
                    <a:pt x="14468" y="1714"/>
                  </a:cubicBezTo>
                  <a:lnTo>
                    <a:pt x="1248788" y="713856"/>
                  </a:lnTo>
                  <a:cubicBezTo>
                    <a:pt x="1257735" y="720215"/>
                    <a:pt x="1263104" y="730453"/>
                    <a:pt x="1263256" y="741422"/>
                  </a:cubicBezTo>
                  <a:lnTo>
                    <a:pt x="1263256" y="774405"/>
                  </a:lnTo>
                  <a:cubicBezTo>
                    <a:pt x="1263256" y="784671"/>
                    <a:pt x="1256783" y="789899"/>
                    <a:pt x="1248788" y="78495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3" name="Google Shape;1077;p24">
              <a:extLst>
                <a:ext uri="{FF2B5EF4-FFF2-40B4-BE49-F238E27FC236}">
                  <a16:creationId xmlns:a16="http://schemas.microsoft.com/office/drawing/2014/main" id="{72DC8773-85C7-7968-0B0D-710B0CC76D1A}"/>
                </a:ext>
              </a:extLst>
            </p:cNvPr>
            <p:cNvSpPr/>
            <p:nvPr/>
          </p:nvSpPr>
          <p:spPr>
            <a:xfrm>
              <a:off x="4860130" y="3055222"/>
              <a:ext cx="1034438" cy="654829"/>
            </a:xfrm>
            <a:custGeom>
              <a:avLst/>
              <a:gdLst/>
              <a:ahLst/>
              <a:cxnLst/>
              <a:rect l="l" t="t" r="r" b="b"/>
              <a:pathLst>
                <a:path w="1034438" h="654829" extrusionOk="0">
                  <a:moveTo>
                    <a:pt x="1019971" y="653117"/>
                  </a:moveTo>
                  <a:lnTo>
                    <a:pt x="14468" y="73290"/>
                  </a:lnTo>
                  <a:cubicBezTo>
                    <a:pt x="5540" y="66864"/>
                    <a:pt x="181" y="56618"/>
                    <a:pt x="0" y="45629"/>
                  </a:cubicBezTo>
                  <a:lnTo>
                    <a:pt x="0" y="12646"/>
                  </a:lnTo>
                  <a:cubicBezTo>
                    <a:pt x="0" y="2000"/>
                    <a:pt x="6472" y="-2848"/>
                    <a:pt x="14468" y="1715"/>
                  </a:cubicBezTo>
                  <a:lnTo>
                    <a:pt x="1019971" y="581542"/>
                  </a:lnTo>
                  <a:cubicBezTo>
                    <a:pt x="1028880" y="587929"/>
                    <a:pt x="1034248" y="598157"/>
                    <a:pt x="1034438" y="609107"/>
                  </a:cubicBezTo>
                  <a:lnTo>
                    <a:pt x="1034438" y="642091"/>
                  </a:lnTo>
                  <a:cubicBezTo>
                    <a:pt x="1034438" y="652832"/>
                    <a:pt x="1027871" y="657679"/>
                    <a:pt x="1019971" y="6531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4" name="Google Shape;1078;p24">
              <a:extLst>
                <a:ext uri="{FF2B5EF4-FFF2-40B4-BE49-F238E27FC236}">
                  <a16:creationId xmlns:a16="http://schemas.microsoft.com/office/drawing/2014/main" id="{97503BE7-A449-B3DC-1533-442EB37A9A2F}"/>
                </a:ext>
              </a:extLst>
            </p:cNvPr>
            <p:cNvSpPr/>
            <p:nvPr/>
          </p:nvSpPr>
          <p:spPr>
            <a:xfrm>
              <a:off x="4063456" y="1695343"/>
              <a:ext cx="283556" cy="477207"/>
            </a:xfrm>
            <a:custGeom>
              <a:avLst/>
              <a:gdLst/>
              <a:ahLst/>
              <a:cxnLst/>
              <a:rect l="l" t="t" r="r" b="b"/>
              <a:pathLst>
                <a:path w="283556" h="477207" extrusionOk="0">
                  <a:moveTo>
                    <a:pt x="269365" y="475409"/>
                  </a:moveTo>
                  <a:lnTo>
                    <a:pt x="14468" y="328646"/>
                  </a:lnTo>
                  <a:cubicBezTo>
                    <a:pt x="5521" y="322287"/>
                    <a:pt x="152" y="312050"/>
                    <a:pt x="0" y="301080"/>
                  </a:cubicBezTo>
                  <a:lnTo>
                    <a:pt x="0" y="12593"/>
                  </a:lnTo>
                  <a:cubicBezTo>
                    <a:pt x="0" y="2042"/>
                    <a:pt x="6472" y="-2901"/>
                    <a:pt x="14468" y="1757"/>
                  </a:cubicBezTo>
                  <a:lnTo>
                    <a:pt x="269080" y="148519"/>
                  </a:lnTo>
                  <a:cubicBezTo>
                    <a:pt x="278027" y="154878"/>
                    <a:pt x="283395" y="165116"/>
                    <a:pt x="283547" y="176085"/>
                  </a:cubicBezTo>
                  <a:lnTo>
                    <a:pt x="283547" y="464573"/>
                  </a:lnTo>
                  <a:cubicBezTo>
                    <a:pt x="283833" y="475409"/>
                    <a:pt x="277360" y="480066"/>
                    <a:pt x="269365" y="47540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5" name="Google Shape;1079;p24">
              <a:extLst>
                <a:ext uri="{FF2B5EF4-FFF2-40B4-BE49-F238E27FC236}">
                  <a16:creationId xmlns:a16="http://schemas.microsoft.com/office/drawing/2014/main" id="{F29347B9-C267-F065-A73F-CF5D4E5EF48A}"/>
                </a:ext>
              </a:extLst>
            </p:cNvPr>
            <p:cNvSpPr/>
            <p:nvPr/>
          </p:nvSpPr>
          <p:spPr>
            <a:xfrm>
              <a:off x="4408015" y="1893817"/>
              <a:ext cx="284023" cy="477216"/>
            </a:xfrm>
            <a:custGeom>
              <a:avLst/>
              <a:gdLst/>
              <a:ahLst/>
              <a:cxnLst/>
              <a:rect l="l" t="t" r="r" b="b"/>
              <a:pathLst>
                <a:path w="284023" h="477216" extrusionOk="0">
                  <a:moveTo>
                    <a:pt x="269556" y="475502"/>
                  </a:moveTo>
                  <a:lnTo>
                    <a:pt x="14468" y="328644"/>
                  </a:lnTo>
                  <a:cubicBezTo>
                    <a:pt x="5521" y="322285"/>
                    <a:pt x="152" y="312048"/>
                    <a:pt x="0" y="301079"/>
                  </a:cubicBezTo>
                  <a:lnTo>
                    <a:pt x="0" y="12686"/>
                  </a:lnTo>
                  <a:cubicBezTo>
                    <a:pt x="0" y="2040"/>
                    <a:pt x="6472" y="-2903"/>
                    <a:pt x="14468" y="1755"/>
                  </a:cubicBezTo>
                  <a:lnTo>
                    <a:pt x="269556" y="148518"/>
                  </a:lnTo>
                  <a:cubicBezTo>
                    <a:pt x="278484" y="154943"/>
                    <a:pt x="283842" y="165190"/>
                    <a:pt x="284023" y="176178"/>
                  </a:cubicBezTo>
                  <a:lnTo>
                    <a:pt x="284023" y="464571"/>
                  </a:lnTo>
                  <a:cubicBezTo>
                    <a:pt x="283547" y="475217"/>
                    <a:pt x="277075" y="480065"/>
                    <a:pt x="269556" y="47550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6" name="Google Shape;1080;p24">
              <a:extLst>
                <a:ext uri="{FF2B5EF4-FFF2-40B4-BE49-F238E27FC236}">
                  <a16:creationId xmlns:a16="http://schemas.microsoft.com/office/drawing/2014/main" id="{33CBCC67-B168-FC3D-D20F-D02F3F64C781}"/>
                </a:ext>
              </a:extLst>
            </p:cNvPr>
            <p:cNvSpPr/>
            <p:nvPr/>
          </p:nvSpPr>
          <p:spPr>
            <a:xfrm>
              <a:off x="4855752" y="1988490"/>
              <a:ext cx="1403078" cy="1286379"/>
            </a:xfrm>
            <a:custGeom>
              <a:avLst/>
              <a:gdLst/>
              <a:ahLst/>
              <a:cxnLst/>
              <a:rect l="l" t="t" r="r" b="b"/>
              <a:pathLst>
                <a:path w="1403078" h="1286379" extrusionOk="0">
                  <a:moveTo>
                    <a:pt x="1388610" y="1284884"/>
                  </a:moveTo>
                  <a:lnTo>
                    <a:pt x="14468" y="492137"/>
                  </a:lnTo>
                  <a:cubicBezTo>
                    <a:pt x="5520" y="485777"/>
                    <a:pt x="152" y="475540"/>
                    <a:pt x="0" y="464571"/>
                  </a:cubicBezTo>
                  <a:lnTo>
                    <a:pt x="0" y="12686"/>
                  </a:lnTo>
                  <a:cubicBezTo>
                    <a:pt x="0" y="2040"/>
                    <a:pt x="6472" y="-2903"/>
                    <a:pt x="14468" y="1755"/>
                  </a:cubicBezTo>
                  <a:lnTo>
                    <a:pt x="1388610" y="794027"/>
                  </a:lnTo>
                  <a:cubicBezTo>
                    <a:pt x="1397539" y="800452"/>
                    <a:pt x="1402897" y="810699"/>
                    <a:pt x="1403078" y="821687"/>
                  </a:cubicBezTo>
                  <a:lnTo>
                    <a:pt x="1403078" y="1273572"/>
                  </a:lnTo>
                  <a:cubicBezTo>
                    <a:pt x="1403078" y="1284218"/>
                    <a:pt x="1396606" y="1289066"/>
                    <a:pt x="1388610" y="128488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7" name="Google Shape;1081;p24">
              <a:extLst>
                <a:ext uri="{FF2B5EF4-FFF2-40B4-BE49-F238E27FC236}">
                  <a16:creationId xmlns:a16="http://schemas.microsoft.com/office/drawing/2014/main" id="{8B0933D5-7A1F-6040-A726-A9DBE03B5891}"/>
                </a:ext>
              </a:extLst>
            </p:cNvPr>
            <p:cNvSpPr/>
            <p:nvPr/>
          </p:nvSpPr>
          <p:spPr>
            <a:xfrm>
              <a:off x="4846614" y="1414848"/>
              <a:ext cx="423274" cy="545612"/>
            </a:xfrm>
            <a:custGeom>
              <a:avLst/>
              <a:gdLst/>
              <a:ahLst/>
              <a:cxnLst/>
              <a:rect l="l" t="t" r="r" b="b"/>
              <a:pathLst>
                <a:path w="423274" h="545612" extrusionOk="0">
                  <a:moveTo>
                    <a:pt x="211685" y="516844"/>
                  </a:moveTo>
                  <a:cubicBezTo>
                    <a:pt x="94991" y="449546"/>
                    <a:pt x="0" y="285389"/>
                    <a:pt x="0" y="150793"/>
                  </a:cubicBezTo>
                  <a:cubicBezTo>
                    <a:pt x="0" y="16197"/>
                    <a:pt x="95182" y="-38459"/>
                    <a:pt x="211685" y="28744"/>
                  </a:cubicBezTo>
                  <a:cubicBezTo>
                    <a:pt x="328187" y="95947"/>
                    <a:pt x="423274" y="260295"/>
                    <a:pt x="423274" y="394795"/>
                  </a:cubicBezTo>
                  <a:cubicBezTo>
                    <a:pt x="423274" y="529296"/>
                    <a:pt x="328283" y="584142"/>
                    <a:pt x="211685" y="516844"/>
                  </a:cubicBezTo>
                  <a:close/>
                  <a:moveTo>
                    <a:pt x="211685" y="99274"/>
                  </a:moveTo>
                  <a:cubicBezTo>
                    <a:pt x="128686" y="51747"/>
                    <a:pt x="61202" y="90434"/>
                    <a:pt x="61202" y="186058"/>
                  </a:cubicBezTo>
                  <a:cubicBezTo>
                    <a:pt x="61202" y="281682"/>
                    <a:pt x="128686" y="398502"/>
                    <a:pt x="211685" y="446314"/>
                  </a:cubicBezTo>
                  <a:cubicBezTo>
                    <a:pt x="294683" y="494126"/>
                    <a:pt x="362167" y="455249"/>
                    <a:pt x="362167" y="359531"/>
                  </a:cubicBezTo>
                  <a:cubicBezTo>
                    <a:pt x="362167" y="263811"/>
                    <a:pt x="294493" y="147561"/>
                    <a:pt x="211685" y="9927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8" name="Google Shape;1082;p24">
              <a:extLst>
                <a:ext uri="{FF2B5EF4-FFF2-40B4-BE49-F238E27FC236}">
                  <a16:creationId xmlns:a16="http://schemas.microsoft.com/office/drawing/2014/main" id="{065CE5E5-68CC-AAE6-86C1-6241DA71DC75}"/>
                </a:ext>
              </a:extLst>
            </p:cNvPr>
            <p:cNvSpPr/>
            <p:nvPr/>
          </p:nvSpPr>
          <p:spPr>
            <a:xfrm>
              <a:off x="4846614" y="1414848"/>
              <a:ext cx="423274" cy="545629"/>
            </a:xfrm>
            <a:custGeom>
              <a:avLst/>
              <a:gdLst/>
              <a:ahLst/>
              <a:cxnLst/>
              <a:rect l="l" t="t" r="r" b="b"/>
              <a:pathLst>
                <a:path w="423274" h="545629" extrusionOk="0">
                  <a:moveTo>
                    <a:pt x="211685" y="516844"/>
                  </a:moveTo>
                  <a:cubicBezTo>
                    <a:pt x="94991" y="449546"/>
                    <a:pt x="0" y="285389"/>
                    <a:pt x="0" y="150793"/>
                  </a:cubicBezTo>
                  <a:cubicBezTo>
                    <a:pt x="0" y="16197"/>
                    <a:pt x="95182" y="-38459"/>
                    <a:pt x="211685" y="28744"/>
                  </a:cubicBezTo>
                  <a:lnTo>
                    <a:pt x="211685" y="99274"/>
                  </a:lnTo>
                  <a:cubicBezTo>
                    <a:pt x="128686" y="51747"/>
                    <a:pt x="61202" y="90434"/>
                    <a:pt x="61202" y="186058"/>
                  </a:cubicBezTo>
                  <a:cubicBezTo>
                    <a:pt x="61202" y="281682"/>
                    <a:pt x="128686" y="398502"/>
                    <a:pt x="211685" y="446314"/>
                  </a:cubicBezTo>
                  <a:cubicBezTo>
                    <a:pt x="294683" y="494126"/>
                    <a:pt x="362167" y="455249"/>
                    <a:pt x="362167" y="359531"/>
                  </a:cubicBezTo>
                  <a:lnTo>
                    <a:pt x="423274" y="394795"/>
                  </a:lnTo>
                  <a:cubicBezTo>
                    <a:pt x="423179" y="529391"/>
                    <a:pt x="328283" y="584142"/>
                    <a:pt x="211685" y="51684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9" name="Google Shape;1083;p24">
              <a:extLst>
                <a:ext uri="{FF2B5EF4-FFF2-40B4-BE49-F238E27FC236}">
                  <a16:creationId xmlns:a16="http://schemas.microsoft.com/office/drawing/2014/main" id="{CAF24F62-DF40-791E-873C-0391E07DD43A}"/>
                </a:ext>
              </a:extLst>
            </p:cNvPr>
            <p:cNvSpPr/>
            <p:nvPr/>
          </p:nvSpPr>
          <p:spPr>
            <a:xfrm>
              <a:off x="5340323" y="1699604"/>
              <a:ext cx="423179" cy="545654"/>
            </a:xfrm>
            <a:custGeom>
              <a:avLst/>
              <a:gdLst/>
              <a:ahLst/>
              <a:cxnLst/>
              <a:rect l="l" t="t" r="r" b="b"/>
              <a:pathLst>
                <a:path w="423179" h="545654" extrusionOk="0">
                  <a:moveTo>
                    <a:pt x="211589" y="516869"/>
                  </a:moveTo>
                  <a:cubicBezTo>
                    <a:pt x="94896" y="449571"/>
                    <a:pt x="0" y="285318"/>
                    <a:pt x="0" y="150817"/>
                  </a:cubicBezTo>
                  <a:cubicBezTo>
                    <a:pt x="0" y="16316"/>
                    <a:pt x="95182" y="-38529"/>
                    <a:pt x="211589" y="28769"/>
                  </a:cubicBezTo>
                  <a:cubicBezTo>
                    <a:pt x="327997" y="96066"/>
                    <a:pt x="423179" y="260224"/>
                    <a:pt x="423179" y="394820"/>
                  </a:cubicBezTo>
                  <a:cubicBezTo>
                    <a:pt x="423179" y="529416"/>
                    <a:pt x="328283" y="584167"/>
                    <a:pt x="211589" y="516869"/>
                  </a:cubicBezTo>
                  <a:close/>
                  <a:moveTo>
                    <a:pt x="211589" y="99298"/>
                  </a:moveTo>
                  <a:cubicBezTo>
                    <a:pt x="128591" y="51772"/>
                    <a:pt x="61107" y="90363"/>
                    <a:pt x="61107" y="186082"/>
                  </a:cubicBezTo>
                  <a:cubicBezTo>
                    <a:pt x="61107" y="281801"/>
                    <a:pt x="128591" y="398432"/>
                    <a:pt x="211589" y="446339"/>
                  </a:cubicBezTo>
                  <a:cubicBezTo>
                    <a:pt x="294588" y="494246"/>
                    <a:pt x="362072" y="455274"/>
                    <a:pt x="362072" y="359555"/>
                  </a:cubicBezTo>
                  <a:cubicBezTo>
                    <a:pt x="362072" y="263836"/>
                    <a:pt x="294588" y="147110"/>
                    <a:pt x="211589" y="9929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0" name="Google Shape;1084;p24">
              <a:extLst>
                <a:ext uri="{FF2B5EF4-FFF2-40B4-BE49-F238E27FC236}">
                  <a16:creationId xmlns:a16="http://schemas.microsoft.com/office/drawing/2014/main" id="{CFD31605-82C0-438D-86EE-21DD644FC2C7}"/>
                </a:ext>
              </a:extLst>
            </p:cNvPr>
            <p:cNvSpPr/>
            <p:nvPr/>
          </p:nvSpPr>
          <p:spPr>
            <a:xfrm>
              <a:off x="5340323" y="1699604"/>
              <a:ext cx="332185" cy="545952"/>
            </a:xfrm>
            <a:custGeom>
              <a:avLst/>
              <a:gdLst/>
              <a:ahLst/>
              <a:cxnLst/>
              <a:rect l="l" t="t" r="r" b="b"/>
              <a:pathLst>
                <a:path w="332185" h="545952" extrusionOk="0">
                  <a:moveTo>
                    <a:pt x="211589" y="516869"/>
                  </a:moveTo>
                  <a:cubicBezTo>
                    <a:pt x="94896" y="449571"/>
                    <a:pt x="0" y="285318"/>
                    <a:pt x="0" y="150817"/>
                  </a:cubicBezTo>
                  <a:cubicBezTo>
                    <a:pt x="0" y="16316"/>
                    <a:pt x="95182" y="-38529"/>
                    <a:pt x="211589" y="28769"/>
                  </a:cubicBezTo>
                  <a:lnTo>
                    <a:pt x="211589" y="99298"/>
                  </a:lnTo>
                  <a:cubicBezTo>
                    <a:pt x="128591" y="51772"/>
                    <a:pt x="61107" y="90363"/>
                    <a:pt x="61107" y="186082"/>
                  </a:cubicBezTo>
                  <a:cubicBezTo>
                    <a:pt x="61107" y="281801"/>
                    <a:pt x="128591" y="398432"/>
                    <a:pt x="211589" y="446339"/>
                  </a:cubicBezTo>
                  <a:cubicBezTo>
                    <a:pt x="242429" y="464114"/>
                    <a:pt x="272030" y="470483"/>
                    <a:pt x="297253" y="465350"/>
                  </a:cubicBezTo>
                  <a:lnTo>
                    <a:pt x="332185" y="543389"/>
                  </a:lnTo>
                  <a:cubicBezTo>
                    <a:pt x="296682" y="550898"/>
                    <a:pt x="254993" y="541868"/>
                    <a:pt x="211589" y="51686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1" name="Google Shape;1085;p24">
              <a:extLst>
                <a:ext uri="{FF2B5EF4-FFF2-40B4-BE49-F238E27FC236}">
                  <a16:creationId xmlns:a16="http://schemas.microsoft.com/office/drawing/2014/main" id="{6C4F5260-863F-C36E-E703-BCFC5B218377}"/>
                </a:ext>
              </a:extLst>
            </p:cNvPr>
            <p:cNvSpPr/>
            <p:nvPr/>
          </p:nvSpPr>
          <p:spPr>
            <a:xfrm>
              <a:off x="5834032" y="1984194"/>
              <a:ext cx="423559" cy="545654"/>
            </a:xfrm>
            <a:custGeom>
              <a:avLst/>
              <a:gdLst/>
              <a:ahLst/>
              <a:cxnLst/>
              <a:rect l="l" t="t" r="r" b="b"/>
              <a:pathLst>
                <a:path w="423559" h="545654" extrusionOk="0">
                  <a:moveTo>
                    <a:pt x="211590" y="516869"/>
                  </a:moveTo>
                  <a:cubicBezTo>
                    <a:pt x="94896" y="449571"/>
                    <a:pt x="0" y="285318"/>
                    <a:pt x="0" y="150817"/>
                  </a:cubicBezTo>
                  <a:cubicBezTo>
                    <a:pt x="0" y="16317"/>
                    <a:pt x="95182" y="-38529"/>
                    <a:pt x="211590" y="28769"/>
                  </a:cubicBezTo>
                  <a:cubicBezTo>
                    <a:pt x="327997" y="96066"/>
                    <a:pt x="423560" y="260224"/>
                    <a:pt x="423560" y="394820"/>
                  </a:cubicBezTo>
                  <a:cubicBezTo>
                    <a:pt x="423560" y="529416"/>
                    <a:pt x="328378" y="584167"/>
                    <a:pt x="211590" y="516869"/>
                  </a:cubicBezTo>
                  <a:close/>
                  <a:moveTo>
                    <a:pt x="211590" y="99298"/>
                  </a:moveTo>
                  <a:cubicBezTo>
                    <a:pt x="128686" y="51772"/>
                    <a:pt x="61107" y="90363"/>
                    <a:pt x="61107" y="186082"/>
                  </a:cubicBezTo>
                  <a:cubicBezTo>
                    <a:pt x="61107" y="281801"/>
                    <a:pt x="128686" y="398432"/>
                    <a:pt x="211590" y="446339"/>
                  </a:cubicBezTo>
                  <a:cubicBezTo>
                    <a:pt x="294493" y="494246"/>
                    <a:pt x="362072" y="455274"/>
                    <a:pt x="362072" y="359555"/>
                  </a:cubicBezTo>
                  <a:cubicBezTo>
                    <a:pt x="362072" y="263836"/>
                    <a:pt x="294588" y="147110"/>
                    <a:pt x="211590" y="9929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2" name="Google Shape;1086;p24">
              <a:extLst>
                <a:ext uri="{FF2B5EF4-FFF2-40B4-BE49-F238E27FC236}">
                  <a16:creationId xmlns:a16="http://schemas.microsoft.com/office/drawing/2014/main" id="{A86C78CE-EA10-5B45-32B0-8873A6BEB282}"/>
                </a:ext>
              </a:extLst>
            </p:cNvPr>
            <p:cNvSpPr/>
            <p:nvPr/>
          </p:nvSpPr>
          <p:spPr>
            <a:xfrm>
              <a:off x="5834032" y="1984177"/>
              <a:ext cx="211589" cy="286951"/>
            </a:xfrm>
            <a:custGeom>
              <a:avLst/>
              <a:gdLst/>
              <a:ahLst/>
              <a:cxnLst/>
              <a:rect l="l" t="t" r="r" b="b"/>
              <a:pathLst>
                <a:path w="211589" h="286951" extrusionOk="0">
                  <a:moveTo>
                    <a:pt x="27412" y="286951"/>
                  </a:moveTo>
                  <a:cubicBezTo>
                    <a:pt x="10194" y="243588"/>
                    <a:pt x="904" y="197477"/>
                    <a:pt x="0" y="150835"/>
                  </a:cubicBezTo>
                  <a:cubicBezTo>
                    <a:pt x="0" y="16239"/>
                    <a:pt x="95182" y="-38512"/>
                    <a:pt x="211590" y="28786"/>
                  </a:cubicBezTo>
                  <a:lnTo>
                    <a:pt x="211590" y="99315"/>
                  </a:lnTo>
                  <a:cubicBezTo>
                    <a:pt x="128686" y="51789"/>
                    <a:pt x="61107" y="90380"/>
                    <a:pt x="61107" y="186099"/>
                  </a:cubicBezTo>
                  <a:cubicBezTo>
                    <a:pt x="61830" y="219254"/>
                    <a:pt x="68540" y="252000"/>
                    <a:pt x="80905" y="28276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3" name="Google Shape;1087;p24">
              <a:extLst>
                <a:ext uri="{FF2B5EF4-FFF2-40B4-BE49-F238E27FC236}">
                  <a16:creationId xmlns:a16="http://schemas.microsoft.com/office/drawing/2014/main" id="{2CAA1571-3354-79C8-BFF3-655EFFB24D59}"/>
                </a:ext>
              </a:extLst>
            </p:cNvPr>
            <p:cNvSpPr/>
            <p:nvPr/>
          </p:nvSpPr>
          <p:spPr>
            <a:xfrm>
              <a:off x="5029839" y="4705642"/>
              <a:ext cx="429841" cy="247899"/>
            </a:xfrm>
            <a:custGeom>
              <a:avLst/>
              <a:gdLst/>
              <a:ahLst/>
              <a:cxnLst/>
              <a:rect l="l" t="t" r="r" b="b"/>
              <a:pathLst>
                <a:path w="429841" h="247899" extrusionOk="0">
                  <a:moveTo>
                    <a:pt x="429842" y="123950"/>
                  </a:moveTo>
                  <a:cubicBezTo>
                    <a:pt x="429842" y="192405"/>
                    <a:pt x="333619" y="247900"/>
                    <a:pt x="214921" y="247900"/>
                  </a:cubicBezTo>
                  <a:cubicBezTo>
                    <a:pt x="96224" y="247900"/>
                    <a:pt x="0" y="192406"/>
                    <a:pt x="0" y="123950"/>
                  </a:cubicBezTo>
                  <a:cubicBezTo>
                    <a:pt x="0" y="55494"/>
                    <a:pt x="96224" y="0"/>
                    <a:pt x="214921" y="0"/>
                  </a:cubicBezTo>
                  <a:cubicBezTo>
                    <a:pt x="333619" y="0"/>
                    <a:pt x="429842" y="55494"/>
                    <a:pt x="429842" y="12395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4" name="Google Shape;1088;p24">
              <a:extLst>
                <a:ext uri="{FF2B5EF4-FFF2-40B4-BE49-F238E27FC236}">
                  <a16:creationId xmlns:a16="http://schemas.microsoft.com/office/drawing/2014/main" id="{19205F35-97CE-FA78-2F8D-CEAAC6305FD5}"/>
                </a:ext>
              </a:extLst>
            </p:cNvPr>
            <p:cNvSpPr/>
            <p:nvPr/>
          </p:nvSpPr>
          <p:spPr>
            <a:xfrm>
              <a:off x="2757750" y="4754499"/>
              <a:ext cx="429841" cy="247899"/>
            </a:xfrm>
            <a:custGeom>
              <a:avLst/>
              <a:gdLst/>
              <a:ahLst/>
              <a:cxnLst/>
              <a:rect l="l" t="t" r="r" b="b"/>
              <a:pathLst>
                <a:path w="429841" h="247899" extrusionOk="0">
                  <a:moveTo>
                    <a:pt x="429842" y="123950"/>
                  </a:moveTo>
                  <a:cubicBezTo>
                    <a:pt x="429842" y="192405"/>
                    <a:pt x="333619" y="247900"/>
                    <a:pt x="214921" y="247900"/>
                  </a:cubicBezTo>
                  <a:cubicBezTo>
                    <a:pt x="96223" y="247900"/>
                    <a:pt x="0" y="192406"/>
                    <a:pt x="0" y="123950"/>
                  </a:cubicBezTo>
                  <a:cubicBezTo>
                    <a:pt x="0" y="55494"/>
                    <a:pt x="96223" y="0"/>
                    <a:pt x="214921" y="0"/>
                  </a:cubicBezTo>
                  <a:cubicBezTo>
                    <a:pt x="333619" y="0"/>
                    <a:pt x="429842" y="55494"/>
                    <a:pt x="429842" y="12395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5" name="Google Shape;1089;p24">
              <a:extLst>
                <a:ext uri="{FF2B5EF4-FFF2-40B4-BE49-F238E27FC236}">
                  <a16:creationId xmlns:a16="http://schemas.microsoft.com/office/drawing/2014/main" id="{72870A29-11D7-A253-1855-FB5A137B1CBC}"/>
                </a:ext>
              </a:extLst>
            </p:cNvPr>
            <p:cNvSpPr/>
            <p:nvPr/>
          </p:nvSpPr>
          <p:spPr>
            <a:xfrm>
              <a:off x="2012475" y="3630110"/>
              <a:ext cx="429841" cy="247899"/>
            </a:xfrm>
            <a:custGeom>
              <a:avLst/>
              <a:gdLst/>
              <a:ahLst/>
              <a:cxnLst/>
              <a:rect l="l" t="t" r="r" b="b"/>
              <a:pathLst>
                <a:path w="429841" h="247899" extrusionOk="0">
                  <a:moveTo>
                    <a:pt x="429842" y="123950"/>
                  </a:moveTo>
                  <a:cubicBezTo>
                    <a:pt x="429842" y="192406"/>
                    <a:pt x="333619" y="247900"/>
                    <a:pt x="214921" y="247900"/>
                  </a:cubicBezTo>
                  <a:cubicBezTo>
                    <a:pt x="96223" y="247900"/>
                    <a:pt x="0" y="192406"/>
                    <a:pt x="0" y="123950"/>
                  </a:cubicBezTo>
                  <a:cubicBezTo>
                    <a:pt x="0" y="55494"/>
                    <a:pt x="96223" y="0"/>
                    <a:pt x="214921" y="0"/>
                  </a:cubicBezTo>
                  <a:cubicBezTo>
                    <a:pt x="333619" y="0"/>
                    <a:pt x="429842" y="55494"/>
                    <a:pt x="429842" y="12395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6" name="Google Shape;1090;p24">
              <a:extLst>
                <a:ext uri="{FF2B5EF4-FFF2-40B4-BE49-F238E27FC236}">
                  <a16:creationId xmlns:a16="http://schemas.microsoft.com/office/drawing/2014/main" id="{C560AEB6-CE60-64DB-72BA-898BFAD00F4C}"/>
                </a:ext>
              </a:extLst>
            </p:cNvPr>
            <p:cNvSpPr/>
            <p:nvPr/>
          </p:nvSpPr>
          <p:spPr>
            <a:xfrm>
              <a:off x="5244274" y="4799933"/>
              <a:ext cx="116580" cy="90224"/>
            </a:xfrm>
            <a:custGeom>
              <a:avLst/>
              <a:gdLst/>
              <a:ahLst/>
              <a:cxnLst/>
              <a:rect l="l" t="t" r="r" b="b"/>
              <a:pathLst>
                <a:path w="116580" h="90224" extrusionOk="0">
                  <a:moveTo>
                    <a:pt x="107376" y="2"/>
                  </a:moveTo>
                  <a:cubicBezTo>
                    <a:pt x="93384" y="11314"/>
                    <a:pt x="72729" y="953"/>
                    <a:pt x="71682" y="1998"/>
                  </a:cubicBezTo>
                  <a:cubicBezTo>
                    <a:pt x="55302" y="17235"/>
                    <a:pt x="38074" y="31550"/>
                    <a:pt x="20094" y="44868"/>
                  </a:cubicBezTo>
                  <a:cubicBezTo>
                    <a:pt x="11432" y="51711"/>
                    <a:pt x="-2179" y="60932"/>
                    <a:pt x="296" y="74049"/>
                  </a:cubicBezTo>
                  <a:cubicBezTo>
                    <a:pt x="4674" y="97622"/>
                    <a:pt x="42366" y="90398"/>
                    <a:pt x="56644" y="83554"/>
                  </a:cubicBezTo>
                  <a:cubicBezTo>
                    <a:pt x="70921" y="76711"/>
                    <a:pt x="82438" y="64544"/>
                    <a:pt x="95954" y="56084"/>
                  </a:cubicBezTo>
                  <a:cubicBezTo>
                    <a:pt x="105472" y="50095"/>
                    <a:pt x="114990" y="47054"/>
                    <a:pt x="116513" y="34887"/>
                  </a:cubicBezTo>
                  <a:cubicBezTo>
                    <a:pt x="117370" y="27187"/>
                    <a:pt x="109850" y="-283"/>
                    <a:pt x="107376"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7" name="Google Shape;1091;p24">
              <a:extLst>
                <a:ext uri="{FF2B5EF4-FFF2-40B4-BE49-F238E27FC236}">
                  <a16:creationId xmlns:a16="http://schemas.microsoft.com/office/drawing/2014/main" id="{3EB31C32-6C87-AEE5-A010-3EF8B7252662}"/>
                </a:ext>
              </a:extLst>
            </p:cNvPr>
            <p:cNvSpPr/>
            <p:nvPr/>
          </p:nvSpPr>
          <p:spPr>
            <a:xfrm>
              <a:off x="5244760" y="4829592"/>
              <a:ext cx="116051" cy="60483"/>
            </a:xfrm>
            <a:custGeom>
              <a:avLst/>
              <a:gdLst/>
              <a:ahLst/>
              <a:cxnLst/>
              <a:rect l="l" t="t" r="r" b="b"/>
              <a:pathLst>
                <a:path w="116051" h="60483" extrusionOk="0">
                  <a:moveTo>
                    <a:pt x="115837" y="0"/>
                  </a:moveTo>
                  <a:cubicBezTo>
                    <a:pt x="113933" y="11597"/>
                    <a:pt x="104605" y="14828"/>
                    <a:pt x="95087" y="20722"/>
                  </a:cubicBezTo>
                  <a:cubicBezTo>
                    <a:pt x="81381" y="29182"/>
                    <a:pt x="69388" y="41443"/>
                    <a:pt x="55110" y="48572"/>
                  </a:cubicBezTo>
                  <a:cubicBezTo>
                    <a:pt x="40833" y="55701"/>
                    <a:pt x="9233" y="61880"/>
                    <a:pt x="0" y="45055"/>
                  </a:cubicBezTo>
                  <a:cubicBezTo>
                    <a:pt x="5045" y="67773"/>
                    <a:pt x="42071" y="60644"/>
                    <a:pt x="56157" y="53515"/>
                  </a:cubicBezTo>
                  <a:cubicBezTo>
                    <a:pt x="70244" y="46386"/>
                    <a:pt x="81952" y="34505"/>
                    <a:pt x="95468" y="26045"/>
                  </a:cubicBezTo>
                  <a:cubicBezTo>
                    <a:pt x="104986" y="20056"/>
                    <a:pt x="114504" y="17015"/>
                    <a:pt x="116027" y="4848"/>
                  </a:cubicBezTo>
                  <a:cubicBezTo>
                    <a:pt x="116093" y="3232"/>
                    <a:pt x="116027" y="1606"/>
                    <a:pt x="11583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8" name="Google Shape;1092;p24">
              <a:extLst>
                <a:ext uri="{FF2B5EF4-FFF2-40B4-BE49-F238E27FC236}">
                  <a16:creationId xmlns:a16="http://schemas.microsoft.com/office/drawing/2014/main" id="{E6A0E91E-EC3F-E96C-B1A2-CC5B892643A4}"/>
                </a:ext>
              </a:extLst>
            </p:cNvPr>
            <p:cNvSpPr/>
            <p:nvPr/>
          </p:nvSpPr>
          <p:spPr>
            <a:xfrm>
              <a:off x="5124630" y="4754816"/>
              <a:ext cx="116569" cy="86887"/>
            </a:xfrm>
            <a:custGeom>
              <a:avLst/>
              <a:gdLst/>
              <a:ahLst/>
              <a:cxnLst/>
              <a:rect l="l" t="t" r="r" b="b"/>
              <a:pathLst>
                <a:path w="116569" h="86887" extrusionOk="0">
                  <a:moveTo>
                    <a:pt x="105663" y="63"/>
                  </a:moveTo>
                  <a:cubicBezTo>
                    <a:pt x="91671" y="11470"/>
                    <a:pt x="67590" y="-982"/>
                    <a:pt x="66162" y="63"/>
                  </a:cubicBezTo>
                  <a:cubicBezTo>
                    <a:pt x="51656" y="14825"/>
                    <a:pt x="36275" y="28693"/>
                    <a:pt x="20094" y="41602"/>
                  </a:cubicBezTo>
                  <a:cubicBezTo>
                    <a:pt x="11432" y="48446"/>
                    <a:pt x="-2179" y="57666"/>
                    <a:pt x="296" y="70783"/>
                  </a:cubicBezTo>
                  <a:cubicBezTo>
                    <a:pt x="4674" y="94261"/>
                    <a:pt x="42367" y="87037"/>
                    <a:pt x="56644" y="80288"/>
                  </a:cubicBezTo>
                  <a:cubicBezTo>
                    <a:pt x="70921" y="73540"/>
                    <a:pt x="82438" y="61278"/>
                    <a:pt x="95954" y="52818"/>
                  </a:cubicBezTo>
                  <a:cubicBezTo>
                    <a:pt x="105472" y="46830"/>
                    <a:pt x="114990" y="43313"/>
                    <a:pt x="116513" y="31621"/>
                  </a:cubicBezTo>
                  <a:cubicBezTo>
                    <a:pt x="117370" y="23922"/>
                    <a:pt x="108137" y="-222"/>
                    <a:pt x="105663" y="63"/>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9" name="Google Shape;1093;p24">
              <a:extLst>
                <a:ext uri="{FF2B5EF4-FFF2-40B4-BE49-F238E27FC236}">
                  <a16:creationId xmlns:a16="http://schemas.microsoft.com/office/drawing/2014/main" id="{F76828A7-F65F-C6DF-9B84-2882EF3CE614}"/>
                </a:ext>
              </a:extLst>
            </p:cNvPr>
            <p:cNvSpPr/>
            <p:nvPr/>
          </p:nvSpPr>
          <p:spPr>
            <a:xfrm>
              <a:off x="5124926" y="4782825"/>
              <a:ext cx="116097" cy="60673"/>
            </a:xfrm>
            <a:custGeom>
              <a:avLst/>
              <a:gdLst/>
              <a:ahLst/>
              <a:cxnLst/>
              <a:rect l="l" t="t" r="r" b="b"/>
              <a:pathLst>
                <a:path w="116097" h="60673" extrusionOk="0">
                  <a:moveTo>
                    <a:pt x="115741" y="0"/>
                  </a:moveTo>
                  <a:cubicBezTo>
                    <a:pt x="114218" y="11407"/>
                    <a:pt x="104700" y="14828"/>
                    <a:pt x="95182" y="20912"/>
                  </a:cubicBezTo>
                  <a:cubicBezTo>
                    <a:pt x="81476" y="29372"/>
                    <a:pt x="69388" y="41634"/>
                    <a:pt x="55205" y="48858"/>
                  </a:cubicBezTo>
                  <a:cubicBezTo>
                    <a:pt x="41023" y="56082"/>
                    <a:pt x="9233" y="62070"/>
                    <a:pt x="0" y="45246"/>
                  </a:cubicBezTo>
                  <a:cubicBezTo>
                    <a:pt x="5045" y="67964"/>
                    <a:pt x="42071" y="60835"/>
                    <a:pt x="56157" y="53706"/>
                  </a:cubicBezTo>
                  <a:cubicBezTo>
                    <a:pt x="70244" y="46577"/>
                    <a:pt x="82047" y="34695"/>
                    <a:pt x="95468" y="26235"/>
                  </a:cubicBezTo>
                  <a:cubicBezTo>
                    <a:pt x="104986" y="20246"/>
                    <a:pt x="114504" y="16730"/>
                    <a:pt x="116027" y="5133"/>
                  </a:cubicBezTo>
                  <a:cubicBezTo>
                    <a:pt x="116179" y="3413"/>
                    <a:pt x="116084" y="1692"/>
                    <a:pt x="11574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0" name="Google Shape;1094;p24">
              <a:extLst>
                <a:ext uri="{FF2B5EF4-FFF2-40B4-BE49-F238E27FC236}">
                  <a16:creationId xmlns:a16="http://schemas.microsoft.com/office/drawing/2014/main" id="{6CA0B380-3C1A-9B75-5146-6664E47E1A50}"/>
                </a:ext>
              </a:extLst>
            </p:cNvPr>
            <p:cNvSpPr/>
            <p:nvPr/>
          </p:nvSpPr>
          <p:spPr>
            <a:xfrm>
              <a:off x="5154433" y="4234936"/>
              <a:ext cx="200389" cy="574156"/>
            </a:xfrm>
            <a:custGeom>
              <a:avLst/>
              <a:gdLst/>
              <a:ahLst/>
              <a:cxnLst/>
              <a:rect l="l" t="t" r="r" b="b"/>
              <a:pathLst>
                <a:path w="200389" h="574156" extrusionOk="0">
                  <a:moveTo>
                    <a:pt x="197978" y="49713"/>
                  </a:moveTo>
                  <a:cubicBezTo>
                    <a:pt x="197312" y="70815"/>
                    <a:pt x="190745" y="162447"/>
                    <a:pt x="187794" y="211304"/>
                  </a:cubicBezTo>
                  <a:cubicBezTo>
                    <a:pt x="184843" y="260162"/>
                    <a:pt x="184177" y="319285"/>
                    <a:pt x="184177" y="319285"/>
                  </a:cubicBezTo>
                  <a:cubicBezTo>
                    <a:pt x="184177" y="319285"/>
                    <a:pt x="192553" y="354645"/>
                    <a:pt x="197978" y="396183"/>
                  </a:cubicBezTo>
                  <a:cubicBezTo>
                    <a:pt x="203404" y="437722"/>
                    <a:pt x="197978" y="568896"/>
                    <a:pt x="197978" y="568896"/>
                  </a:cubicBezTo>
                  <a:cubicBezTo>
                    <a:pt x="187080" y="575911"/>
                    <a:pt x="173088" y="575911"/>
                    <a:pt x="162190" y="568896"/>
                  </a:cubicBezTo>
                  <a:cubicBezTo>
                    <a:pt x="162190" y="568896"/>
                    <a:pt x="139822" y="464337"/>
                    <a:pt x="129448" y="416810"/>
                  </a:cubicBezTo>
                  <a:cubicBezTo>
                    <a:pt x="119073" y="369283"/>
                    <a:pt x="117359" y="342193"/>
                    <a:pt x="111934" y="312916"/>
                  </a:cubicBezTo>
                  <a:cubicBezTo>
                    <a:pt x="105462" y="277462"/>
                    <a:pt x="91375" y="111973"/>
                    <a:pt x="91375" y="111973"/>
                  </a:cubicBezTo>
                  <a:lnTo>
                    <a:pt x="85759" y="111973"/>
                  </a:lnTo>
                  <a:lnTo>
                    <a:pt x="70815" y="298753"/>
                  </a:lnTo>
                  <a:cubicBezTo>
                    <a:pt x="75479" y="312508"/>
                    <a:pt x="78668" y="326718"/>
                    <a:pt x="80334" y="341147"/>
                  </a:cubicBezTo>
                  <a:cubicBezTo>
                    <a:pt x="84426" y="371660"/>
                    <a:pt x="76050" y="524696"/>
                    <a:pt x="76050" y="524696"/>
                  </a:cubicBezTo>
                  <a:cubicBezTo>
                    <a:pt x="63896" y="531473"/>
                    <a:pt x="48952" y="530846"/>
                    <a:pt x="37406" y="523080"/>
                  </a:cubicBezTo>
                  <a:cubicBezTo>
                    <a:pt x="37406" y="523080"/>
                    <a:pt x="0" y="320331"/>
                    <a:pt x="0" y="289533"/>
                  </a:cubicBezTo>
                  <a:cubicBezTo>
                    <a:pt x="0" y="269097"/>
                    <a:pt x="3522" y="0"/>
                    <a:pt x="3522"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1" name="Google Shape;1095;p24">
              <a:extLst>
                <a:ext uri="{FF2B5EF4-FFF2-40B4-BE49-F238E27FC236}">
                  <a16:creationId xmlns:a16="http://schemas.microsoft.com/office/drawing/2014/main" id="{30EFE752-CCAB-2AF0-A75A-C3B2AB766133}"/>
                </a:ext>
              </a:extLst>
            </p:cNvPr>
            <p:cNvSpPr/>
            <p:nvPr/>
          </p:nvSpPr>
          <p:spPr>
            <a:xfrm>
              <a:off x="5199628" y="3876679"/>
              <a:ext cx="128464" cy="124722"/>
            </a:xfrm>
            <a:custGeom>
              <a:avLst/>
              <a:gdLst/>
              <a:ahLst/>
              <a:cxnLst/>
              <a:rect l="l" t="t" r="r" b="b"/>
              <a:pathLst>
                <a:path w="128464" h="124722" extrusionOk="0">
                  <a:moveTo>
                    <a:pt x="102147" y="0"/>
                  </a:moveTo>
                  <a:cubicBezTo>
                    <a:pt x="102147" y="0"/>
                    <a:pt x="99767" y="46006"/>
                    <a:pt x="100814" y="50093"/>
                  </a:cubicBezTo>
                  <a:cubicBezTo>
                    <a:pt x="101861" y="54181"/>
                    <a:pt x="121945" y="67678"/>
                    <a:pt x="127846" y="72431"/>
                  </a:cubicBezTo>
                  <a:cubicBezTo>
                    <a:pt x="133747" y="77183"/>
                    <a:pt x="95960" y="114445"/>
                    <a:pt x="77590" y="122904"/>
                  </a:cubicBezTo>
                  <a:cubicBezTo>
                    <a:pt x="59220" y="131364"/>
                    <a:pt x="1444" y="109122"/>
                    <a:pt x="112" y="80606"/>
                  </a:cubicBezTo>
                  <a:cubicBezTo>
                    <a:pt x="-1221" y="52089"/>
                    <a:pt x="9630" y="28136"/>
                    <a:pt x="19148" y="26900"/>
                  </a:cubicBezTo>
                  <a:cubicBezTo>
                    <a:pt x="28666" y="25665"/>
                    <a:pt x="102147" y="0"/>
                    <a:pt x="102147"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2" name="Google Shape;1096;p24">
              <a:extLst>
                <a:ext uri="{FF2B5EF4-FFF2-40B4-BE49-F238E27FC236}">
                  <a16:creationId xmlns:a16="http://schemas.microsoft.com/office/drawing/2014/main" id="{269F54A8-46B9-D269-8E84-E6F0DC33FB7A}"/>
                </a:ext>
              </a:extLst>
            </p:cNvPr>
            <p:cNvSpPr/>
            <p:nvPr/>
          </p:nvSpPr>
          <p:spPr>
            <a:xfrm>
              <a:off x="4996526" y="3906336"/>
              <a:ext cx="182485" cy="357686"/>
            </a:xfrm>
            <a:custGeom>
              <a:avLst/>
              <a:gdLst/>
              <a:ahLst/>
              <a:cxnLst/>
              <a:rect l="l" t="t" r="r" b="b"/>
              <a:pathLst>
                <a:path w="182485" h="357686" extrusionOk="0">
                  <a:moveTo>
                    <a:pt x="179037" y="55702"/>
                  </a:moveTo>
                  <a:cubicBezTo>
                    <a:pt x="176277" y="35455"/>
                    <a:pt x="189697" y="16159"/>
                    <a:pt x="176752" y="0"/>
                  </a:cubicBezTo>
                  <a:cubicBezTo>
                    <a:pt x="131255" y="44485"/>
                    <a:pt x="136966" y="162352"/>
                    <a:pt x="126687" y="237634"/>
                  </a:cubicBezTo>
                  <a:cubicBezTo>
                    <a:pt x="92897" y="272899"/>
                    <a:pt x="25032" y="307594"/>
                    <a:pt x="5901" y="316243"/>
                  </a:cubicBezTo>
                  <a:cubicBezTo>
                    <a:pt x="2379" y="317764"/>
                    <a:pt x="-572" y="319475"/>
                    <a:pt x="95" y="323182"/>
                  </a:cubicBezTo>
                  <a:cubicBezTo>
                    <a:pt x="2665" y="335739"/>
                    <a:pt x="8061" y="347535"/>
                    <a:pt x="15895" y="357687"/>
                  </a:cubicBezTo>
                  <a:cubicBezTo>
                    <a:pt x="60821" y="338676"/>
                    <a:pt x="93183" y="327270"/>
                    <a:pt x="149150" y="274040"/>
                  </a:cubicBezTo>
                  <a:cubicBezTo>
                    <a:pt x="154509" y="268175"/>
                    <a:pt x="159287" y="261806"/>
                    <a:pt x="163427" y="255029"/>
                  </a:cubicBezTo>
                  <a:cubicBezTo>
                    <a:pt x="179608" y="207502"/>
                    <a:pt x="183605" y="90776"/>
                    <a:pt x="179037" y="55702"/>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3" name="Google Shape;1097;p24">
              <a:extLst>
                <a:ext uri="{FF2B5EF4-FFF2-40B4-BE49-F238E27FC236}">
                  <a16:creationId xmlns:a16="http://schemas.microsoft.com/office/drawing/2014/main" id="{A4FFBC73-E923-73EA-B009-0D4DD3A7B651}"/>
                </a:ext>
              </a:extLst>
            </p:cNvPr>
            <p:cNvSpPr/>
            <p:nvPr/>
          </p:nvSpPr>
          <p:spPr>
            <a:xfrm>
              <a:off x="5154414" y="3894094"/>
              <a:ext cx="208226" cy="419055"/>
            </a:xfrm>
            <a:custGeom>
              <a:avLst/>
              <a:gdLst/>
              <a:ahLst/>
              <a:cxnLst/>
              <a:rect l="l" t="t" r="r" b="b"/>
              <a:pathLst>
                <a:path w="208226" h="419055" extrusionOk="0">
                  <a:moveTo>
                    <a:pt x="152500" y="40568"/>
                  </a:moveTo>
                  <a:cubicBezTo>
                    <a:pt x="152500" y="40568"/>
                    <a:pt x="119091" y="90376"/>
                    <a:pt x="72357" y="95033"/>
                  </a:cubicBezTo>
                  <a:cubicBezTo>
                    <a:pt x="57699" y="80585"/>
                    <a:pt x="56366" y="29066"/>
                    <a:pt x="76736" y="12527"/>
                  </a:cubicBezTo>
                  <a:cubicBezTo>
                    <a:pt x="76736" y="12527"/>
                    <a:pt x="57699" y="-2491"/>
                    <a:pt x="45135" y="360"/>
                  </a:cubicBezTo>
                  <a:cubicBezTo>
                    <a:pt x="31448" y="8744"/>
                    <a:pt x="21301" y="21823"/>
                    <a:pt x="16580" y="37146"/>
                  </a:cubicBezTo>
                  <a:cubicBezTo>
                    <a:pt x="4702" y="71346"/>
                    <a:pt x="-885" y="107419"/>
                    <a:pt x="114" y="143606"/>
                  </a:cubicBezTo>
                  <a:cubicBezTo>
                    <a:pt x="875" y="192463"/>
                    <a:pt x="114" y="341698"/>
                    <a:pt x="114" y="341698"/>
                  </a:cubicBezTo>
                  <a:cubicBezTo>
                    <a:pt x="114" y="341698"/>
                    <a:pt x="6681" y="373256"/>
                    <a:pt x="48942" y="396734"/>
                  </a:cubicBezTo>
                  <a:cubicBezTo>
                    <a:pt x="91203" y="420212"/>
                    <a:pt x="122423" y="422493"/>
                    <a:pt x="151073" y="415745"/>
                  </a:cubicBezTo>
                  <a:cubicBezTo>
                    <a:pt x="174678" y="410231"/>
                    <a:pt x="194190" y="401866"/>
                    <a:pt x="202376" y="384757"/>
                  </a:cubicBezTo>
                  <a:cubicBezTo>
                    <a:pt x="200282" y="350538"/>
                    <a:pt x="184957" y="261187"/>
                    <a:pt x="190668" y="218223"/>
                  </a:cubicBezTo>
                  <a:cubicBezTo>
                    <a:pt x="196379" y="175259"/>
                    <a:pt x="205517" y="143036"/>
                    <a:pt x="207801" y="108246"/>
                  </a:cubicBezTo>
                  <a:cubicBezTo>
                    <a:pt x="210086" y="73456"/>
                    <a:pt x="203233" y="74122"/>
                    <a:pt x="185814" y="61765"/>
                  </a:cubicBezTo>
                  <a:cubicBezTo>
                    <a:pt x="175239" y="53904"/>
                    <a:pt x="164103" y="46813"/>
                    <a:pt x="152500" y="40568"/>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4" name="Google Shape;1098;p24">
              <a:extLst>
                <a:ext uri="{FF2B5EF4-FFF2-40B4-BE49-F238E27FC236}">
                  <a16:creationId xmlns:a16="http://schemas.microsoft.com/office/drawing/2014/main" id="{A4ED0B32-C624-9B20-CA49-7045E73A5C4D}"/>
                </a:ext>
              </a:extLst>
            </p:cNvPr>
            <p:cNvSpPr/>
            <p:nvPr/>
          </p:nvSpPr>
          <p:spPr>
            <a:xfrm>
              <a:off x="5194395" y="3747198"/>
              <a:ext cx="138431" cy="168252"/>
            </a:xfrm>
            <a:custGeom>
              <a:avLst/>
              <a:gdLst/>
              <a:ahLst/>
              <a:cxnLst/>
              <a:rect l="l" t="t" r="r" b="b"/>
              <a:pathLst>
                <a:path w="138431" h="168252" extrusionOk="0">
                  <a:moveTo>
                    <a:pt x="3060" y="60853"/>
                  </a:moveTo>
                  <a:lnTo>
                    <a:pt x="3060" y="60853"/>
                  </a:lnTo>
                  <a:cubicBezTo>
                    <a:pt x="8581" y="25112"/>
                    <a:pt x="34375" y="-1978"/>
                    <a:pt x="71211" y="113"/>
                  </a:cubicBezTo>
                  <a:cubicBezTo>
                    <a:pt x="110416" y="2252"/>
                    <a:pt x="140465" y="35740"/>
                    <a:pt x="138324" y="74892"/>
                  </a:cubicBezTo>
                  <a:cubicBezTo>
                    <a:pt x="138314" y="74930"/>
                    <a:pt x="138314" y="74978"/>
                    <a:pt x="138314" y="75016"/>
                  </a:cubicBezTo>
                  <a:cubicBezTo>
                    <a:pt x="137105" y="96983"/>
                    <a:pt x="125655" y="117105"/>
                    <a:pt x="107380" y="129386"/>
                  </a:cubicBezTo>
                  <a:cubicBezTo>
                    <a:pt x="106057" y="134804"/>
                    <a:pt x="104144" y="140071"/>
                    <a:pt x="101669" y="145070"/>
                  </a:cubicBezTo>
                  <a:cubicBezTo>
                    <a:pt x="88629" y="160279"/>
                    <a:pt x="49128" y="169689"/>
                    <a:pt x="37802" y="168073"/>
                  </a:cubicBezTo>
                  <a:cubicBezTo>
                    <a:pt x="23981" y="166847"/>
                    <a:pt x="12322" y="157313"/>
                    <a:pt x="8391" y="144025"/>
                  </a:cubicBezTo>
                  <a:cubicBezTo>
                    <a:pt x="-3793" y="115984"/>
                    <a:pt x="15" y="78533"/>
                    <a:pt x="3060" y="6085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5" name="Google Shape;1099;p24">
              <a:extLst>
                <a:ext uri="{FF2B5EF4-FFF2-40B4-BE49-F238E27FC236}">
                  <a16:creationId xmlns:a16="http://schemas.microsoft.com/office/drawing/2014/main" id="{FAEA336D-A7F5-152E-B132-0ACC45391718}"/>
                </a:ext>
              </a:extLst>
            </p:cNvPr>
            <p:cNvSpPr/>
            <p:nvPr/>
          </p:nvSpPr>
          <p:spPr>
            <a:xfrm>
              <a:off x="5199668" y="3732408"/>
              <a:ext cx="146095" cy="144175"/>
            </a:xfrm>
            <a:custGeom>
              <a:avLst/>
              <a:gdLst/>
              <a:ahLst/>
              <a:cxnLst/>
              <a:rect l="l" t="t" r="r" b="b"/>
              <a:pathLst>
                <a:path w="146095" h="144175" extrusionOk="0">
                  <a:moveTo>
                    <a:pt x="102106" y="144176"/>
                  </a:moveTo>
                  <a:lnTo>
                    <a:pt x="102106" y="144176"/>
                  </a:lnTo>
                  <a:lnTo>
                    <a:pt x="98680" y="113093"/>
                  </a:lnTo>
                  <a:cubicBezTo>
                    <a:pt x="98680" y="113093"/>
                    <a:pt x="124189" y="47126"/>
                    <a:pt x="63939" y="59768"/>
                  </a:cubicBezTo>
                  <a:cubicBezTo>
                    <a:pt x="24152" y="68133"/>
                    <a:pt x="14158" y="71745"/>
                    <a:pt x="2070" y="45130"/>
                  </a:cubicBezTo>
                  <a:cubicBezTo>
                    <a:pt x="-10018" y="18515"/>
                    <a:pt x="32624" y="-5534"/>
                    <a:pt x="83355" y="1120"/>
                  </a:cubicBezTo>
                  <a:cubicBezTo>
                    <a:pt x="119563" y="4913"/>
                    <a:pt x="146823" y="35777"/>
                    <a:pt x="146081" y="72125"/>
                  </a:cubicBezTo>
                  <a:cubicBezTo>
                    <a:pt x="144748" y="91706"/>
                    <a:pt x="139513" y="131439"/>
                    <a:pt x="102106" y="14417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6" name="Google Shape;1100;p24">
              <a:extLst>
                <a:ext uri="{FF2B5EF4-FFF2-40B4-BE49-F238E27FC236}">
                  <a16:creationId xmlns:a16="http://schemas.microsoft.com/office/drawing/2014/main" id="{D7782946-E207-696A-FB16-7A517A55E579}"/>
                </a:ext>
              </a:extLst>
            </p:cNvPr>
            <p:cNvSpPr/>
            <p:nvPr/>
          </p:nvSpPr>
          <p:spPr>
            <a:xfrm>
              <a:off x="5186268" y="3976961"/>
              <a:ext cx="186859" cy="320520"/>
            </a:xfrm>
            <a:custGeom>
              <a:avLst/>
              <a:gdLst/>
              <a:ahLst/>
              <a:cxnLst/>
              <a:rect l="l" t="t" r="r" b="b"/>
              <a:pathLst>
                <a:path w="186859" h="320520" extrusionOk="0">
                  <a:moveTo>
                    <a:pt x="186131" y="4943"/>
                  </a:moveTo>
                  <a:cubicBezTo>
                    <a:pt x="168713" y="0"/>
                    <a:pt x="182039" y="4088"/>
                    <a:pt x="168713" y="0"/>
                  </a:cubicBezTo>
                  <a:cubicBezTo>
                    <a:pt x="123216" y="44485"/>
                    <a:pt x="128832" y="120813"/>
                    <a:pt x="118552" y="196286"/>
                  </a:cubicBezTo>
                  <a:cubicBezTo>
                    <a:pt x="93424" y="237729"/>
                    <a:pt x="241" y="293906"/>
                    <a:pt x="241" y="293906"/>
                  </a:cubicBezTo>
                  <a:cubicBezTo>
                    <a:pt x="-901" y="301986"/>
                    <a:pt x="1859" y="304362"/>
                    <a:pt x="11948" y="320521"/>
                  </a:cubicBezTo>
                  <a:cubicBezTo>
                    <a:pt x="63842" y="300693"/>
                    <a:pt x="111042" y="270295"/>
                    <a:pt x="150533" y="231266"/>
                  </a:cubicBezTo>
                  <a:cubicBezTo>
                    <a:pt x="152818" y="229174"/>
                    <a:pt x="156054" y="228604"/>
                    <a:pt x="157006" y="225752"/>
                  </a:cubicBezTo>
                  <a:cubicBezTo>
                    <a:pt x="172901" y="177655"/>
                    <a:pt x="190700" y="40018"/>
                    <a:pt x="186131" y="494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7" name="Google Shape;1101;p24">
              <a:extLst>
                <a:ext uri="{FF2B5EF4-FFF2-40B4-BE49-F238E27FC236}">
                  <a16:creationId xmlns:a16="http://schemas.microsoft.com/office/drawing/2014/main" id="{1A9E8FE5-3FDC-C40F-39D0-8C5143F6A63D}"/>
                </a:ext>
              </a:extLst>
            </p:cNvPr>
            <p:cNvSpPr/>
            <p:nvPr/>
          </p:nvSpPr>
          <p:spPr>
            <a:xfrm>
              <a:off x="4957596" y="4074866"/>
              <a:ext cx="216348" cy="290578"/>
            </a:xfrm>
            <a:custGeom>
              <a:avLst/>
              <a:gdLst/>
              <a:ahLst/>
              <a:cxnLst/>
              <a:rect l="l" t="t" r="r" b="b"/>
              <a:pathLst>
                <a:path w="216348" h="290578" extrusionOk="0">
                  <a:moveTo>
                    <a:pt x="0" y="0"/>
                  </a:moveTo>
                  <a:lnTo>
                    <a:pt x="67770" y="231360"/>
                  </a:lnTo>
                  <a:lnTo>
                    <a:pt x="216349" y="290579"/>
                  </a:lnTo>
                  <a:lnTo>
                    <a:pt x="162190" y="65302"/>
                  </a:lnTo>
                  <a:lnTo>
                    <a:pt x="0" y="0"/>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8" name="Google Shape;1102;p24">
              <a:extLst>
                <a:ext uri="{FF2B5EF4-FFF2-40B4-BE49-F238E27FC236}">
                  <a16:creationId xmlns:a16="http://schemas.microsoft.com/office/drawing/2014/main" id="{F7875867-195F-CD7F-5BBA-FAD0C3C29376}"/>
                </a:ext>
              </a:extLst>
            </p:cNvPr>
            <p:cNvSpPr/>
            <p:nvPr/>
          </p:nvSpPr>
          <p:spPr>
            <a:xfrm>
              <a:off x="5101717" y="4257084"/>
              <a:ext cx="109578" cy="53390"/>
            </a:xfrm>
            <a:custGeom>
              <a:avLst/>
              <a:gdLst/>
              <a:ahLst/>
              <a:cxnLst/>
              <a:rect l="l" t="t" r="r" b="b"/>
              <a:pathLst>
                <a:path w="109578" h="53390" extrusionOk="0">
                  <a:moveTo>
                    <a:pt x="108112" y="15494"/>
                  </a:moveTo>
                  <a:cubicBezTo>
                    <a:pt x="105923" y="7604"/>
                    <a:pt x="100212" y="9505"/>
                    <a:pt x="93739" y="11502"/>
                  </a:cubicBezTo>
                  <a:cubicBezTo>
                    <a:pt x="86772" y="14353"/>
                    <a:pt x="79100" y="15019"/>
                    <a:pt x="71752" y="13403"/>
                  </a:cubicBezTo>
                  <a:cubicBezTo>
                    <a:pt x="66003" y="10627"/>
                    <a:pt x="60683" y="7043"/>
                    <a:pt x="55952" y="2757"/>
                  </a:cubicBezTo>
                  <a:cubicBezTo>
                    <a:pt x="53077" y="1017"/>
                    <a:pt x="49794" y="67"/>
                    <a:pt x="46434" y="0"/>
                  </a:cubicBezTo>
                  <a:cubicBezTo>
                    <a:pt x="46434" y="1996"/>
                    <a:pt x="49860" y="13688"/>
                    <a:pt x="49860" y="13688"/>
                  </a:cubicBezTo>
                  <a:cubicBezTo>
                    <a:pt x="49860" y="13688"/>
                    <a:pt x="17308" y="13688"/>
                    <a:pt x="13977" y="13688"/>
                  </a:cubicBezTo>
                  <a:cubicBezTo>
                    <a:pt x="11045" y="13070"/>
                    <a:pt x="8171" y="14952"/>
                    <a:pt x="7552" y="17880"/>
                  </a:cubicBezTo>
                  <a:cubicBezTo>
                    <a:pt x="7200" y="19572"/>
                    <a:pt x="7676" y="21339"/>
                    <a:pt x="8837" y="22623"/>
                  </a:cubicBezTo>
                  <a:cubicBezTo>
                    <a:pt x="8104" y="22680"/>
                    <a:pt x="7381" y="22680"/>
                    <a:pt x="6648" y="22623"/>
                  </a:cubicBezTo>
                  <a:cubicBezTo>
                    <a:pt x="-15" y="21102"/>
                    <a:pt x="-2870" y="31368"/>
                    <a:pt x="3792" y="32889"/>
                  </a:cubicBezTo>
                  <a:cubicBezTo>
                    <a:pt x="5582" y="33231"/>
                    <a:pt x="7399" y="33487"/>
                    <a:pt x="9218" y="33649"/>
                  </a:cubicBezTo>
                  <a:cubicBezTo>
                    <a:pt x="4839" y="35360"/>
                    <a:pt x="3792" y="42584"/>
                    <a:pt x="9218" y="43154"/>
                  </a:cubicBezTo>
                  <a:lnTo>
                    <a:pt x="10836" y="43154"/>
                  </a:lnTo>
                  <a:cubicBezTo>
                    <a:pt x="11645" y="43373"/>
                    <a:pt x="12501" y="43373"/>
                    <a:pt x="13310" y="43154"/>
                  </a:cubicBezTo>
                  <a:lnTo>
                    <a:pt x="14262" y="43154"/>
                  </a:lnTo>
                  <a:cubicBezTo>
                    <a:pt x="13701" y="46358"/>
                    <a:pt x="15852" y="49418"/>
                    <a:pt x="19059" y="49970"/>
                  </a:cubicBezTo>
                  <a:cubicBezTo>
                    <a:pt x="19107" y="49979"/>
                    <a:pt x="19164" y="49989"/>
                    <a:pt x="19212" y="49998"/>
                  </a:cubicBezTo>
                  <a:cubicBezTo>
                    <a:pt x="35107" y="52089"/>
                    <a:pt x="58522" y="58458"/>
                    <a:pt x="72894" y="45341"/>
                  </a:cubicBezTo>
                  <a:cubicBezTo>
                    <a:pt x="82774" y="44295"/>
                    <a:pt x="92416" y="41662"/>
                    <a:pt x="101449" y="37546"/>
                  </a:cubicBezTo>
                  <a:cubicBezTo>
                    <a:pt x="110491" y="33839"/>
                    <a:pt x="110777" y="24904"/>
                    <a:pt x="108112" y="1549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9" name="Google Shape;1103;p24">
              <a:extLst>
                <a:ext uri="{FF2B5EF4-FFF2-40B4-BE49-F238E27FC236}">
                  <a16:creationId xmlns:a16="http://schemas.microsoft.com/office/drawing/2014/main" id="{75D3112C-DA54-6120-2084-F914EBF10F1A}"/>
                </a:ext>
              </a:extLst>
            </p:cNvPr>
            <p:cNvSpPr/>
            <p:nvPr/>
          </p:nvSpPr>
          <p:spPr>
            <a:xfrm>
              <a:off x="4984781" y="4223327"/>
              <a:ext cx="67863" cy="55821"/>
            </a:xfrm>
            <a:custGeom>
              <a:avLst/>
              <a:gdLst/>
              <a:ahLst/>
              <a:cxnLst/>
              <a:rect l="l" t="t" r="r" b="b"/>
              <a:pathLst>
                <a:path w="67863" h="55821" extrusionOk="0">
                  <a:moveTo>
                    <a:pt x="62477" y="30335"/>
                  </a:moveTo>
                  <a:lnTo>
                    <a:pt x="60192" y="30335"/>
                  </a:lnTo>
                  <a:cubicBezTo>
                    <a:pt x="62420" y="28253"/>
                    <a:pt x="62534" y="24764"/>
                    <a:pt x="60459" y="22540"/>
                  </a:cubicBezTo>
                  <a:cubicBezTo>
                    <a:pt x="59564" y="21590"/>
                    <a:pt x="58355" y="20981"/>
                    <a:pt x="57051" y="20829"/>
                  </a:cubicBezTo>
                  <a:cubicBezTo>
                    <a:pt x="53720" y="20829"/>
                    <a:pt x="20216" y="13890"/>
                    <a:pt x="20216" y="13890"/>
                  </a:cubicBezTo>
                  <a:lnTo>
                    <a:pt x="16123" y="108"/>
                  </a:lnTo>
                  <a:cubicBezTo>
                    <a:pt x="16123" y="-653"/>
                    <a:pt x="10317" y="2864"/>
                    <a:pt x="10127" y="2959"/>
                  </a:cubicBezTo>
                  <a:cubicBezTo>
                    <a:pt x="4406" y="6723"/>
                    <a:pt x="694" y="12873"/>
                    <a:pt x="37" y="19689"/>
                  </a:cubicBezTo>
                  <a:cubicBezTo>
                    <a:pt x="-400" y="29232"/>
                    <a:pt x="3035" y="38557"/>
                    <a:pt x="9555" y="45543"/>
                  </a:cubicBezTo>
                  <a:cubicBezTo>
                    <a:pt x="15638" y="51503"/>
                    <a:pt x="23785" y="54906"/>
                    <a:pt x="32304" y="55049"/>
                  </a:cubicBezTo>
                  <a:cubicBezTo>
                    <a:pt x="36302" y="55049"/>
                    <a:pt x="40204" y="55049"/>
                    <a:pt x="43726" y="55809"/>
                  </a:cubicBezTo>
                  <a:cubicBezTo>
                    <a:pt x="46981" y="56018"/>
                    <a:pt x="49789" y="53556"/>
                    <a:pt x="49998" y="50305"/>
                  </a:cubicBezTo>
                  <a:cubicBezTo>
                    <a:pt x="49998" y="50210"/>
                    <a:pt x="50008" y="50106"/>
                    <a:pt x="50008" y="50011"/>
                  </a:cubicBezTo>
                  <a:lnTo>
                    <a:pt x="51055" y="50011"/>
                  </a:lnTo>
                  <a:cubicBezTo>
                    <a:pt x="51835" y="50201"/>
                    <a:pt x="52654" y="50201"/>
                    <a:pt x="53435" y="50011"/>
                  </a:cubicBezTo>
                  <a:lnTo>
                    <a:pt x="55148" y="50011"/>
                  </a:lnTo>
                  <a:cubicBezTo>
                    <a:pt x="60859" y="50011"/>
                    <a:pt x="61334" y="42977"/>
                    <a:pt x="57432" y="40505"/>
                  </a:cubicBezTo>
                  <a:cubicBezTo>
                    <a:pt x="59240" y="40505"/>
                    <a:pt x="61049" y="40505"/>
                    <a:pt x="62953" y="40505"/>
                  </a:cubicBezTo>
                  <a:cubicBezTo>
                    <a:pt x="69901" y="40885"/>
                    <a:pt x="69234" y="30239"/>
                    <a:pt x="62477" y="30335"/>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0" name="Google Shape;1104;p24">
              <a:extLst>
                <a:ext uri="{FF2B5EF4-FFF2-40B4-BE49-F238E27FC236}">
                  <a16:creationId xmlns:a16="http://schemas.microsoft.com/office/drawing/2014/main" id="{2E4EF4BF-D8DF-3EA2-0812-E039C2472C20}"/>
                </a:ext>
              </a:extLst>
            </p:cNvPr>
            <p:cNvSpPr/>
            <p:nvPr/>
          </p:nvSpPr>
          <p:spPr>
            <a:xfrm>
              <a:off x="5132255" y="3894454"/>
              <a:ext cx="67293" cy="97715"/>
            </a:xfrm>
            <a:custGeom>
              <a:avLst/>
              <a:gdLst/>
              <a:ahLst/>
              <a:cxnLst/>
              <a:rect l="l" t="t" r="r" b="b"/>
              <a:pathLst>
                <a:path w="67293" h="97715" extrusionOk="0">
                  <a:moveTo>
                    <a:pt x="24367" y="97715"/>
                  </a:moveTo>
                  <a:cubicBezTo>
                    <a:pt x="15153" y="97344"/>
                    <a:pt x="6435" y="93466"/>
                    <a:pt x="0" y="86879"/>
                  </a:cubicBezTo>
                  <a:cubicBezTo>
                    <a:pt x="1333" y="69769"/>
                    <a:pt x="23224" y="4848"/>
                    <a:pt x="67294" y="0"/>
                  </a:cubicBezTo>
                  <a:cubicBezTo>
                    <a:pt x="55310" y="8431"/>
                    <a:pt x="45811" y="19923"/>
                    <a:pt x="39786" y="33269"/>
                  </a:cubicBezTo>
                  <a:cubicBezTo>
                    <a:pt x="33000" y="54323"/>
                    <a:pt x="27841" y="75872"/>
                    <a:pt x="24367" y="9771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1" name="Google Shape;1105;p24">
              <a:extLst>
                <a:ext uri="{FF2B5EF4-FFF2-40B4-BE49-F238E27FC236}">
                  <a16:creationId xmlns:a16="http://schemas.microsoft.com/office/drawing/2014/main" id="{D9604210-2F06-877A-AFF5-622E2440BB93}"/>
                </a:ext>
              </a:extLst>
            </p:cNvPr>
            <p:cNvSpPr/>
            <p:nvPr/>
          </p:nvSpPr>
          <p:spPr>
            <a:xfrm>
              <a:off x="5305132" y="3960902"/>
              <a:ext cx="81740" cy="121566"/>
            </a:xfrm>
            <a:custGeom>
              <a:avLst/>
              <a:gdLst/>
              <a:ahLst/>
              <a:cxnLst/>
              <a:rect l="l" t="t" r="r" b="b"/>
              <a:pathLst>
                <a:path w="81740" h="121566" extrusionOk="0">
                  <a:moveTo>
                    <a:pt x="75168" y="117100"/>
                  </a:moveTo>
                  <a:cubicBezTo>
                    <a:pt x="75168" y="117100"/>
                    <a:pt x="31289" y="132214"/>
                    <a:pt x="355" y="106834"/>
                  </a:cubicBezTo>
                  <a:cubicBezTo>
                    <a:pt x="-2977" y="101036"/>
                    <a:pt x="18249" y="26514"/>
                    <a:pt x="18249" y="26514"/>
                  </a:cubicBezTo>
                  <a:cubicBezTo>
                    <a:pt x="18249" y="26514"/>
                    <a:pt x="36714" y="-11507"/>
                    <a:pt x="65840" y="3511"/>
                  </a:cubicBezTo>
                  <a:cubicBezTo>
                    <a:pt x="94966" y="18530"/>
                    <a:pt x="75168" y="117100"/>
                    <a:pt x="75168" y="117100"/>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2" name="Google Shape;1106;p24">
              <a:extLst>
                <a:ext uri="{FF2B5EF4-FFF2-40B4-BE49-F238E27FC236}">
                  <a16:creationId xmlns:a16="http://schemas.microsoft.com/office/drawing/2014/main" id="{9F0959A4-039B-1FBA-6EDE-510787C050FB}"/>
                </a:ext>
              </a:extLst>
            </p:cNvPr>
            <p:cNvSpPr/>
            <p:nvPr/>
          </p:nvSpPr>
          <p:spPr>
            <a:xfrm>
              <a:off x="2821998" y="4049582"/>
              <a:ext cx="101559" cy="177370"/>
            </a:xfrm>
            <a:custGeom>
              <a:avLst/>
              <a:gdLst/>
              <a:ahLst/>
              <a:cxnLst/>
              <a:rect l="l" t="t" r="r" b="b"/>
              <a:pathLst>
                <a:path w="101559" h="177370" extrusionOk="0">
                  <a:moveTo>
                    <a:pt x="0" y="0"/>
                  </a:moveTo>
                  <a:cubicBezTo>
                    <a:pt x="0" y="0"/>
                    <a:pt x="6092" y="90966"/>
                    <a:pt x="17989" y="104084"/>
                  </a:cubicBezTo>
                  <a:cubicBezTo>
                    <a:pt x="29887" y="117201"/>
                    <a:pt x="70340" y="126136"/>
                    <a:pt x="70340" y="126136"/>
                  </a:cubicBezTo>
                  <a:lnTo>
                    <a:pt x="101559" y="177370"/>
                  </a:lnTo>
                  <a:cubicBezTo>
                    <a:pt x="101559" y="177370"/>
                    <a:pt x="73005" y="14543"/>
                    <a:pt x="66913" y="10646"/>
                  </a:cubicBezTo>
                  <a:cubicBezTo>
                    <a:pt x="60821" y="6749"/>
                    <a:pt x="0" y="0"/>
                    <a:pt x="0"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3" name="Google Shape;1107;p24">
              <a:extLst>
                <a:ext uri="{FF2B5EF4-FFF2-40B4-BE49-F238E27FC236}">
                  <a16:creationId xmlns:a16="http://schemas.microsoft.com/office/drawing/2014/main" id="{A59BECD7-60A5-DA20-1138-3ADC849BEAF3}"/>
                </a:ext>
              </a:extLst>
            </p:cNvPr>
            <p:cNvSpPr/>
            <p:nvPr/>
          </p:nvSpPr>
          <p:spPr>
            <a:xfrm>
              <a:off x="2814097" y="3945071"/>
              <a:ext cx="67769" cy="130685"/>
            </a:xfrm>
            <a:custGeom>
              <a:avLst/>
              <a:gdLst/>
              <a:ahLst/>
              <a:cxnLst/>
              <a:rect l="l" t="t" r="r" b="b"/>
              <a:pathLst>
                <a:path w="67769" h="130685" extrusionOk="0">
                  <a:moveTo>
                    <a:pt x="67770" y="3183"/>
                  </a:moveTo>
                  <a:cubicBezTo>
                    <a:pt x="52097" y="-4127"/>
                    <a:pt x="33430" y="1529"/>
                    <a:pt x="24462" y="16300"/>
                  </a:cubicBezTo>
                  <a:cubicBezTo>
                    <a:pt x="12945" y="35311"/>
                    <a:pt x="1047" y="100328"/>
                    <a:pt x="0" y="111354"/>
                  </a:cubicBezTo>
                  <a:cubicBezTo>
                    <a:pt x="0" y="111354"/>
                    <a:pt x="16086" y="133597"/>
                    <a:pt x="40167" y="13036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4" name="Google Shape;1108;p24">
              <a:extLst>
                <a:ext uri="{FF2B5EF4-FFF2-40B4-BE49-F238E27FC236}">
                  <a16:creationId xmlns:a16="http://schemas.microsoft.com/office/drawing/2014/main" id="{384B6F46-F612-3728-12D3-BB6A7DB3096B}"/>
                </a:ext>
              </a:extLst>
            </p:cNvPr>
            <p:cNvSpPr/>
            <p:nvPr/>
          </p:nvSpPr>
          <p:spPr>
            <a:xfrm>
              <a:off x="2966810" y="4837262"/>
              <a:ext cx="145801" cy="82247"/>
            </a:xfrm>
            <a:custGeom>
              <a:avLst/>
              <a:gdLst/>
              <a:ahLst/>
              <a:cxnLst/>
              <a:rect l="l" t="t" r="r" b="b"/>
              <a:pathLst>
                <a:path w="145801" h="82247" extrusionOk="0">
                  <a:moveTo>
                    <a:pt x="7003" y="19800"/>
                  </a:moveTo>
                  <a:cubicBezTo>
                    <a:pt x="23964" y="24458"/>
                    <a:pt x="42087" y="22272"/>
                    <a:pt x="57449" y="13717"/>
                  </a:cubicBezTo>
                  <a:cubicBezTo>
                    <a:pt x="69537" y="13717"/>
                    <a:pt x="135498" y="-14134"/>
                    <a:pt x="144446" y="9535"/>
                  </a:cubicBezTo>
                  <a:cubicBezTo>
                    <a:pt x="152346" y="30256"/>
                    <a:pt x="123791" y="49457"/>
                    <a:pt x="108562" y="53164"/>
                  </a:cubicBezTo>
                  <a:cubicBezTo>
                    <a:pt x="75248" y="61244"/>
                    <a:pt x="50596" y="77783"/>
                    <a:pt x="37175" y="80635"/>
                  </a:cubicBezTo>
                  <a:cubicBezTo>
                    <a:pt x="27657" y="82726"/>
                    <a:pt x="14332" y="84057"/>
                    <a:pt x="6432" y="76262"/>
                  </a:cubicBezTo>
                  <a:cubicBezTo>
                    <a:pt x="-2515" y="66852"/>
                    <a:pt x="-1944" y="32157"/>
                    <a:pt x="7003" y="1980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5" name="Google Shape;1109;p24">
              <a:extLst>
                <a:ext uri="{FF2B5EF4-FFF2-40B4-BE49-F238E27FC236}">
                  <a16:creationId xmlns:a16="http://schemas.microsoft.com/office/drawing/2014/main" id="{A10CBF36-4A79-8265-B7BC-E378ED74D535}"/>
                </a:ext>
              </a:extLst>
            </p:cNvPr>
            <p:cNvSpPr/>
            <p:nvPr/>
          </p:nvSpPr>
          <p:spPr>
            <a:xfrm>
              <a:off x="2969244" y="4850979"/>
              <a:ext cx="143767" cy="68530"/>
            </a:xfrm>
            <a:custGeom>
              <a:avLst/>
              <a:gdLst/>
              <a:ahLst/>
              <a:cxnLst/>
              <a:rect l="l" t="t" r="r" b="b"/>
              <a:pathLst>
                <a:path w="143767" h="68530" extrusionOk="0">
                  <a:moveTo>
                    <a:pt x="35122" y="61119"/>
                  </a:moveTo>
                  <a:cubicBezTo>
                    <a:pt x="48543" y="58363"/>
                    <a:pt x="73195" y="42109"/>
                    <a:pt x="106509" y="33649"/>
                  </a:cubicBezTo>
                  <a:cubicBezTo>
                    <a:pt x="119263" y="30607"/>
                    <a:pt x="141250" y="16634"/>
                    <a:pt x="143535" y="0"/>
                  </a:cubicBezTo>
                  <a:cubicBezTo>
                    <a:pt x="146485" y="19011"/>
                    <a:pt x="120691" y="36025"/>
                    <a:pt x="106509" y="39447"/>
                  </a:cubicBezTo>
                  <a:cubicBezTo>
                    <a:pt x="73195" y="47527"/>
                    <a:pt x="48543" y="64066"/>
                    <a:pt x="35122" y="66918"/>
                  </a:cubicBezTo>
                  <a:cubicBezTo>
                    <a:pt x="25604" y="69009"/>
                    <a:pt x="12278" y="70340"/>
                    <a:pt x="4378" y="62545"/>
                  </a:cubicBezTo>
                  <a:cubicBezTo>
                    <a:pt x="2265" y="60292"/>
                    <a:pt x="761" y="57545"/>
                    <a:pt x="0" y="54561"/>
                  </a:cubicBezTo>
                  <a:cubicBezTo>
                    <a:pt x="10013" y="62156"/>
                    <a:pt x="23034" y="64589"/>
                    <a:pt x="35122" y="61119"/>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6" name="Google Shape;1110;p24">
              <a:extLst>
                <a:ext uri="{FF2B5EF4-FFF2-40B4-BE49-F238E27FC236}">
                  <a16:creationId xmlns:a16="http://schemas.microsoft.com/office/drawing/2014/main" id="{6D695B60-41CF-E56F-80D5-083AAF7FB9DB}"/>
                </a:ext>
              </a:extLst>
            </p:cNvPr>
            <p:cNvSpPr/>
            <p:nvPr/>
          </p:nvSpPr>
          <p:spPr>
            <a:xfrm>
              <a:off x="2864165" y="4805303"/>
              <a:ext cx="146191" cy="82209"/>
            </a:xfrm>
            <a:custGeom>
              <a:avLst/>
              <a:gdLst/>
              <a:ahLst/>
              <a:cxnLst/>
              <a:rect l="l" t="t" r="r" b="b"/>
              <a:pathLst>
                <a:path w="146191" h="82209" extrusionOk="0">
                  <a:moveTo>
                    <a:pt x="7327" y="19726"/>
                  </a:moveTo>
                  <a:cubicBezTo>
                    <a:pt x="24287" y="24431"/>
                    <a:pt x="42423" y="22245"/>
                    <a:pt x="57774" y="13642"/>
                  </a:cubicBezTo>
                  <a:cubicBezTo>
                    <a:pt x="69957" y="13642"/>
                    <a:pt x="135823" y="-14113"/>
                    <a:pt x="144865" y="9555"/>
                  </a:cubicBezTo>
                  <a:cubicBezTo>
                    <a:pt x="152670" y="30277"/>
                    <a:pt x="124116" y="49477"/>
                    <a:pt x="108886" y="53185"/>
                  </a:cubicBezTo>
                  <a:cubicBezTo>
                    <a:pt x="75573" y="61169"/>
                    <a:pt x="50921" y="77804"/>
                    <a:pt x="37595" y="80560"/>
                  </a:cubicBezTo>
                  <a:cubicBezTo>
                    <a:pt x="27601" y="82651"/>
                    <a:pt x="14656" y="84077"/>
                    <a:pt x="6756" y="76283"/>
                  </a:cubicBezTo>
                  <a:cubicBezTo>
                    <a:pt x="-2762" y="66872"/>
                    <a:pt x="-1905" y="32178"/>
                    <a:pt x="7327" y="19726"/>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7" name="Google Shape;1111;p24">
              <a:extLst>
                <a:ext uri="{FF2B5EF4-FFF2-40B4-BE49-F238E27FC236}">
                  <a16:creationId xmlns:a16="http://schemas.microsoft.com/office/drawing/2014/main" id="{F684A3DE-81D9-826F-2DBB-7BA1C4D9F880}"/>
                </a:ext>
              </a:extLst>
            </p:cNvPr>
            <p:cNvSpPr/>
            <p:nvPr/>
          </p:nvSpPr>
          <p:spPr>
            <a:xfrm>
              <a:off x="2866543" y="4818565"/>
              <a:ext cx="143767" cy="68566"/>
            </a:xfrm>
            <a:custGeom>
              <a:avLst/>
              <a:gdLst/>
              <a:ahLst/>
              <a:cxnLst/>
              <a:rect l="l" t="t" r="r" b="b"/>
              <a:pathLst>
                <a:path w="143767" h="68566" extrusionOk="0">
                  <a:moveTo>
                    <a:pt x="35217" y="61215"/>
                  </a:moveTo>
                  <a:cubicBezTo>
                    <a:pt x="48543" y="58363"/>
                    <a:pt x="73290" y="42204"/>
                    <a:pt x="106509" y="33744"/>
                  </a:cubicBezTo>
                  <a:cubicBezTo>
                    <a:pt x="119263" y="30702"/>
                    <a:pt x="141345" y="16730"/>
                    <a:pt x="143534" y="0"/>
                  </a:cubicBezTo>
                  <a:cubicBezTo>
                    <a:pt x="146485" y="19011"/>
                    <a:pt x="120691" y="36025"/>
                    <a:pt x="106509" y="39542"/>
                  </a:cubicBezTo>
                  <a:cubicBezTo>
                    <a:pt x="73195" y="47527"/>
                    <a:pt x="48543" y="64161"/>
                    <a:pt x="35217" y="66918"/>
                  </a:cubicBezTo>
                  <a:cubicBezTo>
                    <a:pt x="25223" y="69009"/>
                    <a:pt x="12278" y="70435"/>
                    <a:pt x="4378" y="62640"/>
                  </a:cubicBezTo>
                  <a:cubicBezTo>
                    <a:pt x="2320" y="60350"/>
                    <a:pt x="821" y="57622"/>
                    <a:pt x="0" y="54656"/>
                  </a:cubicBezTo>
                  <a:cubicBezTo>
                    <a:pt x="10052" y="62251"/>
                    <a:pt x="23099" y="64684"/>
                    <a:pt x="35217" y="61215"/>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8" name="Google Shape;1112;p24">
              <a:extLst>
                <a:ext uri="{FF2B5EF4-FFF2-40B4-BE49-F238E27FC236}">
                  <a16:creationId xmlns:a16="http://schemas.microsoft.com/office/drawing/2014/main" id="{19E9AE8F-C42A-41B8-27A5-64C09637D9BF}"/>
                </a:ext>
              </a:extLst>
            </p:cNvPr>
            <p:cNvSpPr/>
            <p:nvPr/>
          </p:nvSpPr>
          <p:spPr>
            <a:xfrm>
              <a:off x="2858160" y="4267254"/>
              <a:ext cx="210834" cy="594226"/>
            </a:xfrm>
            <a:custGeom>
              <a:avLst/>
              <a:gdLst/>
              <a:ahLst/>
              <a:cxnLst/>
              <a:rect l="l" t="t" r="r" b="b"/>
              <a:pathLst>
                <a:path w="210834" h="594226" extrusionOk="0">
                  <a:moveTo>
                    <a:pt x="6098" y="372610"/>
                  </a:moveTo>
                  <a:cubicBezTo>
                    <a:pt x="8933" y="348172"/>
                    <a:pt x="14031" y="324057"/>
                    <a:pt x="21327" y="300559"/>
                  </a:cubicBezTo>
                  <a:cubicBezTo>
                    <a:pt x="21327" y="300559"/>
                    <a:pt x="16759" y="238299"/>
                    <a:pt x="14474" y="179271"/>
                  </a:cubicBezTo>
                  <a:cubicBezTo>
                    <a:pt x="11904" y="112734"/>
                    <a:pt x="-11320" y="53420"/>
                    <a:pt x="6955" y="0"/>
                  </a:cubicBezTo>
                  <a:lnTo>
                    <a:pt x="210835" y="45340"/>
                  </a:lnTo>
                  <a:cubicBezTo>
                    <a:pt x="210835" y="45340"/>
                    <a:pt x="201317" y="312821"/>
                    <a:pt x="198176" y="345140"/>
                  </a:cubicBezTo>
                  <a:cubicBezTo>
                    <a:pt x="196596" y="370310"/>
                    <a:pt x="193417" y="395366"/>
                    <a:pt x="188657" y="420137"/>
                  </a:cubicBezTo>
                  <a:cubicBezTo>
                    <a:pt x="179139" y="471941"/>
                    <a:pt x="168955" y="587907"/>
                    <a:pt x="168955" y="587907"/>
                  </a:cubicBezTo>
                  <a:cubicBezTo>
                    <a:pt x="147063" y="600644"/>
                    <a:pt x="114987" y="590188"/>
                    <a:pt x="114987" y="590188"/>
                  </a:cubicBezTo>
                  <a:cubicBezTo>
                    <a:pt x="114987" y="590188"/>
                    <a:pt x="114987" y="445041"/>
                    <a:pt x="116224" y="407685"/>
                  </a:cubicBezTo>
                  <a:cubicBezTo>
                    <a:pt x="117937" y="362059"/>
                    <a:pt x="119365" y="365576"/>
                    <a:pt x="119365" y="365576"/>
                  </a:cubicBezTo>
                  <a:lnTo>
                    <a:pt x="112512" y="251987"/>
                  </a:lnTo>
                  <a:lnTo>
                    <a:pt x="108038" y="195525"/>
                  </a:lnTo>
                  <a:cubicBezTo>
                    <a:pt x="108038" y="195525"/>
                    <a:pt x="102327" y="236969"/>
                    <a:pt x="98520" y="273945"/>
                  </a:cubicBezTo>
                  <a:cubicBezTo>
                    <a:pt x="95284" y="306263"/>
                    <a:pt x="87479" y="335444"/>
                    <a:pt x="78722" y="395613"/>
                  </a:cubicBezTo>
                  <a:cubicBezTo>
                    <a:pt x="71203" y="447703"/>
                    <a:pt x="63398" y="554068"/>
                    <a:pt x="63398" y="554068"/>
                  </a:cubicBezTo>
                  <a:cubicBezTo>
                    <a:pt x="41506" y="566710"/>
                    <a:pt x="12000" y="557965"/>
                    <a:pt x="12000" y="557965"/>
                  </a:cubicBezTo>
                  <a:cubicBezTo>
                    <a:pt x="12000" y="557965"/>
                    <a:pt x="197" y="417856"/>
                    <a:pt x="6098" y="37261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9" name="Google Shape;1113;p24">
              <a:extLst>
                <a:ext uri="{FF2B5EF4-FFF2-40B4-BE49-F238E27FC236}">
                  <a16:creationId xmlns:a16="http://schemas.microsoft.com/office/drawing/2014/main" id="{DD9BACBD-AF8E-4FC8-0CD9-572664356D46}"/>
                </a:ext>
              </a:extLst>
            </p:cNvPr>
            <p:cNvSpPr/>
            <p:nvPr/>
          </p:nvSpPr>
          <p:spPr>
            <a:xfrm>
              <a:off x="2884049" y="3772563"/>
              <a:ext cx="155365" cy="247695"/>
            </a:xfrm>
            <a:custGeom>
              <a:avLst/>
              <a:gdLst/>
              <a:ahLst/>
              <a:cxnLst/>
              <a:rect l="l" t="t" r="r" b="b"/>
              <a:pathLst>
                <a:path w="155365" h="247695" extrusionOk="0">
                  <a:moveTo>
                    <a:pt x="8859" y="177022"/>
                  </a:moveTo>
                  <a:cubicBezTo>
                    <a:pt x="24564" y="177782"/>
                    <a:pt x="36271" y="181869"/>
                    <a:pt x="38270" y="177022"/>
                  </a:cubicBezTo>
                  <a:cubicBezTo>
                    <a:pt x="39966" y="168895"/>
                    <a:pt x="41174" y="160673"/>
                    <a:pt x="41887" y="152403"/>
                  </a:cubicBezTo>
                  <a:cubicBezTo>
                    <a:pt x="40078" y="147840"/>
                    <a:pt x="38460" y="142897"/>
                    <a:pt x="38460" y="142897"/>
                  </a:cubicBezTo>
                  <a:cubicBezTo>
                    <a:pt x="18662" y="130826"/>
                    <a:pt x="12476" y="109439"/>
                    <a:pt x="9906" y="84535"/>
                  </a:cubicBezTo>
                  <a:cubicBezTo>
                    <a:pt x="5527" y="42046"/>
                    <a:pt x="28942" y="4880"/>
                    <a:pt x="71013" y="412"/>
                  </a:cubicBezTo>
                  <a:cubicBezTo>
                    <a:pt x="111084" y="-3770"/>
                    <a:pt x="140495" y="24365"/>
                    <a:pt x="148396" y="62862"/>
                  </a:cubicBezTo>
                  <a:cubicBezTo>
                    <a:pt x="152584" y="81873"/>
                    <a:pt x="161055" y="117899"/>
                    <a:pt x="149633" y="149171"/>
                  </a:cubicBezTo>
                  <a:cubicBezTo>
                    <a:pt x="143256" y="166756"/>
                    <a:pt x="135070" y="180634"/>
                    <a:pt x="126884" y="183295"/>
                  </a:cubicBezTo>
                  <a:cubicBezTo>
                    <a:pt x="118946" y="183143"/>
                    <a:pt x="111027" y="182449"/>
                    <a:pt x="103184" y="181204"/>
                  </a:cubicBezTo>
                  <a:lnTo>
                    <a:pt x="103184" y="181204"/>
                  </a:lnTo>
                  <a:cubicBezTo>
                    <a:pt x="103184" y="181204"/>
                    <a:pt x="101090" y="192991"/>
                    <a:pt x="99662" y="200215"/>
                  </a:cubicBezTo>
                  <a:cubicBezTo>
                    <a:pt x="98235" y="207439"/>
                    <a:pt x="98711" y="211716"/>
                    <a:pt x="113844" y="221031"/>
                  </a:cubicBezTo>
                  <a:cubicBezTo>
                    <a:pt x="128978" y="230347"/>
                    <a:pt x="91001" y="249548"/>
                    <a:pt x="66253" y="247551"/>
                  </a:cubicBezTo>
                  <a:cubicBezTo>
                    <a:pt x="41506" y="245555"/>
                    <a:pt x="13523" y="230727"/>
                    <a:pt x="5908" y="214758"/>
                  </a:cubicBezTo>
                  <a:cubicBezTo>
                    <a:pt x="-2754" y="197553"/>
                    <a:pt x="-1992" y="176451"/>
                    <a:pt x="8859" y="177022"/>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0" name="Google Shape;1114;p24">
              <a:extLst>
                <a:ext uri="{FF2B5EF4-FFF2-40B4-BE49-F238E27FC236}">
                  <a16:creationId xmlns:a16="http://schemas.microsoft.com/office/drawing/2014/main" id="{D7153A56-7DDC-11B0-EF00-3F230F23A3F4}"/>
                </a:ext>
              </a:extLst>
            </p:cNvPr>
            <p:cNvSpPr/>
            <p:nvPr/>
          </p:nvSpPr>
          <p:spPr>
            <a:xfrm>
              <a:off x="2832349" y="3948237"/>
              <a:ext cx="239208" cy="394751"/>
            </a:xfrm>
            <a:custGeom>
              <a:avLst/>
              <a:gdLst/>
              <a:ahLst/>
              <a:cxnLst/>
              <a:rect l="l" t="t" r="r" b="b"/>
              <a:pathLst>
                <a:path w="239208" h="394751" extrusionOk="0">
                  <a:moveTo>
                    <a:pt x="83308" y="3725"/>
                  </a:moveTo>
                  <a:cubicBezTo>
                    <a:pt x="78930" y="14561"/>
                    <a:pt x="90066" y="27868"/>
                    <a:pt x="119667" y="37088"/>
                  </a:cubicBezTo>
                  <a:cubicBezTo>
                    <a:pt x="149269" y="46308"/>
                    <a:pt x="151839" y="34427"/>
                    <a:pt x="151839" y="34427"/>
                  </a:cubicBezTo>
                  <a:cubicBezTo>
                    <a:pt x="171408" y="43257"/>
                    <a:pt x="190473" y="53162"/>
                    <a:pt x="208948" y="64083"/>
                  </a:cubicBezTo>
                  <a:cubicBezTo>
                    <a:pt x="226652" y="76441"/>
                    <a:pt x="234552" y="112371"/>
                    <a:pt x="236932" y="172920"/>
                  </a:cubicBezTo>
                  <a:cubicBezTo>
                    <a:pt x="239692" y="242974"/>
                    <a:pt x="239977" y="346963"/>
                    <a:pt x="237598" y="364928"/>
                  </a:cubicBezTo>
                  <a:cubicBezTo>
                    <a:pt x="237598" y="364928"/>
                    <a:pt x="204475" y="398007"/>
                    <a:pt x="161452" y="394490"/>
                  </a:cubicBezTo>
                  <a:cubicBezTo>
                    <a:pt x="118430" y="390973"/>
                    <a:pt x="47234" y="353427"/>
                    <a:pt x="30196" y="324435"/>
                  </a:cubicBezTo>
                  <a:cubicBezTo>
                    <a:pt x="30196" y="263031"/>
                    <a:pt x="37906" y="253050"/>
                    <a:pt x="27912" y="217595"/>
                  </a:cubicBezTo>
                  <a:cubicBezTo>
                    <a:pt x="5068" y="136514"/>
                    <a:pt x="-6925" y="103531"/>
                    <a:pt x="4212" y="49540"/>
                  </a:cubicBezTo>
                  <a:cubicBezTo>
                    <a:pt x="13730" y="5150"/>
                    <a:pt x="26103" y="-363"/>
                    <a:pt x="43712" y="17"/>
                  </a:cubicBezTo>
                  <a:cubicBezTo>
                    <a:pt x="56967" y="550"/>
                    <a:pt x="70185" y="1785"/>
                    <a:pt x="83308" y="372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1" name="Google Shape;1115;p24">
              <a:extLst>
                <a:ext uri="{FF2B5EF4-FFF2-40B4-BE49-F238E27FC236}">
                  <a16:creationId xmlns:a16="http://schemas.microsoft.com/office/drawing/2014/main" id="{BABF57F4-2B8A-7C55-6188-1DECBF08B7BA}"/>
                </a:ext>
              </a:extLst>
            </p:cNvPr>
            <p:cNvSpPr/>
            <p:nvPr/>
          </p:nvSpPr>
          <p:spPr>
            <a:xfrm>
              <a:off x="3011886" y="4098914"/>
              <a:ext cx="63391" cy="288487"/>
            </a:xfrm>
            <a:custGeom>
              <a:avLst/>
              <a:gdLst/>
              <a:ahLst/>
              <a:cxnLst/>
              <a:rect l="l" t="t" r="r" b="b"/>
              <a:pathLst>
                <a:path w="63391" h="288487" extrusionOk="0">
                  <a:moveTo>
                    <a:pt x="21226" y="268241"/>
                  </a:moveTo>
                  <a:lnTo>
                    <a:pt x="0" y="24144"/>
                  </a:lnTo>
                  <a:lnTo>
                    <a:pt x="45592" y="0"/>
                  </a:lnTo>
                  <a:lnTo>
                    <a:pt x="63391" y="14923"/>
                  </a:lnTo>
                  <a:lnTo>
                    <a:pt x="57109" y="234117"/>
                  </a:lnTo>
                  <a:lnTo>
                    <a:pt x="57109" y="234117"/>
                  </a:lnTo>
                  <a:lnTo>
                    <a:pt x="57109" y="240200"/>
                  </a:lnTo>
                  <a:lnTo>
                    <a:pt x="57109" y="240200"/>
                  </a:lnTo>
                  <a:lnTo>
                    <a:pt x="57109" y="247995"/>
                  </a:lnTo>
                  <a:cubicBezTo>
                    <a:pt x="57109" y="247995"/>
                    <a:pt x="58061" y="266435"/>
                    <a:pt x="23224" y="288488"/>
                  </a:cubicBezTo>
                  <a:cubicBezTo>
                    <a:pt x="23224" y="288488"/>
                    <a:pt x="22653" y="282689"/>
                    <a:pt x="22177" y="277271"/>
                  </a:cubicBezTo>
                  <a:lnTo>
                    <a:pt x="22177" y="277271"/>
                  </a:lnTo>
                  <a:lnTo>
                    <a:pt x="21321" y="267766"/>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2" name="Google Shape;1116;p24">
              <a:extLst>
                <a:ext uri="{FF2B5EF4-FFF2-40B4-BE49-F238E27FC236}">
                  <a16:creationId xmlns:a16="http://schemas.microsoft.com/office/drawing/2014/main" id="{F0237390-A1FF-CD2E-6592-7AEDE502A6D2}"/>
                </a:ext>
              </a:extLst>
            </p:cNvPr>
            <p:cNvSpPr/>
            <p:nvPr/>
          </p:nvSpPr>
          <p:spPr>
            <a:xfrm>
              <a:off x="2997806" y="3997207"/>
              <a:ext cx="83658" cy="135231"/>
            </a:xfrm>
            <a:custGeom>
              <a:avLst/>
              <a:gdLst/>
              <a:ahLst/>
              <a:cxnLst/>
              <a:rect l="l" t="t" r="r" b="b"/>
              <a:pathLst>
                <a:path w="83658" h="135231" extrusionOk="0">
                  <a:moveTo>
                    <a:pt x="29880" y="0"/>
                  </a:moveTo>
                  <a:cubicBezTo>
                    <a:pt x="53390" y="0"/>
                    <a:pt x="67953" y="11977"/>
                    <a:pt x="74140" y="48192"/>
                  </a:cubicBezTo>
                  <a:cubicBezTo>
                    <a:pt x="80327" y="84408"/>
                    <a:pt x="83658" y="114064"/>
                    <a:pt x="83658" y="114064"/>
                  </a:cubicBezTo>
                  <a:cubicBezTo>
                    <a:pt x="72826" y="126070"/>
                    <a:pt x="57807" y="133484"/>
                    <a:pt x="41683" y="134786"/>
                  </a:cubicBezTo>
                  <a:cubicBezTo>
                    <a:pt x="13128" y="137923"/>
                    <a:pt x="4943" y="123475"/>
                    <a:pt x="4943" y="123475"/>
                  </a:cubicBezTo>
                  <a:cubicBezTo>
                    <a:pt x="4943" y="123475"/>
                    <a:pt x="1897" y="85929"/>
                    <a:pt x="374" y="60359"/>
                  </a:cubicBezTo>
                  <a:cubicBezTo>
                    <a:pt x="-1149" y="34790"/>
                    <a:pt x="755" y="570"/>
                    <a:pt x="29880" y="0"/>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3" name="Google Shape;1117;p24">
              <a:extLst>
                <a:ext uri="{FF2B5EF4-FFF2-40B4-BE49-F238E27FC236}">
                  <a16:creationId xmlns:a16="http://schemas.microsoft.com/office/drawing/2014/main" id="{33DC9C77-BF2E-E16B-7D9D-63DEEB4052C4}"/>
                </a:ext>
              </a:extLst>
            </p:cNvPr>
            <p:cNvSpPr/>
            <p:nvPr/>
          </p:nvSpPr>
          <p:spPr>
            <a:xfrm>
              <a:off x="2888823" y="3761654"/>
              <a:ext cx="150557" cy="165637"/>
            </a:xfrm>
            <a:custGeom>
              <a:avLst/>
              <a:gdLst/>
              <a:ahLst/>
              <a:cxnLst/>
              <a:rect l="l" t="t" r="r" b="b"/>
              <a:pathLst>
                <a:path w="150557" h="165637" extrusionOk="0">
                  <a:moveTo>
                    <a:pt x="142099" y="68353"/>
                  </a:moveTo>
                  <a:cubicBezTo>
                    <a:pt x="142099" y="68353"/>
                    <a:pt x="178840" y="12557"/>
                    <a:pt x="99172" y="1150"/>
                  </a:cubicBezTo>
                  <a:cubicBezTo>
                    <a:pt x="42063" y="-7024"/>
                    <a:pt x="4752" y="29667"/>
                    <a:pt x="468" y="69874"/>
                  </a:cubicBezTo>
                  <a:cubicBezTo>
                    <a:pt x="-3624" y="107896"/>
                    <a:pt x="19981" y="147723"/>
                    <a:pt x="37018" y="163502"/>
                  </a:cubicBezTo>
                  <a:cubicBezTo>
                    <a:pt x="53749" y="167751"/>
                    <a:pt x="71464" y="165612"/>
                    <a:pt x="86703" y="157514"/>
                  </a:cubicBezTo>
                  <a:cubicBezTo>
                    <a:pt x="87636" y="147115"/>
                    <a:pt x="87988" y="136678"/>
                    <a:pt x="87750" y="126241"/>
                  </a:cubicBezTo>
                  <a:cubicBezTo>
                    <a:pt x="87750" y="126241"/>
                    <a:pt x="59862" y="67308"/>
                    <a:pt x="142099" y="6835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4" name="Google Shape;1118;p24">
              <a:extLst>
                <a:ext uri="{FF2B5EF4-FFF2-40B4-BE49-F238E27FC236}">
                  <a16:creationId xmlns:a16="http://schemas.microsoft.com/office/drawing/2014/main" id="{82AD6779-D1DE-9693-0304-7302B82C7502}"/>
                </a:ext>
              </a:extLst>
            </p:cNvPr>
            <p:cNvSpPr/>
            <p:nvPr/>
          </p:nvSpPr>
          <p:spPr>
            <a:xfrm>
              <a:off x="2091982" y="2625612"/>
              <a:ext cx="210167" cy="307273"/>
            </a:xfrm>
            <a:custGeom>
              <a:avLst/>
              <a:gdLst/>
              <a:ahLst/>
              <a:cxnLst/>
              <a:rect l="l" t="t" r="r" b="b"/>
              <a:pathLst>
                <a:path w="210167" h="307273" extrusionOk="0">
                  <a:moveTo>
                    <a:pt x="136175" y="10238"/>
                  </a:moveTo>
                  <a:cubicBezTo>
                    <a:pt x="127799" y="-3260"/>
                    <a:pt x="63836" y="-12100"/>
                    <a:pt x="42801" y="41986"/>
                  </a:cubicBezTo>
                  <a:cubicBezTo>
                    <a:pt x="34806" y="62517"/>
                    <a:pt x="36043" y="114987"/>
                    <a:pt x="29380" y="147875"/>
                  </a:cubicBezTo>
                  <a:cubicBezTo>
                    <a:pt x="22718" y="180764"/>
                    <a:pt x="7013" y="199489"/>
                    <a:pt x="1397" y="226199"/>
                  </a:cubicBezTo>
                  <a:cubicBezTo>
                    <a:pt x="-4219" y="252910"/>
                    <a:pt x="4919" y="297775"/>
                    <a:pt x="69452" y="305664"/>
                  </a:cubicBezTo>
                  <a:cubicBezTo>
                    <a:pt x="133985" y="313554"/>
                    <a:pt x="183670" y="290931"/>
                    <a:pt x="198709" y="270399"/>
                  </a:cubicBezTo>
                  <a:cubicBezTo>
                    <a:pt x="213748" y="249868"/>
                    <a:pt x="214224" y="206238"/>
                    <a:pt x="198709" y="182855"/>
                  </a:cubicBezTo>
                  <a:cubicBezTo>
                    <a:pt x="183194" y="159472"/>
                    <a:pt x="170916" y="140366"/>
                    <a:pt x="171297" y="10985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5" name="Google Shape;1119;p24">
              <a:extLst>
                <a:ext uri="{FF2B5EF4-FFF2-40B4-BE49-F238E27FC236}">
                  <a16:creationId xmlns:a16="http://schemas.microsoft.com/office/drawing/2014/main" id="{A92B8388-8229-7744-9302-147B5F8F2E21}"/>
                </a:ext>
              </a:extLst>
            </p:cNvPr>
            <p:cNvSpPr/>
            <p:nvPr/>
          </p:nvSpPr>
          <p:spPr>
            <a:xfrm>
              <a:off x="2269538" y="2847336"/>
              <a:ext cx="39152" cy="227300"/>
            </a:xfrm>
            <a:custGeom>
              <a:avLst/>
              <a:gdLst/>
              <a:ahLst/>
              <a:cxnLst/>
              <a:rect l="l" t="t" r="r" b="b"/>
              <a:pathLst>
                <a:path w="39152" h="227300" extrusionOk="0">
                  <a:moveTo>
                    <a:pt x="35145" y="14835"/>
                  </a:moveTo>
                  <a:cubicBezTo>
                    <a:pt x="35145" y="14835"/>
                    <a:pt x="50279" y="121866"/>
                    <a:pt x="21725" y="197909"/>
                  </a:cubicBezTo>
                  <a:cubicBezTo>
                    <a:pt x="-6830" y="273952"/>
                    <a:pt x="975" y="178423"/>
                    <a:pt x="975" y="178423"/>
                  </a:cubicBezTo>
                  <a:lnTo>
                    <a:pt x="7923" y="155705"/>
                  </a:lnTo>
                  <a:cubicBezTo>
                    <a:pt x="7923" y="155705"/>
                    <a:pt x="13634" y="68446"/>
                    <a:pt x="11255" y="47059"/>
                  </a:cubicBezTo>
                  <a:cubicBezTo>
                    <a:pt x="8875" y="25672"/>
                    <a:pt x="9446" y="7231"/>
                    <a:pt x="7923" y="5520"/>
                  </a:cubicBezTo>
                  <a:cubicBezTo>
                    <a:pt x="6400" y="3809"/>
                    <a:pt x="13539" y="387"/>
                    <a:pt x="16585" y="7"/>
                  </a:cubicBezTo>
                  <a:cubicBezTo>
                    <a:pt x="19631" y="-373"/>
                    <a:pt x="35145" y="14835"/>
                    <a:pt x="35145" y="1483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6" name="Google Shape;1120;p24">
              <a:extLst>
                <a:ext uri="{FF2B5EF4-FFF2-40B4-BE49-F238E27FC236}">
                  <a16:creationId xmlns:a16="http://schemas.microsoft.com/office/drawing/2014/main" id="{3C9F3452-54A0-EEA3-474D-8187D9617546}"/>
                </a:ext>
              </a:extLst>
            </p:cNvPr>
            <p:cNvSpPr/>
            <p:nvPr/>
          </p:nvSpPr>
          <p:spPr>
            <a:xfrm>
              <a:off x="2185896" y="2622782"/>
              <a:ext cx="100407" cy="124097"/>
            </a:xfrm>
            <a:custGeom>
              <a:avLst/>
              <a:gdLst/>
              <a:ahLst/>
              <a:cxnLst/>
              <a:rect l="l" t="t" r="r" b="b"/>
              <a:pathLst>
                <a:path w="100407" h="124097" extrusionOk="0">
                  <a:moveTo>
                    <a:pt x="0" y="3657"/>
                  </a:moveTo>
                  <a:cubicBezTo>
                    <a:pt x="0" y="3657"/>
                    <a:pt x="48162" y="-10126"/>
                    <a:pt x="77288" y="15824"/>
                  </a:cubicBezTo>
                  <a:cubicBezTo>
                    <a:pt x="96918" y="33855"/>
                    <a:pt x="104879" y="61297"/>
                    <a:pt x="97942" y="87019"/>
                  </a:cubicBezTo>
                  <a:cubicBezTo>
                    <a:pt x="94040" y="102227"/>
                    <a:pt x="86235" y="122949"/>
                    <a:pt x="74147" y="124090"/>
                  </a:cubicBezTo>
                  <a:cubicBezTo>
                    <a:pt x="62059" y="125230"/>
                    <a:pt x="0" y="3657"/>
                    <a:pt x="0" y="3657"/>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7" name="Google Shape;1121;p24">
              <a:extLst>
                <a:ext uri="{FF2B5EF4-FFF2-40B4-BE49-F238E27FC236}">
                  <a16:creationId xmlns:a16="http://schemas.microsoft.com/office/drawing/2014/main" id="{3A3278D2-24EB-3A4E-DF34-86E923EF4E58}"/>
                </a:ext>
              </a:extLst>
            </p:cNvPr>
            <p:cNvSpPr/>
            <p:nvPr/>
          </p:nvSpPr>
          <p:spPr>
            <a:xfrm>
              <a:off x="2142363" y="2757613"/>
              <a:ext cx="124104" cy="138364"/>
            </a:xfrm>
            <a:custGeom>
              <a:avLst/>
              <a:gdLst/>
              <a:ahLst/>
              <a:cxnLst/>
              <a:rect l="l" t="t" r="r" b="b"/>
              <a:pathLst>
                <a:path w="124104" h="138364" extrusionOk="0">
                  <a:moveTo>
                    <a:pt x="25163" y="0"/>
                  </a:moveTo>
                  <a:cubicBezTo>
                    <a:pt x="25163" y="0"/>
                    <a:pt x="28304" y="53515"/>
                    <a:pt x="27352" y="57032"/>
                  </a:cubicBezTo>
                  <a:cubicBezTo>
                    <a:pt x="26400" y="60549"/>
                    <a:pt x="6221" y="64826"/>
                    <a:pt x="606" y="69484"/>
                  </a:cubicBezTo>
                  <a:cubicBezTo>
                    <a:pt x="-5010" y="74142"/>
                    <a:pt x="29826" y="128513"/>
                    <a:pt x="47530" y="136592"/>
                  </a:cubicBezTo>
                  <a:cubicBezTo>
                    <a:pt x="65234" y="144671"/>
                    <a:pt x="119964" y="124045"/>
                    <a:pt x="123676" y="96860"/>
                  </a:cubicBezTo>
                  <a:cubicBezTo>
                    <a:pt x="127198" y="71766"/>
                    <a:pt x="108066" y="52279"/>
                    <a:pt x="100642" y="45531"/>
                  </a:cubicBezTo>
                  <a:cubicBezTo>
                    <a:pt x="95603" y="45179"/>
                    <a:pt x="90547" y="45179"/>
                    <a:pt x="85508" y="45531"/>
                  </a:cubicBezTo>
                  <a:lnTo>
                    <a:pt x="83890" y="19486"/>
                  </a:lnTo>
                  <a:cubicBezTo>
                    <a:pt x="60475" y="11977"/>
                    <a:pt x="25163" y="0"/>
                    <a:pt x="25163"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8" name="Google Shape;1122;p24">
              <a:extLst>
                <a:ext uri="{FF2B5EF4-FFF2-40B4-BE49-F238E27FC236}">
                  <a16:creationId xmlns:a16="http://schemas.microsoft.com/office/drawing/2014/main" id="{2F381251-D009-56C7-A9D5-03F226156C17}"/>
                </a:ext>
              </a:extLst>
            </p:cNvPr>
            <p:cNvSpPr/>
            <p:nvPr/>
          </p:nvSpPr>
          <p:spPr>
            <a:xfrm>
              <a:off x="2121718" y="2803072"/>
              <a:ext cx="180978" cy="208003"/>
            </a:xfrm>
            <a:custGeom>
              <a:avLst/>
              <a:gdLst/>
              <a:ahLst/>
              <a:cxnLst/>
              <a:rect l="l" t="t" r="r" b="b"/>
              <a:pathLst>
                <a:path w="180978" h="208003" extrusionOk="0">
                  <a:moveTo>
                    <a:pt x="38384" y="17181"/>
                  </a:moveTo>
                  <a:cubicBezTo>
                    <a:pt x="23345" y="19557"/>
                    <a:pt x="6117" y="27542"/>
                    <a:pt x="3738" y="36192"/>
                  </a:cubicBezTo>
                  <a:cubicBezTo>
                    <a:pt x="-2445" y="65896"/>
                    <a:pt x="-938" y="96684"/>
                    <a:pt x="8116" y="125637"/>
                  </a:cubicBezTo>
                  <a:cubicBezTo>
                    <a:pt x="21156" y="160046"/>
                    <a:pt x="29913" y="182004"/>
                    <a:pt x="37432" y="196832"/>
                  </a:cubicBezTo>
                  <a:cubicBezTo>
                    <a:pt x="37432" y="196832"/>
                    <a:pt x="102632" y="224778"/>
                    <a:pt x="155268" y="192270"/>
                  </a:cubicBezTo>
                  <a:cubicBezTo>
                    <a:pt x="155268" y="192270"/>
                    <a:pt x="158789" y="155294"/>
                    <a:pt x="159075" y="135238"/>
                  </a:cubicBezTo>
                  <a:cubicBezTo>
                    <a:pt x="207618" y="92939"/>
                    <a:pt x="166118" y="40849"/>
                    <a:pt x="125000" y="356"/>
                  </a:cubicBezTo>
                  <a:cubicBezTo>
                    <a:pt x="120062" y="-119"/>
                    <a:pt x="115089" y="-119"/>
                    <a:pt x="110151" y="356"/>
                  </a:cubicBezTo>
                  <a:cubicBezTo>
                    <a:pt x="110151" y="356"/>
                    <a:pt x="146892" y="43606"/>
                    <a:pt x="121383" y="68225"/>
                  </a:cubicBezTo>
                  <a:cubicBezTo>
                    <a:pt x="66748" y="51495"/>
                    <a:pt x="55898" y="26971"/>
                    <a:pt x="38384" y="17181"/>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9" name="Google Shape;1123;p24">
              <a:extLst>
                <a:ext uri="{FF2B5EF4-FFF2-40B4-BE49-F238E27FC236}">
                  <a16:creationId xmlns:a16="http://schemas.microsoft.com/office/drawing/2014/main" id="{9261905A-535E-8D26-A420-307A50D775A3}"/>
                </a:ext>
              </a:extLst>
            </p:cNvPr>
            <p:cNvSpPr/>
            <p:nvPr/>
          </p:nvSpPr>
          <p:spPr>
            <a:xfrm>
              <a:off x="2137334" y="2632700"/>
              <a:ext cx="133195" cy="163980"/>
            </a:xfrm>
            <a:custGeom>
              <a:avLst/>
              <a:gdLst/>
              <a:ahLst/>
              <a:cxnLst/>
              <a:rect l="l" t="t" r="r" b="b"/>
              <a:pathLst>
                <a:path w="133195" h="163980" extrusionOk="0">
                  <a:moveTo>
                    <a:pt x="130419" y="58471"/>
                  </a:moveTo>
                  <a:lnTo>
                    <a:pt x="130419" y="58471"/>
                  </a:lnTo>
                  <a:cubicBezTo>
                    <a:pt x="124993" y="24061"/>
                    <a:pt x="100056" y="-1888"/>
                    <a:pt x="64553" y="108"/>
                  </a:cubicBezTo>
                  <a:cubicBezTo>
                    <a:pt x="26762" y="2399"/>
                    <a:pt x="-2053" y="34793"/>
                    <a:pt x="115" y="72539"/>
                  </a:cubicBezTo>
                  <a:cubicBezTo>
                    <a:pt x="1384" y="93736"/>
                    <a:pt x="12514" y="113117"/>
                    <a:pt x="30192" y="124913"/>
                  </a:cubicBezTo>
                  <a:cubicBezTo>
                    <a:pt x="31439" y="130103"/>
                    <a:pt x="33258" y="135141"/>
                    <a:pt x="35618" y="139932"/>
                  </a:cubicBezTo>
                  <a:cubicBezTo>
                    <a:pt x="48277" y="154570"/>
                    <a:pt x="81686" y="163885"/>
                    <a:pt x="92727" y="163980"/>
                  </a:cubicBezTo>
                  <a:cubicBezTo>
                    <a:pt x="102245" y="163980"/>
                    <a:pt x="110526" y="155235"/>
                    <a:pt x="119473" y="140407"/>
                  </a:cubicBezTo>
                  <a:cubicBezTo>
                    <a:pt x="138033" y="109610"/>
                    <a:pt x="133369" y="75485"/>
                    <a:pt x="130419" y="5847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0" name="Google Shape;1124;p24">
              <a:extLst>
                <a:ext uri="{FF2B5EF4-FFF2-40B4-BE49-F238E27FC236}">
                  <a16:creationId xmlns:a16="http://schemas.microsoft.com/office/drawing/2014/main" id="{384707DF-E798-9D7D-1862-D46C65DC3C4C}"/>
                </a:ext>
              </a:extLst>
            </p:cNvPr>
            <p:cNvSpPr/>
            <p:nvPr/>
          </p:nvSpPr>
          <p:spPr>
            <a:xfrm>
              <a:off x="2131362" y="2631771"/>
              <a:ext cx="133630" cy="125556"/>
            </a:xfrm>
            <a:custGeom>
              <a:avLst/>
              <a:gdLst/>
              <a:ahLst/>
              <a:cxnLst/>
              <a:rect l="l" t="t" r="r" b="b"/>
              <a:pathLst>
                <a:path w="133630" h="125556" extrusionOk="0">
                  <a:moveTo>
                    <a:pt x="59484" y="1702"/>
                  </a:moveTo>
                  <a:cubicBezTo>
                    <a:pt x="34546" y="6549"/>
                    <a:pt x="14082" y="13583"/>
                    <a:pt x="7324" y="38012"/>
                  </a:cubicBezTo>
                  <a:cubicBezTo>
                    <a:pt x="2660" y="54837"/>
                    <a:pt x="-3432" y="86965"/>
                    <a:pt x="2375" y="100462"/>
                  </a:cubicBezTo>
                  <a:lnTo>
                    <a:pt x="5991" y="109968"/>
                  </a:lnTo>
                  <a:lnTo>
                    <a:pt x="36164" y="125557"/>
                  </a:lnTo>
                  <a:cubicBezTo>
                    <a:pt x="36164" y="125557"/>
                    <a:pt x="50251" y="113770"/>
                    <a:pt x="45682" y="79456"/>
                  </a:cubicBezTo>
                  <a:cubicBezTo>
                    <a:pt x="45808" y="74807"/>
                    <a:pt x="47261" y="70283"/>
                    <a:pt x="49870" y="66433"/>
                  </a:cubicBezTo>
                  <a:cubicBezTo>
                    <a:pt x="51779" y="63173"/>
                    <a:pt x="53189" y="59646"/>
                    <a:pt x="54058" y="55977"/>
                  </a:cubicBezTo>
                  <a:cubicBezTo>
                    <a:pt x="57624" y="46681"/>
                    <a:pt x="64649" y="39124"/>
                    <a:pt x="73666" y="34875"/>
                  </a:cubicBezTo>
                  <a:cubicBezTo>
                    <a:pt x="96129" y="22233"/>
                    <a:pt x="129062" y="33164"/>
                    <a:pt x="133631" y="37727"/>
                  </a:cubicBezTo>
                  <a:cubicBezTo>
                    <a:pt x="120538" y="9734"/>
                    <a:pt x="89617" y="-5285"/>
                    <a:pt x="59484" y="1702"/>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1" name="Google Shape;1125;p24">
              <a:extLst>
                <a:ext uri="{FF2B5EF4-FFF2-40B4-BE49-F238E27FC236}">
                  <a16:creationId xmlns:a16="http://schemas.microsoft.com/office/drawing/2014/main" id="{50287700-3A3F-CC9F-F006-8C1DC8FDA27B}"/>
                </a:ext>
              </a:extLst>
            </p:cNvPr>
            <p:cNvSpPr/>
            <p:nvPr/>
          </p:nvSpPr>
          <p:spPr>
            <a:xfrm>
              <a:off x="2137527" y="3718507"/>
              <a:ext cx="105640" cy="80438"/>
            </a:xfrm>
            <a:custGeom>
              <a:avLst/>
              <a:gdLst/>
              <a:ahLst/>
              <a:cxnLst/>
              <a:rect l="l" t="t" r="r" b="b"/>
              <a:pathLst>
                <a:path w="105640" h="80438" extrusionOk="0">
                  <a:moveTo>
                    <a:pt x="8202" y="3"/>
                  </a:moveTo>
                  <a:cubicBezTo>
                    <a:pt x="20862" y="10269"/>
                    <a:pt x="40469" y="3139"/>
                    <a:pt x="41421" y="4090"/>
                  </a:cubicBezTo>
                  <a:cubicBezTo>
                    <a:pt x="56092" y="16761"/>
                    <a:pt x="71439" y="28623"/>
                    <a:pt x="87394" y="39640"/>
                  </a:cubicBezTo>
                  <a:cubicBezTo>
                    <a:pt x="95294" y="45818"/>
                    <a:pt x="107572" y="54088"/>
                    <a:pt x="105383" y="65970"/>
                  </a:cubicBezTo>
                  <a:cubicBezTo>
                    <a:pt x="101386" y="87167"/>
                    <a:pt x="67310" y="80608"/>
                    <a:pt x="54461" y="74145"/>
                  </a:cubicBezTo>
                  <a:cubicBezTo>
                    <a:pt x="41611" y="67681"/>
                    <a:pt x="31141" y="56845"/>
                    <a:pt x="19053" y="49335"/>
                  </a:cubicBezTo>
                  <a:cubicBezTo>
                    <a:pt x="10392" y="44012"/>
                    <a:pt x="1825" y="41161"/>
                    <a:pt x="17" y="30325"/>
                  </a:cubicBezTo>
                  <a:cubicBezTo>
                    <a:pt x="-364" y="23386"/>
                    <a:pt x="5823" y="-283"/>
                    <a:pt x="8202" y="3"/>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2" name="Google Shape;1126;p24">
              <a:extLst>
                <a:ext uri="{FF2B5EF4-FFF2-40B4-BE49-F238E27FC236}">
                  <a16:creationId xmlns:a16="http://schemas.microsoft.com/office/drawing/2014/main" id="{2F92D20B-0B8D-CAB6-814D-97CDEB6C4785}"/>
                </a:ext>
              </a:extLst>
            </p:cNvPr>
            <p:cNvSpPr/>
            <p:nvPr/>
          </p:nvSpPr>
          <p:spPr>
            <a:xfrm>
              <a:off x="2137841" y="3744079"/>
              <a:ext cx="105259" cy="54863"/>
            </a:xfrm>
            <a:custGeom>
              <a:avLst/>
              <a:gdLst/>
              <a:ahLst/>
              <a:cxnLst/>
              <a:rect l="l" t="t" r="r" b="b"/>
              <a:pathLst>
                <a:path w="105259" h="54863" extrusionOk="0">
                  <a:moveTo>
                    <a:pt x="369" y="0"/>
                  </a:moveTo>
                  <a:cubicBezTo>
                    <a:pt x="1987" y="10456"/>
                    <a:pt x="10458" y="13308"/>
                    <a:pt x="19405" y="19011"/>
                  </a:cubicBezTo>
                  <a:cubicBezTo>
                    <a:pt x="31779" y="26615"/>
                    <a:pt x="42629" y="38021"/>
                    <a:pt x="55479" y="44200"/>
                  </a:cubicBezTo>
                  <a:cubicBezTo>
                    <a:pt x="68329" y="50379"/>
                    <a:pt x="96883" y="56082"/>
                    <a:pt x="105259" y="40968"/>
                  </a:cubicBezTo>
                  <a:cubicBezTo>
                    <a:pt x="100690" y="61405"/>
                    <a:pt x="67186" y="55036"/>
                    <a:pt x="54527" y="48573"/>
                  </a:cubicBezTo>
                  <a:cubicBezTo>
                    <a:pt x="41868" y="42109"/>
                    <a:pt x="31208" y="31273"/>
                    <a:pt x="19119" y="23763"/>
                  </a:cubicBezTo>
                  <a:cubicBezTo>
                    <a:pt x="10458" y="18440"/>
                    <a:pt x="1891" y="15589"/>
                    <a:pt x="83" y="4753"/>
                  </a:cubicBezTo>
                  <a:cubicBezTo>
                    <a:pt x="-89" y="3165"/>
                    <a:pt x="7" y="1559"/>
                    <a:pt x="369"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3" name="Google Shape;1127;p24">
              <a:extLst>
                <a:ext uri="{FF2B5EF4-FFF2-40B4-BE49-F238E27FC236}">
                  <a16:creationId xmlns:a16="http://schemas.microsoft.com/office/drawing/2014/main" id="{6724828C-9A3C-F56B-24F6-07C2AB6AB43F}"/>
                </a:ext>
              </a:extLst>
            </p:cNvPr>
            <p:cNvSpPr/>
            <p:nvPr/>
          </p:nvSpPr>
          <p:spPr>
            <a:xfrm>
              <a:off x="2226539" y="3701115"/>
              <a:ext cx="96273" cy="74358"/>
            </a:xfrm>
            <a:custGeom>
              <a:avLst/>
              <a:gdLst/>
              <a:ahLst/>
              <a:cxnLst/>
              <a:rect l="l" t="t" r="r" b="b"/>
              <a:pathLst>
                <a:path w="96273" h="74358" extrusionOk="0">
                  <a:moveTo>
                    <a:pt x="7519" y="0"/>
                  </a:moveTo>
                  <a:cubicBezTo>
                    <a:pt x="19132" y="9505"/>
                    <a:pt x="36074" y="4087"/>
                    <a:pt x="37407" y="4943"/>
                  </a:cubicBezTo>
                  <a:cubicBezTo>
                    <a:pt x="50869" y="16473"/>
                    <a:pt x="64979" y="27233"/>
                    <a:pt x="79667" y="37166"/>
                  </a:cubicBezTo>
                  <a:cubicBezTo>
                    <a:pt x="86806" y="42774"/>
                    <a:pt x="98037" y="50378"/>
                    <a:pt x="96039" y="61215"/>
                  </a:cubicBezTo>
                  <a:cubicBezTo>
                    <a:pt x="92422" y="80225"/>
                    <a:pt x="61202" y="74712"/>
                    <a:pt x="49495" y="68724"/>
                  </a:cubicBezTo>
                  <a:cubicBezTo>
                    <a:pt x="37787" y="62735"/>
                    <a:pt x="28079" y="52945"/>
                    <a:pt x="16942" y="46006"/>
                  </a:cubicBezTo>
                  <a:cubicBezTo>
                    <a:pt x="9042" y="41158"/>
                    <a:pt x="1237" y="38592"/>
                    <a:pt x="0" y="28516"/>
                  </a:cubicBezTo>
                  <a:cubicBezTo>
                    <a:pt x="386" y="18574"/>
                    <a:pt x="2954" y="8840"/>
                    <a:pt x="7519" y="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4" name="Google Shape;1128;p24">
              <a:extLst>
                <a:ext uri="{FF2B5EF4-FFF2-40B4-BE49-F238E27FC236}">
                  <a16:creationId xmlns:a16="http://schemas.microsoft.com/office/drawing/2014/main" id="{EB47E1A2-D702-B92B-2006-DD9EF26DD376}"/>
                </a:ext>
              </a:extLst>
            </p:cNvPr>
            <p:cNvSpPr/>
            <p:nvPr/>
          </p:nvSpPr>
          <p:spPr>
            <a:xfrm>
              <a:off x="2226484" y="3725354"/>
              <a:ext cx="95903" cy="50071"/>
            </a:xfrm>
            <a:custGeom>
              <a:avLst/>
              <a:gdLst/>
              <a:ahLst/>
              <a:cxnLst/>
              <a:rect l="l" t="t" r="r" b="b"/>
              <a:pathLst>
                <a:path w="95903" h="50071" extrusionOk="0">
                  <a:moveTo>
                    <a:pt x="245" y="0"/>
                  </a:moveTo>
                  <a:cubicBezTo>
                    <a:pt x="1768" y="9505"/>
                    <a:pt x="9763" y="12262"/>
                    <a:pt x="17283" y="17110"/>
                  </a:cubicBezTo>
                  <a:cubicBezTo>
                    <a:pt x="28609" y="24144"/>
                    <a:pt x="38604" y="34219"/>
                    <a:pt x="50311" y="40208"/>
                  </a:cubicBezTo>
                  <a:cubicBezTo>
                    <a:pt x="62018" y="46196"/>
                    <a:pt x="88384" y="51139"/>
                    <a:pt x="95903" y="37261"/>
                  </a:cubicBezTo>
                  <a:cubicBezTo>
                    <a:pt x="91810" y="56272"/>
                    <a:pt x="61162" y="50093"/>
                    <a:pt x="49549" y="44200"/>
                  </a:cubicBezTo>
                  <a:cubicBezTo>
                    <a:pt x="37937" y="38307"/>
                    <a:pt x="28134" y="28421"/>
                    <a:pt x="16997" y="21482"/>
                  </a:cubicBezTo>
                  <a:cubicBezTo>
                    <a:pt x="9097" y="16634"/>
                    <a:pt x="1292" y="14068"/>
                    <a:pt x="55" y="3992"/>
                  </a:cubicBezTo>
                  <a:cubicBezTo>
                    <a:pt x="-59" y="2661"/>
                    <a:pt x="5" y="1321"/>
                    <a:pt x="24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5" name="Google Shape;1129;p24">
              <a:extLst>
                <a:ext uri="{FF2B5EF4-FFF2-40B4-BE49-F238E27FC236}">
                  <a16:creationId xmlns:a16="http://schemas.microsoft.com/office/drawing/2014/main" id="{1B913E3B-4BD2-883D-0CE2-5C54664C9ECE}"/>
                </a:ext>
              </a:extLst>
            </p:cNvPr>
            <p:cNvSpPr/>
            <p:nvPr/>
          </p:nvSpPr>
          <p:spPr>
            <a:xfrm>
              <a:off x="2101518" y="3008174"/>
              <a:ext cx="205910" cy="717579"/>
            </a:xfrm>
            <a:custGeom>
              <a:avLst/>
              <a:gdLst/>
              <a:ahLst/>
              <a:cxnLst/>
              <a:rect l="l" t="t" r="r" b="b"/>
              <a:pathLst>
                <a:path w="205910" h="717579" extrusionOk="0">
                  <a:moveTo>
                    <a:pt x="200595" y="106555"/>
                  </a:moveTo>
                  <a:cubicBezTo>
                    <a:pt x="194980" y="63115"/>
                    <a:pt x="178989" y="0"/>
                    <a:pt x="178989" y="0"/>
                  </a:cubicBezTo>
                  <a:cubicBezTo>
                    <a:pt x="163827" y="7043"/>
                    <a:pt x="147437" y="11083"/>
                    <a:pt x="130732" y="11882"/>
                  </a:cubicBezTo>
                  <a:cubicBezTo>
                    <a:pt x="106230" y="11825"/>
                    <a:pt x="81788" y="9467"/>
                    <a:pt x="57727" y="4848"/>
                  </a:cubicBezTo>
                  <a:cubicBezTo>
                    <a:pt x="49855" y="18526"/>
                    <a:pt x="41277" y="31786"/>
                    <a:pt x="32028" y="44580"/>
                  </a:cubicBezTo>
                  <a:cubicBezTo>
                    <a:pt x="19464" y="61975"/>
                    <a:pt x="-4998" y="100091"/>
                    <a:pt x="904" y="166629"/>
                  </a:cubicBezTo>
                  <a:cubicBezTo>
                    <a:pt x="4806" y="210163"/>
                    <a:pt x="29458" y="394758"/>
                    <a:pt x="29458" y="394758"/>
                  </a:cubicBezTo>
                  <a:cubicBezTo>
                    <a:pt x="19982" y="425830"/>
                    <a:pt x="14951" y="458092"/>
                    <a:pt x="14515" y="490572"/>
                  </a:cubicBezTo>
                  <a:cubicBezTo>
                    <a:pt x="16767" y="529163"/>
                    <a:pt x="21857" y="567546"/>
                    <a:pt x="29744" y="605396"/>
                  </a:cubicBezTo>
                  <a:lnTo>
                    <a:pt x="44307" y="709955"/>
                  </a:lnTo>
                  <a:cubicBezTo>
                    <a:pt x="44307" y="709955"/>
                    <a:pt x="63343" y="723928"/>
                    <a:pt x="77525" y="714043"/>
                  </a:cubicBezTo>
                  <a:lnTo>
                    <a:pt x="75812" y="611385"/>
                  </a:lnTo>
                  <a:cubicBezTo>
                    <a:pt x="77430" y="586291"/>
                    <a:pt x="79905" y="549220"/>
                    <a:pt x="81523" y="525837"/>
                  </a:cubicBezTo>
                  <a:cubicBezTo>
                    <a:pt x="84188" y="487340"/>
                    <a:pt x="91041" y="426125"/>
                    <a:pt x="93040" y="410917"/>
                  </a:cubicBezTo>
                  <a:cubicBezTo>
                    <a:pt x="95039" y="395708"/>
                    <a:pt x="99988" y="368903"/>
                    <a:pt x="102558" y="338961"/>
                  </a:cubicBezTo>
                  <a:cubicBezTo>
                    <a:pt x="105128" y="309019"/>
                    <a:pt x="116169" y="156933"/>
                    <a:pt x="116169" y="156933"/>
                  </a:cubicBezTo>
                  <a:lnTo>
                    <a:pt x="117787" y="185449"/>
                  </a:lnTo>
                  <a:cubicBezTo>
                    <a:pt x="117787" y="185449"/>
                    <a:pt x="119215" y="231741"/>
                    <a:pt x="125878" y="288773"/>
                  </a:cubicBezTo>
                  <a:cubicBezTo>
                    <a:pt x="132540" y="345805"/>
                    <a:pt x="134920" y="371089"/>
                    <a:pt x="134920" y="371089"/>
                  </a:cubicBezTo>
                  <a:cubicBezTo>
                    <a:pt x="128461" y="382524"/>
                    <a:pt x="123865" y="394910"/>
                    <a:pt x="121309" y="407780"/>
                  </a:cubicBezTo>
                  <a:cubicBezTo>
                    <a:pt x="120167" y="420042"/>
                    <a:pt x="105985" y="517567"/>
                    <a:pt x="114456" y="567185"/>
                  </a:cubicBezTo>
                  <a:lnTo>
                    <a:pt x="131779" y="693321"/>
                  </a:lnTo>
                  <a:cubicBezTo>
                    <a:pt x="140538" y="699338"/>
                    <a:pt x="151655" y="700783"/>
                    <a:pt x="161666" y="697218"/>
                  </a:cubicBezTo>
                  <a:lnTo>
                    <a:pt x="171850" y="570131"/>
                  </a:lnTo>
                  <a:cubicBezTo>
                    <a:pt x="178704" y="521749"/>
                    <a:pt x="193171" y="419186"/>
                    <a:pt x="195360" y="405879"/>
                  </a:cubicBezTo>
                  <a:cubicBezTo>
                    <a:pt x="200276" y="379007"/>
                    <a:pt x="203171" y="351812"/>
                    <a:pt x="204022" y="324513"/>
                  </a:cubicBezTo>
                  <a:cubicBezTo>
                    <a:pt x="207394" y="251863"/>
                    <a:pt x="206250" y="179071"/>
                    <a:pt x="200595" y="10655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6" name="Google Shape;1130;p24">
              <a:extLst>
                <a:ext uri="{FF2B5EF4-FFF2-40B4-BE49-F238E27FC236}">
                  <a16:creationId xmlns:a16="http://schemas.microsoft.com/office/drawing/2014/main" id="{4F0A814E-98AB-2C9D-3D86-8E16272BE433}"/>
                </a:ext>
              </a:extLst>
            </p:cNvPr>
            <p:cNvSpPr/>
            <p:nvPr/>
          </p:nvSpPr>
          <p:spPr>
            <a:xfrm>
              <a:off x="2096876" y="2994106"/>
              <a:ext cx="219176" cy="477454"/>
            </a:xfrm>
            <a:custGeom>
              <a:avLst/>
              <a:gdLst/>
              <a:ahLst/>
              <a:cxnLst/>
              <a:rect l="l" t="t" r="r" b="b"/>
              <a:pathLst>
                <a:path w="219176" h="477454" extrusionOk="0">
                  <a:moveTo>
                    <a:pt x="62274" y="5418"/>
                  </a:moveTo>
                  <a:lnTo>
                    <a:pt x="24773" y="80606"/>
                  </a:lnTo>
                  <a:cubicBezTo>
                    <a:pt x="24773" y="80606"/>
                    <a:pt x="-32337" y="164158"/>
                    <a:pt x="26867" y="378979"/>
                  </a:cubicBezTo>
                  <a:lnTo>
                    <a:pt x="15730" y="445516"/>
                  </a:lnTo>
                  <a:cubicBezTo>
                    <a:pt x="15730" y="445516"/>
                    <a:pt x="127855" y="517377"/>
                    <a:pt x="202953" y="445516"/>
                  </a:cubicBezTo>
                  <a:cubicBezTo>
                    <a:pt x="202953" y="445516"/>
                    <a:pt x="228938" y="247044"/>
                    <a:pt x="215137" y="155508"/>
                  </a:cubicBezTo>
                  <a:cubicBezTo>
                    <a:pt x="207420" y="102867"/>
                    <a:pt x="195743" y="50882"/>
                    <a:pt x="180205" y="0"/>
                  </a:cubicBezTo>
                  <a:cubicBezTo>
                    <a:pt x="180205" y="0"/>
                    <a:pt x="161835" y="20246"/>
                    <a:pt x="67224" y="6844"/>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7" name="Google Shape;1131;p24">
              <a:extLst>
                <a:ext uri="{FF2B5EF4-FFF2-40B4-BE49-F238E27FC236}">
                  <a16:creationId xmlns:a16="http://schemas.microsoft.com/office/drawing/2014/main" id="{1972B89C-5BDE-9137-E2AF-4F3F13B7EBAE}"/>
                </a:ext>
              </a:extLst>
            </p:cNvPr>
            <p:cNvSpPr/>
            <p:nvPr/>
          </p:nvSpPr>
          <p:spPr>
            <a:xfrm>
              <a:off x="2115642" y="2850934"/>
              <a:ext cx="316003" cy="274536"/>
            </a:xfrm>
            <a:custGeom>
              <a:avLst/>
              <a:gdLst/>
              <a:ahLst/>
              <a:cxnLst/>
              <a:rect l="l" t="t" r="r" b="b"/>
              <a:pathLst>
                <a:path w="316003" h="274536" extrusionOk="0">
                  <a:moveTo>
                    <a:pt x="278037" y="202010"/>
                  </a:moveTo>
                  <a:cubicBezTo>
                    <a:pt x="268463" y="202400"/>
                    <a:pt x="258924" y="203417"/>
                    <a:pt x="249482" y="205052"/>
                  </a:cubicBezTo>
                  <a:cubicBezTo>
                    <a:pt x="240488" y="207875"/>
                    <a:pt x="231117" y="209320"/>
                    <a:pt x="221689" y="209329"/>
                  </a:cubicBezTo>
                  <a:cubicBezTo>
                    <a:pt x="211410" y="209329"/>
                    <a:pt x="182760" y="195071"/>
                    <a:pt x="158203" y="177867"/>
                  </a:cubicBezTo>
                  <a:cubicBezTo>
                    <a:pt x="131540" y="157867"/>
                    <a:pt x="108492" y="133467"/>
                    <a:pt x="90052" y="105721"/>
                  </a:cubicBezTo>
                  <a:cubicBezTo>
                    <a:pt x="70714" y="76112"/>
                    <a:pt x="53873" y="44963"/>
                    <a:pt x="39701" y="12568"/>
                  </a:cubicBezTo>
                  <a:cubicBezTo>
                    <a:pt x="31706" y="-10435"/>
                    <a:pt x="31896" y="5249"/>
                    <a:pt x="18285" y="4869"/>
                  </a:cubicBezTo>
                  <a:cubicBezTo>
                    <a:pt x="2199" y="4869"/>
                    <a:pt x="-6367" y="10382"/>
                    <a:pt x="5626" y="41655"/>
                  </a:cubicBezTo>
                  <a:cubicBezTo>
                    <a:pt x="17624" y="74011"/>
                    <a:pt x="34368" y="104419"/>
                    <a:pt x="55311" y="131861"/>
                  </a:cubicBezTo>
                  <a:cubicBezTo>
                    <a:pt x="74979" y="159540"/>
                    <a:pt x="99215" y="183675"/>
                    <a:pt x="126983" y="203246"/>
                  </a:cubicBezTo>
                  <a:cubicBezTo>
                    <a:pt x="151440" y="220356"/>
                    <a:pt x="177868" y="234452"/>
                    <a:pt x="205699" y="245260"/>
                  </a:cubicBezTo>
                  <a:cubicBezTo>
                    <a:pt x="213694" y="248492"/>
                    <a:pt x="218834" y="252959"/>
                    <a:pt x="233301" y="260944"/>
                  </a:cubicBezTo>
                  <a:cubicBezTo>
                    <a:pt x="247832" y="269251"/>
                    <a:pt x="264161" y="273918"/>
                    <a:pt x="280892" y="274536"/>
                  </a:cubicBezTo>
                  <a:cubicBezTo>
                    <a:pt x="294789" y="274536"/>
                    <a:pt x="299929" y="271875"/>
                    <a:pt x="300881" y="269023"/>
                  </a:cubicBezTo>
                  <a:cubicBezTo>
                    <a:pt x="301832" y="266171"/>
                    <a:pt x="299643" y="263035"/>
                    <a:pt x="293266" y="262465"/>
                  </a:cubicBezTo>
                  <a:cubicBezTo>
                    <a:pt x="283123" y="262312"/>
                    <a:pt x="273092" y="260316"/>
                    <a:pt x="263664" y="256571"/>
                  </a:cubicBezTo>
                  <a:cubicBezTo>
                    <a:pt x="263664" y="256571"/>
                    <a:pt x="277466" y="258567"/>
                    <a:pt x="285842" y="258947"/>
                  </a:cubicBezTo>
                  <a:cubicBezTo>
                    <a:pt x="293341" y="259394"/>
                    <a:pt x="300865" y="258814"/>
                    <a:pt x="308210" y="257236"/>
                  </a:cubicBezTo>
                  <a:cubicBezTo>
                    <a:pt x="315253" y="255525"/>
                    <a:pt x="319156" y="245640"/>
                    <a:pt x="312778" y="244880"/>
                  </a:cubicBezTo>
                  <a:cubicBezTo>
                    <a:pt x="306401" y="244119"/>
                    <a:pt x="301166" y="244880"/>
                    <a:pt x="288793" y="244404"/>
                  </a:cubicBezTo>
                  <a:cubicBezTo>
                    <a:pt x="282333" y="243967"/>
                    <a:pt x="275944" y="242788"/>
                    <a:pt x="269756" y="240887"/>
                  </a:cubicBezTo>
                  <a:cubicBezTo>
                    <a:pt x="278072" y="240944"/>
                    <a:pt x="286380" y="240345"/>
                    <a:pt x="294599" y="239081"/>
                  </a:cubicBezTo>
                  <a:cubicBezTo>
                    <a:pt x="301263" y="238425"/>
                    <a:pt x="307602" y="235887"/>
                    <a:pt x="312874" y="231762"/>
                  </a:cubicBezTo>
                  <a:cubicBezTo>
                    <a:pt x="315634" y="229481"/>
                    <a:pt x="316110" y="223112"/>
                    <a:pt x="308019" y="223207"/>
                  </a:cubicBezTo>
                  <a:cubicBezTo>
                    <a:pt x="298031" y="224947"/>
                    <a:pt x="287865" y="225460"/>
                    <a:pt x="277751" y="224728"/>
                  </a:cubicBezTo>
                  <a:cubicBezTo>
                    <a:pt x="267757" y="223302"/>
                    <a:pt x="260809" y="220926"/>
                    <a:pt x="262332" y="219595"/>
                  </a:cubicBezTo>
                  <a:cubicBezTo>
                    <a:pt x="263855" y="218264"/>
                    <a:pt x="269756" y="219595"/>
                    <a:pt x="278132" y="216553"/>
                  </a:cubicBezTo>
                  <a:cubicBezTo>
                    <a:pt x="286508" y="213512"/>
                    <a:pt x="292219" y="206193"/>
                    <a:pt x="290315" y="201915"/>
                  </a:cubicBezTo>
                  <a:cubicBezTo>
                    <a:pt x="288412" y="197638"/>
                    <a:pt x="287079" y="200395"/>
                    <a:pt x="278037" y="20201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8" name="Google Shape;1132;p24">
              <a:extLst>
                <a:ext uri="{FF2B5EF4-FFF2-40B4-BE49-F238E27FC236}">
                  <a16:creationId xmlns:a16="http://schemas.microsoft.com/office/drawing/2014/main" id="{CDD451B7-54FD-32A5-435D-B5FA31EB8A93}"/>
                </a:ext>
              </a:extLst>
            </p:cNvPr>
            <p:cNvSpPr/>
            <p:nvPr/>
          </p:nvSpPr>
          <p:spPr>
            <a:xfrm>
              <a:off x="2110000" y="2833008"/>
              <a:ext cx="75991" cy="89275"/>
            </a:xfrm>
            <a:custGeom>
              <a:avLst/>
              <a:gdLst/>
              <a:ahLst/>
              <a:cxnLst/>
              <a:rect l="l" t="t" r="r" b="b"/>
              <a:pathLst>
                <a:path w="75991" h="89275" extrusionOk="0">
                  <a:moveTo>
                    <a:pt x="18406" y="89237"/>
                  </a:moveTo>
                  <a:cubicBezTo>
                    <a:pt x="18406" y="89237"/>
                    <a:pt x="55147" y="91139"/>
                    <a:pt x="75991" y="68231"/>
                  </a:cubicBezTo>
                  <a:lnTo>
                    <a:pt x="53338" y="20704"/>
                  </a:lnTo>
                  <a:cubicBezTo>
                    <a:pt x="53338" y="20704"/>
                    <a:pt x="42963" y="-5436"/>
                    <a:pt x="18501" y="1028"/>
                  </a:cubicBezTo>
                  <a:cubicBezTo>
                    <a:pt x="-5960" y="7491"/>
                    <a:pt x="-6341" y="42186"/>
                    <a:pt x="18406" y="892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9" name="Google Shape;1133;p24">
              <a:extLst>
                <a:ext uri="{FF2B5EF4-FFF2-40B4-BE49-F238E27FC236}">
                  <a16:creationId xmlns:a16="http://schemas.microsoft.com/office/drawing/2014/main" id="{866831C8-49FA-C856-684B-31CD53A1C88B}"/>
                </a:ext>
              </a:extLst>
            </p:cNvPr>
            <p:cNvSpPr/>
            <p:nvPr/>
          </p:nvSpPr>
          <p:spPr>
            <a:xfrm>
              <a:off x="2246717" y="2802864"/>
              <a:ext cx="61392" cy="64630"/>
            </a:xfrm>
            <a:custGeom>
              <a:avLst/>
              <a:gdLst/>
              <a:ahLst/>
              <a:cxnLst/>
              <a:rect l="l" t="t" r="r" b="b"/>
              <a:pathLst>
                <a:path w="61392" h="64630" extrusionOk="0">
                  <a:moveTo>
                    <a:pt x="0" y="469"/>
                  </a:moveTo>
                  <a:cubicBezTo>
                    <a:pt x="0" y="469"/>
                    <a:pt x="29792" y="-9036"/>
                    <a:pt x="61392" y="57501"/>
                  </a:cubicBezTo>
                  <a:lnTo>
                    <a:pt x="49590" y="64630"/>
                  </a:lnTo>
                  <a:cubicBezTo>
                    <a:pt x="49590" y="64630"/>
                    <a:pt x="18465" y="17294"/>
                    <a:pt x="0" y="46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0" name="Google Shape;1134;p24">
              <a:extLst>
                <a:ext uri="{FF2B5EF4-FFF2-40B4-BE49-F238E27FC236}">
                  <a16:creationId xmlns:a16="http://schemas.microsoft.com/office/drawing/2014/main" id="{A86BD927-462A-7055-1D27-EFE045162EF0}"/>
                </a:ext>
              </a:extLst>
            </p:cNvPr>
            <p:cNvSpPr/>
            <p:nvPr/>
          </p:nvSpPr>
          <p:spPr>
            <a:xfrm>
              <a:off x="2092047" y="1119152"/>
              <a:ext cx="668082" cy="515307"/>
            </a:xfrm>
            <a:custGeom>
              <a:avLst/>
              <a:gdLst/>
              <a:ahLst/>
              <a:cxnLst/>
              <a:rect l="l" t="t" r="r" b="b"/>
              <a:pathLst>
                <a:path w="668082" h="515307" extrusionOk="0">
                  <a:moveTo>
                    <a:pt x="668083" y="310182"/>
                  </a:moveTo>
                  <a:lnTo>
                    <a:pt x="141345" y="6010"/>
                  </a:lnTo>
                  <a:lnTo>
                    <a:pt x="139346" y="4869"/>
                  </a:lnTo>
                  <a:lnTo>
                    <a:pt x="139346" y="4869"/>
                  </a:lnTo>
                  <a:cubicBezTo>
                    <a:pt x="124498" y="-3020"/>
                    <a:pt x="104415" y="-1594"/>
                    <a:pt x="82237" y="11143"/>
                  </a:cubicBezTo>
                  <a:cubicBezTo>
                    <a:pt x="36835" y="37378"/>
                    <a:pt x="0" y="101064"/>
                    <a:pt x="0" y="153723"/>
                  </a:cubicBezTo>
                  <a:cubicBezTo>
                    <a:pt x="0" y="180814"/>
                    <a:pt x="9994" y="199539"/>
                    <a:pt x="25890" y="207619"/>
                  </a:cubicBezTo>
                  <a:lnTo>
                    <a:pt x="559765" y="515307"/>
                  </a:ln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1" name="Google Shape;1135;p24">
              <a:extLst>
                <a:ext uri="{FF2B5EF4-FFF2-40B4-BE49-F238E27FC236}">
                  <a16:creationId xmlns:a16="http://schemas.microsoft.com/office/drawing/2014/main" id="{9427BEDC-01DD-A2D4-67B9-AFAE3A8707E2}"/>
                </a:ext>
              </a:extLst>
            </p:cNvPr>
            <p:cNvSpPr/>
            <p:nvPr/>
          </p:nvSpPr>
          <p:spPr>
            <a:xfrm rot="-3598236">
              <a:off x="2590249" y="1465200"/>
              <a:ext cx="232417" cy="133906"/>
            </a:xfrm>
            <a:custGeom>
              <a:avLst/>
              <a:gdLst/>
              <a:ahLst/>
              <a:cxnLst/>
              <a:rect l="l" t="t" r="r" b="b"/>
              <a:pathLst>
                <a:path w="232624" h="134025" extrusionOk="0">
                  <a:moveTo>
                    <a:pt x="232625" y="67013"/>
                  </a:moveTo>
                  <a:cubicBezTo>
                    <a:pt x="232625" y="104023"/>
                    <a:pt x="180550" y="134026"/>
                    <a:pt x="116312" y="134026"/>
                  </a:cubicBezTo>
                  <a:cubicBezTo>
                    <a:pt x="52075" y="134026"/>
                    <a:pt x="0" y="104023"/>
                    <a:pt x="0" y="67013"/>
                  </a:cubicBezTo>
                  <a:cubicBezTo>
                    <a:pt x="0" y="30003"/>
                    <a:pt x="52075" y="0"/>
                    <a:pt x="116312" y="0"/>
                  </a:cubicBezTo>
                  <a:cubicBezTo>
                    <a:pt x="180550" y="0"/>
                    <a:pt x="232625" y="30003"/>
                    <a:pt x="232625" y="67013"/>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2" name="Google Shape;1136;p24">
              <a:extLst>
                <a:ext uri="{FF2B5EF4-FFF2-40B4-BE49-F238E27FC236}">
                  <a16:creationId xmlns:a16="http://schemas.microsoft.com/office/drawing/2014/main" id="{B04C8892-057B-F6C2-6866-92AAF88E5DE9}"/>
                </a:ext>
              </a:extLst>
            </p:cNvPr>
            <p:cNvSpPr/>
            <p:nvPr/>
          </p:nvSpPr>
          <p:spPr>
            <a:xfrm>
              <a:off x="2667422" y="1490358"/>
              <a:ext cx="274409" cy="269191"/>
            </a:xfrm>
            <a:custGeom>
              <a:avLst/>
              <a:gdLst/>
              <a:ahLst/>
              <a:cxnLst/>
              <a:rect l="l" t="t" r="r" b="b"/>
              <a:pathLst>
                <a:path w="274409" h="269191" extrusionOk="0">
                  <a:moveTo>
                    <a:pt x="274410" y="269192"/>
                  </a:moveTo>
                  <a:lnTo>
                    <a:pt x="0" y="111023"/>
                  </a:lnTo>
                  <a:lnTo>
                    <a:pt x="0" y="0"/>
                  </a:lnTo>
                  <a:lnTo>
                    <a:pt x="274410" y="158264"/>
                  </a:lnTo>
                  <a:lnTo>
                    <a:pt x="274410" y="269192"/>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3" name="Google Shape;1137;p24">
              <a:extLst>
                <a:ext uri="{FF2B5EF4-FFF2-40B4-BE49-F238E27FC236}">
                  <a16:creationId xmlns:a16="http://schemas.microsoft.com/office/drawing/2014/main" id="{B0C3C446-F4EA-F466-DE6F-5A93F712B5F2}"/>
                </a:ext>
              </a:extLst>
            </p:cNvPr>
            <p:cNvSpPr/>
            <p:nvPr/>
          </p:nvSpPr>
          <p:spPr>
            <a:xfrm>
              <a:off x="2667422" y="1454143"/>
              <a:ext cx="337610" cy="194669"/>
            </a:xfrm>
            <a:custGeom>
              <a:avLst/>
              <a:gdLst/>
              <a:ahLst/>
              <a:cxnLst/>
              <a:rect l="l" t="t" r="r" b="b"/>
              <a:pathLst>
                <a:path w="337610" h="194669" extrusionOk="0">
                  <a:moveTo>
                    <a:pt x="274410" y="194670"/>
                  </a:moveTo>
                  <a:lnTo>
                    <a:pt x="0" y="36501"/>
                  </a:lnTo>
                  <a:lnTo>
                    <a:pt x="63201" y="0"/>
                  </a:lnTo>
                  <a:lnTo>
                    <a:pt x="337611" y="158264"/>
                  </a:lnTo>
                  <a:lnTo>
                    <a:pt x="274410" y="194670"/>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4" name="Google Shape;1138;p24">
              <a:extLst>
                <a:ext uri="{FF2B5EF4-FFF2-40B4-BE49-F238E27FC236}">
                  <a16:creationId xmlns:a16="http://schemas.microsoft.com/office/drawing/2014/main" id="{026018C9-9619-7679-6410-FA6E242B15A1}"/>
                </a:ext>
              </a:extLst>
            </p:cNvPr>
            <p:cNvSpPr/>
            <p:nvPr/>
          </p:nvSpPr>
          <p:spPr>
            <a:xfrm rot="-1801764">
              <a:off x="2968958" y="1259916"/>
              <a:ext cx="690027" cy="1193572"/>
            </a:xfrm>
            <a:custGeom>
              <a:avLst/>
              <a:gdLst/>
              <a:ahLst/>
              <a:cxnLst/>
              <a:rect l="l" t="t" r="r" b="b"/>
              <a:pathLst>
                <a:path w="690640" h="1194633" extrusionOk="0">
                  <a:moveTo>
                    <a:pt x="690640" y="597317"/>
                  </a:moveTo>
                  <a:cubicBezTo>
                    <a:pt x="690640" y="927206"/>
                    <a:pt x="536035" y="1194633"/>
                    <a:pt x="345320" y="1194633"/>
                  </a:cubicBezTo>
                  <a:cubicBezTo>
                    <a:pt x="154605" y="1194633"/>
                    <a:pt x="0" y="927206"/>
                    <a:pt x="0" y="597317"/>
                  </a:cubicBezTo>
                  <a:cubicBezTo>
                    <a:pt x="0" y="267428"/>
                    <a:pt x="154605" y="0"/>
                    <a:pt x="345320" y="0"/>
                  </a:cubicBezTo>
                  <a:cubicBezTo>
                    <a:pt x="536035" y="0"/>
                    <a:pt x="690640" y="267428"/>
                    <a:pt x="690640" y="597317"/>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5" name="Google Shape;1139;p24">
              <a:extLst>
                <a:ext uri="{FF2B5EF4-FFF2-40B4-BE49-F238E27FC236}">
                  <a16:creationId xmlns:a16="http://schemas.microsoft.com/office/drawing/2014/main" id="{C4CD1C4A-5368-D8E2-2FD7-48D550E20D30}"/>
                </a:ext>
              </a:extLst>
            </p:cNvPr>
            <p:cNvSpPr/>
            <p:nvPr/>
          </p:nvSpPr>
          <p:spPr>
            <a:xfrm>
              <a:off x="2858071" y="1161854"/>
              <a:ext cx="1027965" cy="1324206"/>
            </a:xfrm>
            <a:custGeom>
              <a:avLst/>
              <a:gdLst/>
              <a:ahLst/>
              <a:cxnLst/>
              <a:rect l="l" t="t" r="r" b="b"/>
              <a:pathLst>
                <a:path w="1027965" h="1324206" extrusionOk="0">
                  <a:moveTo>
                    <a:pt x="513983" y="1254422"/>
                  </a:moveTo>
                  <a:cubicBezTo>
                    <a:pt x="230816" y="1091119"/>
                    <a:pt x="0" y="692560"/>
                    <a:pt x="0" y="365955"/>
                  </a:cubicBezTo>
                  <a:cubicBezTo>
                    <a:pt x="0" y="39351"/>
                    <a:pt x="230436" y="-93439"/>
                    <a:pt x="513983" y="69863"/>
                  </a:cubicBezTo>
                  <a:cubicBezTo>
                    <a:pt x="797530" y="233165"/>
                    <a:pt x="1027966" y="631725"/>
                    <a:pt x="1027966" y="958234"/>
                  </a:cubicBezTo>
                  <a:cubicBezTo>
                    <a:pt x="1027966" y="1284744"/>
                    <a:pt x="797245" y="1417629"/>
                    <a:pt x="513983" y="1254422"/>
                  </a:cubicBezTo>
                  <a:close/>
                  <a:moveTo>
                    <a:pt x="513983" y="256929"/>
                  </a:moveTo>
                  <a:cubicBezTo>
                    <a:pt x="320192" y="145146"/>
                    <a:pt x="162571" y="236017"/>
                    <a:pt x="162571" y="459488"/>
                  </a:cubicBezTo>
                  <a:cubicBezTo>
                    <a:pt x="162571" y="682959"/>
                    <a:pt x="320192" y="955668"/>
                    <a:pt x="513983" y="1067831"/>
                  </a:cubicBezTo>
                  <a:cubicBezTo>
                    <a:pt x="707773" y="1179995"/>
                    <a:pt x="865395" y="1088648"/>
                    <a:pt x="865395" y="865272"/>
                  </a:cubicBezTo>
                  <a:cubicBezTo>
                    <a:pt x="865395" y="641896"/>
                    <a:pt x="707773" y="368617"/>
                    <a:pt x="513983" y="256929"/>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6" name="Google Shape;1140;p24">
              <a:extLst>
                <a:ext uri="{FF2B5EF4-FFF2-40B4-BE49-F238E27FC236}">
                  <a16:creationId xmlns:a16="http://schemas.microsoft.com/office/drawing/2014/main" id="{62D004DD-E0F7-514C-2D87-BB43EA30734C}"/>
                </a:ext>
              </a:extLst>
            </p:cNvPr>
            <p:cNvSpPr/>
            <p:nvPr/>
          </p:nvSpPr>
          <p:spPr>
            <a:xfrm>
              <a:off x="2800391" y="1195123"/>
              <a:ext cx="1027965" cy="1324248"/>
            </a:xfrm>
            <a:custGeom>
              <a:avLst/>
              <a:gdLst/>
              <a:ahLst/>
              <a:cxnLst/>
              <a:rect l="l" t="t" r="r" b="b"/>
              <a:pathLst>
                <a:path w="1027965" h="1324248" extrusionOk="0">
                  <a:moveTo>
                    <a:pt x="513983" y="1254422"/>
                  </a:moveTo>
                  <a:cubicBezTo>
                    <a:pt x="230721" y="1091119"/>
                    <a:pt x="0" y="692560"/>
                    <a:pt x="0" y="365955"/>
                  </a:cubicBezTo>
                  <a:cubicBezTo>
                    <a:pt x="0" y="39351"/>
                    <a:pt x="230341" y="-93439"/>
                    <a:pt x="513983" y="69863"/>
                  </a:cubicBezTo>
                  <a:cubicBezTo>
                    <a:pt x="797625" y="233165"/>
                    <a:pt x="1027966" y="631725"/>
                    <a:pt x="1027966" y="958234"/>
                  </a:cubicBezTo>
                  <a:cubicBezTo>
                    <a:pt x="1027966" y="1284744"/>
                    <a:pt x="797149" y="1417724"/>
                    <a:pt x="513983" y="1254422"/>
                  </a:cubicBezTo>
                  <a:close/>
                  <a:moveTo>
                    <a:pt x="513983" y="256929"/>
                  </a:moveTo>
                  <a:cubicBezTo>
                    <a:pt x="320192" y="145146"/>
                    <a:pt x="162571" y="236017"/>
                    <a:pt x="162571" y="459488"/>
                  </a:cubicBezTo>
                  <a:cubicBezTo>
                    <a:pt x="162571" y="682959"/>
                    <a:pt x="320192" y="955668"/>
                    <a:pt x="513983" y="1067831"/>
                  </a:cubicBezTo>
                  <a:cubicBezTo>
                    <a:pt x="707773" y="1179995"/>
                    <a:pt x="865395" y="1088648"/>
                    <a:pt x="865395" y="865272"/>
                  </a:cubicBezTo>
                  <a:cubicBezTo>
                    <a:pt x="865395" y="641896"/>
                    <a:pt x="707773" y="368617"/>
                    <a:pt x="513983" y="25692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43" name="Google Shape;343;p13"/>
          <p:cNvSpPr txBox="1">
            <a:spLocks noGrp="1"/>
          </p:cNvSpPr>
          <p:nvPr>
            <p:ph type="title"/>
          </p:nvPr>
        </p:nvSpPr>
        <p:spPr>
          <a:xfrm>
            <a:off x="457199" y="605600"/>
            <a:ext cx="7915276" cy="1082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4400">
                <a:latin typeface="Barlow SemiBold"/>
                <a:ea typeface="Barlow SemiBold"/>
                <a:cs typeface="Barlow SemiBold"/>
                <a:sym typeface="Barlow SemiBold"/>
              </a:rPr>
              <a:t>2.1. Khái niệm RESTful API</a:t>
            </a:r>
            <a:endParaRPr sz="4400"/>
          </a:p>
        </p:txBody>
      </p:sp>
      <p:sp>
        <p:nvSpPr>
          <p:cNvPr id="345" name="Google Shape;345;p13"/>
          <p:cNvSpPr txBox="1">
            <a:spLocks noGrp="1"/>
          </p:cNvSpPr>
          <p:nvPr>
            <p:ph type="body" idx="1"/>
          </p:nvPr>
        </p:nvSpPr>
        <p:spPr>
          <a:xfrm>
            <a:off x="3529355" y="1472457"/>
            <a:ext cx="5216077" cy="2842368"/>
          </a:xfrm>
          <a:prstGeom prst="rect">
            <a:avLst/>
          </a:prstGeom>
        </p:spPr>
        <p:txBody>
          <a:bodyPr spcFirstLastPara="1" wrap="square" lIns="0" tIns="0" rIns="0" bIns="0" anchor="t" anchorCtr="0">
            <a:noAutofit/>
          </a:bodyPr>
          <a:lstStyle/>
          <a:p>
            <a:r>
              <a:rPr lang="en-US" sz="1800" b="1">
                <a:solidFill>
                  <a:srgbClr val="000000"/>
                </a:solidFill>
                <a:effectLst/>
                <a:latin typeface="Times New Roman" panose="02020603050405020304" pitchFamily="18" charset="0"/>
                <a:ea typeface="Calibri" panose="020F0502020204030204" pitchFamily="34" charset="0"/>
              </a:rPr>
              <a:t>RESTful API </a:t>
            </a:r>
            <a:r>
              <a:rPr lang="en-US" sz="1800">
                <a:solidFill>
                  <a:srgbClr val="000000"/>
                </a:solidFill>
                <a:effectLst/>
                <a:latin typeface="Times New Roman" panose="02020603050405020304" pitchFamily="18" charset="0"/>
                <a:ea typeface="Calibri" panose="020F0502020204030204" pitchFamily="34" charset="0"/>
              </a:rPr>
              <a:t>(Representational State Transfer API) là một tiêu chuẩn được sử dụng trong việc thiết kế API cho các phần mềm ứng dụng và dịch vụ web để tạo sự thuận tiện quản lí các resouce. </a:t>
            </a:r>
          </a:p>
          <a:p>
            <a:r>
              <a:rPr lang="vi-VN" b="0" i="0">
                <a:solidFill>
                  <a:srgbClr val="212529"/>
                </a:solidFill>
                <a:effectLst/>
                <a:latin typeface="+mj-lt"/>
              </a:rPr>
              <a:t>RESTful API sử dụng giao thức HTTP để truyền tải dữ liệu giữa </a:t>
            </a:r>
            <a:r>
              <a:rPr lang="en-US">
                <a:solidFill>
                  <a:srgbClr val="212529"/>
                </a:solidFill>
                <a:latin typeface="Times New Roman" panose="02020603050405020304" pitchFamily="18" charset="0"/>
                <a:cs typeface="Times New Roman" panose="02020603050405020304" pitchFamily="18" charset="0"/>
              </a:rPr>
              <a:t>client</a:t>
            </a:r>
            <a:r>
              <a:rPr lang="en-US">
                <a:solidFill>
                  <a:srgbClr val="212529"/>
                </a:solidFill>
                <a:latin typeface="+mj-lt"/>
              </a:rPr>
              <a:t> </a:t>
            </a:r>
            <a:r>
              <a:rPr lang="vi-VN" b="0" i="0">
                <a:solidFill>
                  <a:srgbClr val="212529"/>
                </a:solidFill>
                <a:effectLst/>
                <a:latin typeface="+mj-lt"/>
              </a:rPr>
              <a:t>và </a:t>
            </a:r>
            <a:r>
              <a:rPr lang="en-US" b="0" i="0">
                <a:solidFill>
                  <a:srgbClr val="212529"/>
                </a:solidFill>
                <a:effectLst/>
                <a:latin typeface="Times New Roman" panose="02020603050405020304" pitchFamily="18" charset="0"/>
                <a:cs typeface="Times New Roman" panose="02020603050405020304" pitchFamily="18" charset="0"/>
              </a:rPr>
              <a:t>server</a:t>
            </a:r>
            <a:r>
              <a:rPr lang="vi-VN" b="0" i="0">
                <a:solidFill>
                  <a:srgbClr val="212529"/>
                </a:solidFill>
                <a:effectLst/>
                <a:latin typeface="+mj-lt"/>
              </a:rPr>
              <a:t>, và sử dụng các phương thức HTTP để thực hiện các thao tác trên tài nguyên.</a:t>
            </a:r>
            <a:endParaRPr lang="en-US" sz="1800">
              <a:solidFill>
                <a:srgbClr val="000000"/>
              </a:solidFill>
              <a:effectLst/>
              <a:latin typeface="+mj-lt"/>
              <a:ea typeface="Calibri" panose="020F0502020204030204" pitchFamily="34" charset="0"/>
            </a:endParaRPr>
          </a:p>
        </p:txBody>
      </p:sp>
      <p:sp>
        <p:nvSpPr>
          <p:cNvPr id="347" name="Google Shape;347;p1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9</a:t>
            </a:fld>
            <a:endParaRPr/>
          </a:p>
        </p:txBody>
      </p:sp>
    </p:spTree>
    <p:extLst>
      <p:ext uri="{BB962C8B-B14F-4D97-AF65-F5344CB8AC3E}">
        <p14:creationId xmlns:p14="http://schemas.microsoft.com/office/powerpoint/2010/main" val="89972201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theme/theme1.xml><?xml version="1.0" encoding="utf-8"?>
<a:theme xmlns:a="http://schemas.openxmlformats.org/drawingml/2006/main" name="Gaoler template">
  <a:themeElements>
    <a:clrScheme name="Custom 347">
      <a:dk1>
        <a:srgbClr val="3A3F50"/>
      </a:dk1>
      <a:lt1>
        <a:srgbClr val="FFFFFF"/>
      </a:lt1>
      <a:dk2>
        <a:srgbClr val="757B89"/>
      </a:dk2>
      <a:lt2>
        <a:srgbClr val="E9EAF2"/>
      </a:lt2>
      <a:accent1>
        <a:srgbClr val="00B5DD"/>
      </a:accent1>
      <a:accent2>
        <a:srgbClr val="007BB9"/>
      </a:accent2>
      <a:accent3>
        <a:srgbClr val="8C50FF"/>
      </a:accent3>
      <a:accent4>
        <a:srgbClr val="FF4D4D"/>
      </a:accent4>
      <a:accent5>
        <a:srgbClr val="F9CB07"/>
      </a:accent5>
      <a:accent6>
        <a:srgbClr val="A6CE28"/>
      </a:accent6>
      <a:hlink>
        <a:srgbClr val="007BB9"/>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321</TotalTime>
  <Words>885</Words>
  <Application>Microsoft Office PowerPoint</Application>
  <PresentationFormat>On-screen Show (16:9)</PresentationFormat>
  <Paragraphs>107</Paragraphs>
  <Slides>22</Slides>
  <Notes>22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22</vt:i4>
      </vt:variant>
    </vt:vector>
  </HeadingPairs>
  <TitlesOfParts>
    <vt:vector size="33" baseType="lpstr">
      <vt:lpstr>Raleway</vt:lpstr>
      <vt:lpstr>Wingdings</vt:lpstr>
      <vt:lpstr>Raleway Thin</vt:lpstr>
      <vt:lpstr>Calibri</vt:lpstr>
      <vt:lpstr>Verdana</vt:lpstr>
      <vt:lpstr>Barlow Light</vt:lpstr>
      <vt:lpstr>Barlow</vt:lpstr>
      <vt:lpstr>Times New Roman</vt:lpstr>
      <vt:lpstr>Barlow SemiBold</vt:lpstr>
      <vt:lpstr>Arial</vt:lpstr>
      <vt:lpstr>Gaoler template</vt:lpstr>
      <vt:lpstr>Nghiên cứu cách sử dụng Postman để kiểm tra  RESTful API</vt:lpstr>
      <vt:lpstr>Lí do chọn đề tài: </vt:lpstr>
      <vt:lpstr>Nội dung chính</vt:lpstr>
      <vt:lpstr>API LÀ GÌ?</vt:lpstr>
      <vt:lpstr>1.1 Khái niệm API</vt:lpstr>
      <vt:lpstr>1.2 Tầm quan trọng của API</vt:lpstr>
      <vt:lpstr>1.3 Phân loại API</vt:lpstr>
      <vt:lpstr>KHÁI NIỆM RESTFUL API</vt:lpstr>
      <vt:lpstr>2.1. Khái niệm RESTful API</vt:lpstr>
      <vt:lpstr>2.2 Cấu trúc của RESTful API</vt:lpstr>
      <vt:lpstr>2.2 Cấu trúc của RESTful API</vt:lpstr>
      <vt:lpstr>2.3 Cách hoạt động của RESTful API</vt:lpstr>
      <vt:lpstr>2.4 Các phương thức xác thực</vt:lpstr>
      <vt:lpstr>GIỚI THIỆU VỀ POSTMAN</vt:lpstr>
      <vt:lpstr>3.1 Giới thiệu về Postman</vt:lpstr>
      <vt:lpstr>3.2 Chức năng chính của Postman</vt:lpstr>
      <vt:lpstr>3.3 Đặc điểm của Postman</vt:lpstr>
      <vt:lpstr>3.4 Giao diện của Postman</vt:lpstr>
      <vt:lpstr>THỰC HIỆN CÁC  REQUEST</vt:lpstr>
      <vt:lpstr>PowerPoint Presentation</vt:lpstr>
      <vt:lpstr>Diagrams and infographics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Nghiên cứu cách sử dụng Postman để kiểm tra  RESTful API</dc:title>
  <dc:creator>VAN SANG</dc:creator>
  <cp:lastModifiedBy>Tran Van Sang</cp:lastModifiedBy>
  <cp:revision>28</cp:revision>
  <dcterms:modified xsi:type="dcterms:W3CDTF">2024-01-15T17:02:16Z</dcterms:modified>
</cp:coreProperties>
</file>