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43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20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70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06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9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67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41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692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851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5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73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592B-76B5-4442-9427-34E5079EE875}" type="datetimeFigureOut">
              <a:rPr lang="vi-VN" smtClean="0"/>
              <a:t>17/10/2018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6A3E-3EC9-464F-B10A-DA215CF789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Listening: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661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Listening: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Listening: </dc:title>
  <dc:creator>vivansang</dc:creator>
  <cp:lastModifiedBy>vivansang</cp:lastModifiedBy>
  <cp:revision>1</cp:revision>
  <dcterms:created xsi:type="dcterms:W3CDTF">2018-10-17T12:28:45Z</dcterms:created>
  <dcterms:modified xsi:type="dcterms:W3CDTF">2018-10-17T12:30:17Z</dcterms:modified>
</cp:coreProperties>
</file>