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7"/>
  </p:notesMasterIdLst>
  <p:handoutMasterIdLst>
    <p:handoutMasterId r:id="rId28"/>
  </p:handout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72" r:id="rId10"/>
    <p:sldId id="268" r:id="rId11"/>
    <p:sldId id="269" r:id="rId12"/>
    <p:sldId id="271" r:id="rId13"/>
    <p:sldId id="273" r:id="rId14"/>
    <p:sldId id="284" r:id="rId15"/>
    <p:sldId id="270" r:id="rId16"/>
    <p:sldId id="275" r:id="rId17"/>
    <p:sldId id="276" r:id="rId18"/>
    <p:sldId id="274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77"/>
    <a:srgbClr val="2F4D5D"/>
    <a:srgbClr val="DCE7F0"/>
    <a:srgbClr val="1D8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66" autoAdjust="0"/>
    <p:restoredTop sz="94652"/>
  </p:normalViewPr>
  <p:slideViewPr>
    <p:cSldViewPr snapToGrid="0" snapToObjects="1">
      <p:cViewPr varScale="1">
        <p:scale>
          <a:sx n="70" d="100"/>
          <a:sy n="70" d="100"/>
        </p:scale>
        <p:origin x="192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14-05-2024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14-05-2024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58357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58357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40E7-EFE3-754C-9F55-72D4D6AFD9AB}" type="datetime1">
              <a:rPr lang="en-US" smtClean="0"/>
              <a:t>5/14/24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62F4-A9CE-5B48-9D99-B1E93D5A08B9}" type="datetime1">
              <a:rPr lang="en-US" smtClean="0"/>
              <a:t>5/14/24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683C-C768-A347-B474-DDB20DADE250}" type="datetime1">
              <a:rPr lang="en-US" smtClean="0"/>
              <a:t>5/14/24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8084-0BF9-ED48-8E93-EBC0FEB37BC7}" type="datetime1">
              <a:rPr lang="en-US" smtClean="0"/>
              <a:t>5/14/24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948-8F13-C44D-A93D-C7F192A157A0}" type="datetime1">
              <a:rPr lang="en-US" smtClean="0"/>
              <a:t>5/14/24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7915-630E-024D-8633-3BF8BE4EF2C8}" type="datetime1">
              <a:rPr lang="en-US" smtClean="0"/>
              <a:t>5/14/24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C79D-665E-F94F-98FB-36550687BC52}" type="datetime1">
              <a:rPr lang="en-US" smtClean="0"/>
              <a:t>5/14/24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786-0978-784B-9B42-767AF018893B}" type="datetime1">
              <a:rPr lang="en-US" smtClean="0"/>
              <a:t>5/14/24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2D15-35F9-5549-8FF2-76499ABCC33E}" type="datetime1">
              <a:rPr lang="en-US" smtClean="0"/>
              <a:t>5/14/24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719-02D1-414F-BBD5-A7F7AA31DF17}" type="datetime1">
              <a:rPr lang="en-US" smtClean="0"/>
              <a:t>5/14/24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07603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D241B3D-20EC-F943-A2D2-8D67C5D51821}" type="datetime1">
              <a:rPr lang="en-US" smtClean="0"/>
              <a:t>5/14/24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302800" y="6207603"/>
            <a:ext cx="4993739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W&amp;T - Computerwetenschappen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318" y="6346811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58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495B0A5-EEDD-9440-8CD6-BBF2103ED580}" type="datetime1">
              <a:rPr lang="en-US" smtClean="0"/>
              <a:t>5/14/24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303339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W&amp;T - Computerwetenschappen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318" y="6346811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nschependom/KULAK_IW-shed-of-graph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894802"/>
            <a:ext cx="8695001" cy="3605288"/>
          </a:xfrm>
        </p:spPr>
        <p:txBody>
          <a:bodyPr anchor="b"/>
          <a:lstStyle/>
          <a:p>
            <a:r>
              <a:rPr lang="nl-NL" dirty="0"/>
              <a:t>Project Informaticawerktuigen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>
                <a:solidFill>
                  <a:srgbClr val="2F4D5D"/>
                </a:solidFill>
              </a:rPr>
              <a:t>Vincent Van Schependom</a:t>
            </a:r>
          </a:p>
          <a:p>
            <a:r>
              <a:rPr lang="nl-NL" dirty="0">
                <a:solidFill>
                  <a:srgbClr val="2F4D5D"/>
                </a:solidFill>
              </a:rPr>
              <a:t>Arne </a:t>
            </a:r>
            <a:r>
              <a:rPr lang="nl-NL" dirty="0" err="1">
                <a:solidFill>
                  <a:srgbClr val="2F4D5D"/>
                </a:solidFill>
              </a:rPr>
              <a:t>Claerhout</a:t>
            </a:r>
            <a:endParaRPr lang="nl-NL" dirty="0">
              <a:solidFill>
                <a:srgbClr val="2F4D5D"/>
              </a:solidFill>
            </a:endParaRP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CB2149F2-9E20-35F5-87CA-D1EC94B07F8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443" r="-294"/>
          <a:stretch/>
        </p:blipFill>
        <p:spPr>
          <a:xfrm>
            <a:off x="575998" y="1772959"/>
            <a:ext cx="4093065" cy="1656041"/>
          </a:xfrm>
        </p:spPr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Manueel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filteren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800" y="1359036"/>
            <a:ext cx="10362831" cy="3793255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Input moet door gebruiker </a:t>
            </a:r>
            <a:r>
              <a:rPr lang="nl-NL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gepiped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 worden naar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filter_graphs.py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met ‘|’</a:t>
            </a:r>
          </a:p>
          <a:p>
            <a:pPr lvl="1"/>
            <a:r>
              <a:rPr lang="nl-NL" sz="2200" dirty="0" err="1">
                <a:latin typeface="Arial" panose="020B0604020202020204" pitchFamily="34" charset="0"/>
                <a:cs typeface="Arial" panose="020B0604020202020204" pitchFamily="34" charset="0"/>
              </a:rPr>
              <a:t>Grafen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nl-NL" sz="2200" i="1" dirty="0">
                <a:latin typeface="Arial" panose="020B0604020202020204" pitchFamily="34" charset="0"/>
                <a:cs typeface="Arial" panose="020B0604020202020204" pitchFamily="34" charset="0"/>
              </a:rPr>
              <a:t>Graph6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 formaat, gescheiden door end-of-line 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\n</a:t>
            </a:r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Aantal argumenten bij manueel gebruik:</a:t>
            </a:r>
          </a:p>
          <a:p>
            <a:pPr lvl="1"/>
            <a:r>
              <a:rPr lang="nl-NL" sz="2200" dirty="0">
                <a:latin typeface="Andale Mono" panose="020B0509000000000004" pitchFamily="49" charset="0"/>
              </a:rPr>
              <a:t>--filter &lt;</a:t>
            </a:r>
            <a:r>
              <a:rPr lang="nl-NL" sz="2200" dirty="0" err="1">
                <a:latin typeface="Andale Mono" panose="020B0509000000000004" pitchFamily="49" charset="0"/>
              </a:rPr>
              <a:t>path_to_filter</a:t>
            </a:r>
            <a:r>
              <a:rPr lang="nl-NL" sz="2200" dirty="0">
                <a:latin typeface="Andale Mono" panose="020B0509000000000004" pitchFamily="49" charset="0"/>
              </a:rPr>
              <a:t>&gt;</a:t>
            </a:r>
          </a:p>
          <a:p>
            <a:pPr lvl="1"/>
            <a:r>
              <a:rPr lang="nl-NL" sz="2200" dirty="0">
                <a:latin typeface="Andale Mono" panose="020B0509000000000004" pitchFamily="49" charset="0"/>
              </a:rPr>
              <a:t>--export &lt;</a:t>
            </a:r>
            <a:r>
              <a:rPr lang="nl-NL" sz="2200" dirty="0" err="1">
                <a:latin typeface="Andale Mono" panose="020B0509000000000004" pitchFamily="49" charset="0"/>
              </a:rPr>
              <a:t>export_folder</a:t>
            </a:r>
            <a:r>
              <a:rPr lang="nl-NL" sz="2200" dirty="0">
                <a:latin typeface="Andale Mono" panose="020B0509000000000004" pitchFamily="49" charset="0"/>
              </a:rPr>
              <a:t>&gt;</a:t>
            </a:r>
          </a:p>
          <a:p>
            <a:pPr lvl="1"/>
            <a:r>
              <a:rPr lang="nl-NL" sz="2200" dirty="0">
                <a:latin typeface="Andale Mono" panose="020B0509000000000004" pitchFamily="49" charset="0"/>
              </a:rPr>
              <a:t>--format &lt;</a:t>
            </a:r>
            <a:r>
              <a:rPr lang="nl-NL" sz="2200" dirty="0" err="1">
                <a:latin typeface="Andale Mono" panose="020B0509000000000004" pitchFamily="49" charset="0"/>
              </a:rPr>
              <a:t>export_format</a:t>
            </a:r>
            <a:r>
              <a:rPr lang="nl-NL" sz="2200" dirty="0">
                <a:latin typeface="Andale Mono" panose="020B0509000000000004" pitchFamily="49" charset="0"/>
              </a:rPr>
              <a:t>&gt;: jpg, </a:t>
            </a:r>
            <a:r>
              <a:rPr lang="nl-NL" sz="2200" dirty="0" err="1">
                <a:latin typeface="Andale Mono" panose="020B0509000000000004" pitchFamily="49" charset="0"/>
              </a:rPr>
              <a:t>jpeg</a:t>
            </a:r>
            <a:r>
              <a:rPr lang="nl-NL" sz="2200" dirty="0">
                <a:latin typeface="Andale Mono" panose="020B0509000000000004" pitchFamily="49" charset="0"/>
              </a:rPr>
              <a:t>, </a:t>
            </a:r>
            <a:r>
              <a:rPr lang="nl-NL" sz="2200" dirty="0" err="1">
                <a:latin typeface="Andale Mono" panose="020B0509000000000004" pitchFamily="49" charset="0"/>
              </a:rPr>
              <a:t>svg</a:t>
            </a:r>
            <a:r>
              <a:rPr lang="nl-NL" sz="2200" dirty="0">
                <a:latin typeface="Andale Mono" panose="020B0509000000000004" pitchFamily="49" charset="0"/>
              </a:rPr>
              <a:t>, </a:t>
            </a:r>
            <a:r>
              <a:rPr lang="nl-NL" sz="2200" dirty="0" err="1">
                <a:latin typeface="Andale Mono" panose="020B0509000000000004" pitchFamily="49" charset="0"/>
              </a:rPr>
              <a:t>png</a:t>
            </a:r>
            <a:r>
              <a:rPr lang="nl-NL" sz="2200" dirty="0">
                <a:latin typeface="Andale Mono" panose="020B0509000000000004" pitchFamily="49" charset="0"/>
              </a:rPr>
              <a:t> 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nl-NL" sz="2200" dirty="0">
                <a:latin typeface="Andale Mono" panose="020B0509000000000004" pitchFamily="49" charset="0"/>
              </a:rPr>
              <a:t> pdf</a:t>
            </a:r>
            <a:endParaRPr lang="en-BE" sz="2200" dirty="0"/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Checks voor illegale combinaties</a:t>
            </a:r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Info kan opgevraagd worden via:</a:t>
            </a:r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Voorbeeldgebruik:</a:t>
            </a:r>
            <a:endParaRPr lang="en-BE" sz="22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1686FE7-3FE0-ED7A-966F-CB65589640A1}"/>
              </a:ext>
            </a:extLst>
          </p:cNvPr>
          <p:cNvSpPr/>
          <p:nvPr/>
        </p:nvSpPr>
        <p:spPr>
          <a:xfrm>
            <a:off x="900000" y="5030749"/>
            <a:ext cx="9870462" cy="648000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&lt;command_generating_graph6_graphs&gt; | python3 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filter_graphs.py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 --filter 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example_filter.json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 --export 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output_directory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 --format 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svg</a:t>
            </a:r>
            <a:endParaRPr lang="en-BE" dirty="0">
              <a:solidFill>
                <a:srgbClr val="2F4D5D"/>
              </a:solidFill>
              <a:latin typeface="Andale Mono" panose="020B05090000000000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FCF7A9-F689-92E6-BBDD-861F2D9C806C}"/>
              </a:ext>
            </a:extLst>
          </p:cNvPr>
          <p:cNvSpPr/>
          <p:nvPr/>
        </p:nvSpPr>
        <p:spPr>
          <a:xfrm>
            <a:off x="5014917" y="4091052"/>
            <a:ext cx="4515946" cy="413239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python3 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filter_graphs.py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 --help</a:t>
            </a:r>
            <a:endParaRPr lang="en-BE" dirty="0">
              <a:solidFill>
                <a:srgbClr val="2F4D5D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04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8"/>
            <a:ext cx="9721739" cy="37932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Gegenereerd door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generate_history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write_history.py</a:t>
            </a: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Aangeroepen vanuit 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filter_graphs.py</a:t>
            </a: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Dus onrechtstreeks vanuit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generate_graphs.sh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pPr lvl="2"/>
            <a:r>
              <a:rPr lang="nl-NL" sz="1800" dirty="0">
                <a:latin typeface="+mj-lt"/>
                <a:cs typeface="Arial" panose="020B0604020202020204" pitchFamily="34" charset="0"/>
              </a:rPr>
              <a:t>Complicaties </a:t>
            </a:r>
            <a:r>
              <a:rPr lang="nl-NL" sz="1800" dirty="0" err="1">
                <a:latin typeface="+mj-lt"/>
                <a:cs typeface="Arial" panose="020B0604020202020204" pitchFamily="34" charset="0"/>
              </a:rPr>
              <a:t>multithreading</a:t>
            </a:r>
            <a:r>
              <a:rPr lang="nl-NL" sz="1800" dirty="0">
                <a:latin typeface="+mj-lt"/>
                <a:cs typeface="Arial" panose="020B0604020202020204" pitchFamily="34" charset="0"/>
              </a:rPr>
              <a:t> (zie later)</a:t>
            </a:r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Weggeschreven in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history.txt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r>
              <a:rPr lang="nl-NL" sz="2200" dirty="0">
                <a:latin typeface="+mn-lt"/>
                <a:cs typeface="Arial" panose="020B0604020202020204" pitchFamily="34" charset="0"/>
              </a:rPr>
              <a:t>Back-up mogelijkheid:</a:t>
            </a:r>
          </a:p>
          <a:p>
            <a:pPr lvl="1"/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backup_history.sh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pPr lvl="2"/>
            <a:r>
              <a:rPr lang="nl-NL" sz="1800" dirty="0">
                <a:latin typeface="+mn-lt"/>
                <a:cs typeface="Arial" panose="020B0604020202020204" pitchFamily="34" charset="0"/>
              </a:rPr>
              <a:t>Instructies om script toe te voegen aan </a:t>
            </a:r>
            <a:r>
              <a:rPr lang="nl-NL" sz="1800" i="1" dirty="0" err="1">
                <a:latin typeface="+mn-lt"/>
                <a:cs typeface="Arial" panose="020B0604020202020204" pitchFamily="34" charset="0"/>
              </a:rPr>
              <a:t>cron</a:t>
            </a:r>
            <a:r>
              <a:rPr lang="nl-NL" sz="1800" i="1" dirty="0">
                <a:latin typeface="+mn-lt"/>
                <a:cs typeface="Arial" panose="020B0604020202020204" pitchFamily="34" charset="0"/>
              </a:rPr>
              <a:t> </a:t>
            </a:r>
            <a:r>
              <a:rPr lang="nl-NL" sz="1800" i="1" dirty="0" err="1">
                <a:latin typeface="+mn-lt"/>
                <a:cs typeface="Arial" panose="020B0604020202020204" pitchFamily="34" charset="0"/>
              </a:rPr>
              <a:t>table</a:t>
            </a:r>
            <a:endParaRPr lang="nl-NL" sz="1800" i="1" dirty="0">
              <a:latin typeface="+mn-lt"/>
              <a:cs typeface="Arial" panose="020B0604020202020204" pitchFamily="34" charset="0"/>
            </a:endParaRPr>
          </a:p>
          <a:p>
            <a:pPr lvl="1"/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restore_from_backup.sh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137A0FD-F9DE-4CC4-EE9A-F3F444221875}"/>
              </a:ext>
            </a:extLst>
          </p:cNvPr>
          <p:cNvSpPr txBox="1">
            <a:spLocks/>
          </p:cNvSpPr>
          <p:nvPr/>
        </p:nvSpPr>
        <p:spPr>
          <a:xfrm>
            <a:off x="574799" y="3946663"/>
            <a:ext cx="9721739" cy="25849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BE" sz="2200" dirty="0"/>
          </a:p>
        </p:txBody>
      </p:sp>
    </p:spTree>
    <p:extLst>
      <p:ext uri="{BB962C8B-B14F-4D97-AF65-F5344CB8AC3E}">
        <p14:creationId xmlns:p14="http://schemas.microsoft.com/office/powerpoint/2010/main" val="24490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137A0FD-F9DE-4CC4-EE9A-F3F444221875}"/>
              </a:ext>
            </a:extLst>
          </p:cNvPr>
          <p:cNvSpPr txBox="1">
            <a:spLocks/>
          </p:cNvSpPr>
          <p:nvPr/>
        </p:nvSpPr>
        <p:spPr>
          <a:xfrm>
            <a:off x="574799" y="3946663"/>
            <a:ext cx="9721739" cy="25849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BE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72E661-C68A-2A73-3484-8F75DF4E3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22" y="2174355"/>
            <a:ext cx="8388716" cy="23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61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501B76-73C7-96BA-4791-E3047124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GitHub actions</a:t>
            </a:r>
          </a:p>
          <a:p>
            <a:r>
              <a:rPr lang="en-BE" dirty="0"/>
              <a:t>Belangrijkste methodes in unit_tests.py</a:t>
            </a:r>
          </a:p>
          <a:p>
            <a:pPr lvl="1"/>
            <a:r>
              <a:rPr lang="en-BE" dirty="0"/>
              <a:t>Filteren grafen</a:t>
            </a:r>
          </a:p>
          <a:p>
            <a:pPr lvl="1"/>
            <a:r>
              <a:rPr lang="en-BE" dirty="0"/>
              <a:t>Legaliteit filters</a:t>
            </a:r>
          </a:p>
          <a:p>
            <a:pPr lvl="1"/>
            <a:r>
              <a:rPr lang="en-BE" dirty="0"/>
              <a:t>Genereren history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C883D-4A27-8D61-0BE9-680EF0E9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68E99-72B1-1B85-1A27-208251D5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193EA2-10BC-9C08-FDCB-182CFEC7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311236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Automatisch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grafen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genereren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filteren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8"/>
            <a:ext cx="9721739" cy="37932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Met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generate_graphs.sh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Commandline argumenten:</a:t>
            </a:r>
          </a:p>
          <a:p>
            <a:pPr lvl="1"/>
            <a:r>
              <a:rPr lang="nl-BE" sz="2200" dirty="0">
                <a:latin typeface="Arial" panose="020B0604020202020204" pitchFamily="34" charset="0"/>
                <a:cs typeface="Arial" panose="020B0604020202020204" pitchFamily="34" charset="0"/>
              </a:rPr>
              <a:t>Aantal knopen</a:t>
            </a:r>
            <a:endParaRPr lang="en-B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Pad naar</a:t>
            </a:r>
            <a:r>
              <a:rPr lang="nl-B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Aantal threads (optioneel)</a:t>
            </a: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Voorbeeldgebruik: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137A0FD-F9DE-4CC4-EE9A-F3F444221875}"/>
              </a:ext>
            </a:extLst>
          </p:cNvPr>
          <p:cNvSpPr txBox="1">
            <a:spLocks/>
          </p:cNvSpPr>
          <p:nvPr/>
        </p:nvSpPr>
        <p:spPr>
          <a:xfrm>
            <a:off x="574799" y="3946663"/>
            <a:ext cx="9721739" cy="25849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BE" sz="22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5C1A6D8-8E91-3C1E-A682-B1BA07121618}"/>
              </a:ext>
            </a:extLst>
          </p:cNvPr>
          <p:cNvSpPr/>
          <p:nvPr/>
        </p:nvSpPr>
        <p:spPr>
          <a:xfrm>
            <a:off x="899999" y="3970712"/>
            <a:ext cx="10545074" cy="648000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./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generate_graphs.sh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 &lt;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plantri_order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&lt;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path_to_filter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&lt;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number_of_threads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</a:t>
            </a:r>
            <a:endParaRPr lang="en-BE" dirty="0">
              <a:solidFill>
                <a:srgbClr val="2F4D5D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75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Automatisch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grafen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genereren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filteren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445878"/>
            <a:ext cx="9721739" cy="44353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Moeilijke afweging:</a:t>
            </a:r>
          </a:p>
          <a:p>
            <a:endParaRPr lang="nl-N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Aparte file voor automatische generatie</a:t>
            </a:r>
          </a:p>
          <a:p>
            <a:pPr lvl="2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Enkel aangeroepen door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generate_graphs.sh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pPr lvl="2"/>
            <a:endParaRPr lang="nl-N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Alles in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filter_graphs.py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houden</a:t>
            </a:r>
          </a:p>
          <a:p>
            <a:pPr lvl="2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Geen code duplicatie</a:t>
            </a:r>
          </a:p>
          <a:p>
            <a:pPr lvl="2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Lastiger</a:t>
            </a:r>
          </a:p>
          <a:p>
            <a:pPr lvl="3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lang="nl-NL" sz="2200" dirty="0" err="1">
                <a:latin typeface="Arial" panose="020B0604020202020204" pitchFamily="34" charset="0"/>
                <a:cs typeface="Arial" panose="020B0604020202020204" pitchFamily="34" charset="0"/>
              </a:rPr>
              <a:t>multithreading</a:t>
            </a:r>
            <a:endParaRPr lang="nl-N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nl-N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Geopteerd voor laatste</a:t>
            </a:r>
            <a:endParaRPr lang="en-B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137A0FD-F9DE-4CC4-EE9A-F3F444221875}"/>
              </a:ext>
            </a:extLst>
          </p:cNvPr>
          <p:cNvSpPr txBox="1">
            <a:spLocks/>
          </p:cNvSpPr>
          <p:nvPr/>
        </p:nvSpPr>
        <p:spPr>
          <a:xfrm>
            <a:off x="574799" y="3946663"/>
            <a:ext cx="9721739" cy="25849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BE" sz="2200" dirty="0"/>
          </a:p>
        </p:txBody>
      </p:sp>
    </p:spTree>
    <p:extLst>
      <p:ext uri="{BB962C8B-B14F-4D97-AF65-F5344CB8AC3E}">
        <p14:creationId xmlns:p14="http://schemas.microsoft.com/office/powerpoint/2010/main" val="390690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Multithreading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9"/>
            <a:ext cx="9721739" cy="332206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Plantri output wordt opgesplitst door </a:t>
            </a:r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generate_graphs.sh</a:t>
            </a: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Elke thread roept </a:t>
            </a:r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filter_graphs.py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aan</a:t>
            </a: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Probleem: </a:t>
            </a:r>
          </a:p>
          <a:p>
            <a:pPr lvl="1"/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write_history.py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elke keer aangeroepen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We willen history pas wegschrijven als alle threads klaar zijn</a:t>
            </a:r>
          </a:p>
        </p:txBody>
      </p:sp>
    </p:spTree>
    <p:extLst>
      <p:ext uri="{BB962C8B-B14F-4D97-AF65-F5344CB8AC3E}">
        <p14:creationId xmlns:p14="http://schemas.microsoft.com/office/powerpoint/2010/main" val="129632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Oplossing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extra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argumenten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8"/>
            <a:ext cx="9721739" cy="37932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Extra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argumenten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voor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automatische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generatie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GB" sz="2200" dirty="0">
                <a:latin typeface="Andale Mono" panose="020B0509000000000004" pitchFamily="49" charset="0"/>
                <a:cs typeface="Arial" panose="020B0604020202020204" pitchFamily="34" charset="0"/>
              </a:rPr>
              <a:t>--automatic</a:t>
            </a:r>
          </a:p>
          <a:p>
            <a:pPr lvl="2"/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Duidt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aan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script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wordt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aangeroepen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door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generate_graphs.sh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200" dirty="0">
                <a:latin typeface="Andale Mono" panose="020B0509000000000004" pitchFamily="49" charset="0"/>
                <a:cs typeface="Arial" panose="020B0604020202020204" pitchFamily="34" charset="0"/>
              </a:rPr>
              <a:t>--thread &lt;</a:t>
            </a:r>
            <a:r>
              <a:rPr lang="en-GB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thread_number</a:t>
            </a:r>
            <a:r>
              <a:rPr lang="en-GB" sz="2200" dirty="0">
                <a:latin typeface="Andale Mono" panose="020B0509000000000004" pitchFamily="49" charset="0"/>
                <a:cs typeface="Arial" panose="020B0604020202020204" pitchFamily="34" charset="0"/>
              </a:rPr>
              <a:t>&gt;</a:t>
            </a:r>
          </a:p>
          <a:p>
            <a:pPr lvl="1"/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--date &lt;generation_date&gt;</a:t>
            </a:r>
          </a:p>
          <a:p>
            <a:pPr lvl="2"/>
            <a:r>
              <a:rPr lang="en-BE" sz="1800" dirty="0">
                <a:latin typeface="Arial" panose="020B0604020202020204" pitchFamily="34" charset="0"/>
                <a:cs typeface="Arial" panose="020B0604020202020204" pitchFamily="34" charset="0"/>
              </a:rPr>
              <a:t>Unieke </a:t>
            </a:r>
            <a:r>
              <a:rPr lang="en-BE" sz="1800" i="1" dirty="0">
                <a:latin typeface="Arial" panose="020B0604020202020204" pitchFamily="34" charset="0"/>
                <a:cs typeface="Arial" panose="020B0604020202020204" pitchFamily="34" charset="0"/>
              </a:rPr>
              <a:t>identifier </a:t>
            </a:r>
            <a:r>
              <a:rPr lang="en-BE" sz="1800" dirty="0">
                <a:latin typeface="Arial" panose="020B0604020202020204" pitchFamily="34" charset="0"/>
                <a:cs typeface="Arial" panose="020B0604020202020204" pitchFamily="34" charset="0"/>
              </a:rPr>
              <a:t>voor de output file van elke thread (zie volgende slide)</a:t>
            </a:r>
            <a:endParaRPr lang="en-BE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Opnieuw checks voor illegale combinaties</a:t>
            </a:r>
          </a:p>
        </p:txBody>
      </p:sp>
    </p:spTree>
    <p:extLst>
      <p:ext uri="{BB962C8B-B14F-4D97-AF65-F5344CB8AC3E}">
        <p14:creationId xmlns:p14="http://schemas.microsoft.com/office/powerpoint/2010/main" val="84090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8"/>
            <a:ext cx="9721739" cy="438719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Als flag </a:t>
            </a:r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--automatic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niet aanstaat in filter_graphs.py: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Schrijf history niet weg 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Schrijf </a:t>
            </a:r>
            <a:r>
              <a:rPr lang="en-BE" sz="2200" i="1" dirty="0">
                <a:latin typeface="Arial" panose="020B0604020202020204" pitchFamily="34" charset="0"/>
                <a:cs typeface="Arial" panose="020B0604020202020204" pitchFamily="34" charset="0"/>
              </a:rPr>
              <a:t>thread report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weg per thread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Unieke </a:t>
            </a:r>
            <a:r>
              <a:rPr lang="en-BE" sz="2200" i="1" dirty="0">
                <a:latin typeface="Arial" panose="020B0604020202020204" pitchFamily="34" charset="0"/>
                <a:cs typeface="Arial" panose="020B0604020202020204" pitchFamily="34" charset="0"/>
              </a:rPr>
              <a:t>identifiers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Datum via </a:t>
            </a:r>
            <a:r>
              <a:rPr lang="en-BE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--date </a:t>
            </a:r>
          </a:p>
          <a:p>
            <a:pPr lvl="2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Thread nummer via </a:t>
            </a:r>
            <a:r>
              <a:rPr lang="en-BE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--thread </a:t>
            </a: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Roep achteraf </a:t>
            </a:r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generate_history</a:t>
            </a:r>
            <a:r>
              <a:rPr lang="nl-BE" sz="22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pas aan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5B6B19B-B615-85F1-F731-6A6B8168BFAE}"/>
              </a:ext>
            </a:extLst>
          </p:cNvPr>
          <p:cNvSpPr/>
          <p:nvPr/>
        </p:nvSpPr>
        <p:spPr>
          <a:xfrm>
            <a:off x="7719283" y="308948"/>
            <a:ext cx="4137773" cy="981179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--automatic</a:t>
            </a:r>
          </a:p>
          <a:p>
            <a:r>
              <a:rPr lang="en-GB" sz="1600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--thread &lt;</a:t>
            </a:r>
            <a:r>
              <a:rPr lang="en-GB" sz="1600" dirty="0" err="1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thread_number</a:t>
            </a:r>
            <a:r>
              <a:rPr lang="en-GB" sz="1600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&gt;</a:t>
            </a:r>
          </a:p>
          <a:p>
            <a:r>
              <a:rPr lang="en-BE" sz="1600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--date &lt;generation_date&gt;</a:t>
            </a: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5E68A67D-414C-DD7C-C649-6B4E999F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>
            <a:norm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Oplossing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extra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argumenten</a:t>
            </a:r>
            <a:endParaRPr lang="en-BE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0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8"/>
            <a:ext cx="9721739" cy="438719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generate_history(.)</a:t>
            </a:r>
            <a:r>
              <a:rPr lang="nl-BE" sz="22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nl-BE" sz="2200" dirty="0">
                <a:latin typeface="Arial" panose="020B0604020202020204" pitchFamily="34" charset="0"/>
                <a:cs typeface="Arial" panose="020B0604020202020204" pitchFamily="34" charset="0"/>
              </a:rPr>
              <a:t>functie in </a:t>
            </a:r>
            <a:r>
              <a:rPr lang="nl-BE" sz="2200" dirty="0">
                <a:latin typeface="Andale Mono" panose="020B0509000000000004" pitchFamily="49" charset="0"/>
                <a:cs typeface="Arial" panose="020B0604020202020204" pitchFamily="34" charset="0"/>
              </a:rPr>
              <a:t>write_history.py</a:t>
            </a:r>
            <a:endParaRPr lang="en-BE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3 argumenten:</a:t>
            </a:r>
          </a:p>
          <a:p>
            <a:pPr lvl="1"/>
            <a:r>
              <a:rPr lang="en-GB" sz="2200" dirty="0">
                <a:latin typeface="Andale Mono" panose="020B0509000000000004" pitchFamily="49" charset="0"/>
                <a:cs typeface="Arial" panose="020B0604020202020204" pitchFamily="34" charset="0"/>
              </a:rPr>
              <a:t>g</a:t>
            </a:r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eneration_date</a:t>
            </a:r>
          </a:p>
          <a:p>
            <a:pPr lvl="1"/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path_to_filter</a:t>
            </a:r>
          </a:p>
          <a:p>
            <a:pPr lvl="1"/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thread_number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 (optioneel)</a:t>
            </a:r>
          </a:p>
          <a:p>
            <a:pPr lvl="1"/>
            <a:endParaRPr lang="en-B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Als thread nummer wordt meegegeven, voeg </a:t>
            </a:r>
            <a:r>
              <a:rPr lang="en-BE" sz="2200" i="1" dirty="0">
                <a:latin typeface="Arial" panose="020B0604020202020204" pitchFamily="34" charset="0"/>
                <a:cs typeface="Arial" panose="020B0604020202020204" pitchFamily="34" charset="0"/>
              </a:rPr>
              <a:t>thread reports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samen</a:t>
            </a: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5E68A67D-414C-DD7C-C649-6B4E999F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History revisited</a:t>
            </a:r>
            <a:endParaRPr lang="en-BE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19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D68804-B544-9205-8EED-4D706871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82" y="1237507"/>
            <a:ext cx="11041200" cy="1442804"/>
          </a:xfrm>
        </p:spPr>
        <p:txBody>
          <a:bodyPr/>
          <a:lstStyle/>
          <a:p>
            <a:r>
              <a:rPr lang="nl-NL" dirty="0"/>
              <a:t>Alleen stabiele versies op </a:t>
            </a:r>
            <a:r>
              <a:rPr lang="en-BE" dirty="0">
                <a:latin typeface="Andale Mono" panose="020B0509000000000004" pitchFamily="49" charset="0"/>
              </a:rPr>
              <a:t>main</a:t>
            </a:r>
          </a:p>
          <a:p>
            <a:r>
              <a:rPr lang="en-BE" dirty="0"/>
              <a:t>Nieuwe branch per stage van het project</a:t>
            </a:r>
          </a:p>
          <a:p>
            <a:r>
              <a:rPr lang="en-BE" dirty="0"/>
              <a:t>Foutje bij </a:t>
            </a:r>
            <a:r>
              <a:rPr lang="en-BE" dirty="0">
                <a:latin typeface="Andale Mono" panose="020B0509000000000004" pitchFamily="49" charset="0"/>
              </a:rPr>
              <a:t>stage5</a:t>
            </a:r>
            <a:r>
              <a:rPr lang="en-BE" dirty="0"/>
              <a:t> (merge later doorgevoerd)</a:t>
            </a:r>
          </a:p>
          <a:p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95777-30B0-244C-2D4E-2D45363A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3A57E-4020-47DC-D7F5-7CC27B73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E60C61-7405-7F69-A910-B15B6650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Overview timeline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8E5FA6B2-ED85-718C-9124-D8FEE9512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750" y="3062393"/>
            <a:ext cx="11720990" cy="30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63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D2E6CA-4D36-CC5C-923B-057558D69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79782"/>
            <a:ext cx="11041200" cy="4464000"/>
          </a:xfrm>
        </p:spPr>
        <p:txBody>
          <a:bodyPr>
            <a:normAutofit/>
          </a:bodyPr>
          <a:lstStyle/>
          <a:p>
            <a:r>
              <a:rPr lang="en-BE" dirty="0"/>
              <a:t>Gemaakt met Flask in </a:t>
            </a:r>
            <a:r>
              <a:rPr lang="en-BE" dirty="0">
                <a:latin typeface="Andale Mono" panose="020B0509000000000004" pitchFamily="49" charset="0"/>
              </a:rPr>
              <a:t>webserver.py</a:t>
            </a:r>
          </a:p>
          <a:p>
            <a:r>
              <a:rPr lang="en-BE" dirty="0"/>
              <a:t>Roept </a:t>
            </a:r>
            <a:r>
              <a:rPr lang="en-BE" dirty="0">
                <a:latin typeface="Andale Mono" panose="020B0509000000000004" pitchFamily="49" charset="0"/>
              </a:rPr>
              <a:t>generate_graphs.py </a:t>
            </a:r>
            <a:r>
              <a:rPr lang="en-BE" dirty="0"/>
              <a:t>aan</a:t>
            </a:r>
          </a:p>
          <a:p>
            <a:pPr lvl="1"/>
            <a:r>
              <a:rPr lang="en-BE" dirty="0"/>
              <a:t>Geeft 20 laatst gegenereerde grafen mee</a:t>
            </a:r>
          </a:p>
          <a:p>
            <a:pPr lvl="1"/>
            <a:r>
              <a:rPr lang="en-BE" dirty="0"/>
              <a:t>Juiste argumenten:</a:t>
            </a:r>
          </a:p>
          <a:p>
            <a:pPr lvl="2"/>
            <a:r>
              <a:rPr lang="en-BE" dirty="0"/>
              <a:t>Geen filter</a:t>
            </a:r>
          </a:p>
          <a:p>
            <a:pPr lvl="2"/>
            <a:r>
              <a:rPr lang="en-BE" dirty="0">
                <a:latin typeface="Andale Mono" panose="020B0509000000000004" pitchFamily="49" charset="0"/>
              </a:rPr>
              <a:t>--format svg</a:t>
            </a:r>
          </a:p>
          <a:p>
            <a:pPr lvl="2"/>
            <a:r>
              <a:rPr lang="en-BE" dirty="0">
                <a:latin typeface="Andale Mono" panose="020B0509000000000004" pitchFamily="49" charset="0"/>
              </a:rPr>
              <a:t>--export static/images</a:t>
            </a:r>
          </a:p>
          <a:p>
            <a:pPr lvl="2"/>
            <a:r>
              <a:rPr lang="en-BE" dirty="0">
                <a:latin typeface="Andale Mono" panose="020B0509000000000004" pitchFamily="49" charset="0"/>
              </a:rPr>
              <a:t>--export svg</a:t>
            </a:r>
          </a:p>
          <a:p>
            <a:pPr lvl="1"/>
            <a:r>
              <a:rPr lang="en-BE" dirty="0"/>
              <a:t>Grafen worden geëxporteerd naar </a:t>
            </a:r>
            <a:r>
              <a:rPr lang="en-BE" dirty="0">
                <a:latin typeface="Andale Mono" panose="020B0509000000000004" pitchFamily="49" charset="0"/>
              </a:rPr>
              <a:t>/static/images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31A9B-984F-C289-9FDB-2904D8F3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6B5C1-0EAB-6D04-48A4-217DF7BC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D06C44-4777-F0AB-DE4B-C51DABB7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Webserver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03558D-C496-7AA5-04F7-8332646079DF}"/>
              </a:ext>
            </a:extLst>
          </p:cNvPr>
          <p:cNvSpPr/>
          <p:nvPr/>
        </p:nvSpPr>
        <p:spPr>
          <a:xfrm>
            <a:off x="7013750" y="518947"/>
            <a:ext cx="4511710" cy="648000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export FLASK_APP=webserver</a:t>
            </a:r>
          </a:p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flask run</a:t>
            </a:r>
            <a:endParaRPr lang="en-BE" dirty="0">
              <a:solidFill>
                <a:srgbClr val="2F4D5D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5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D2E6CA-4D36-CC5C-923B-057558D69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79782"/>
            <a:ext cx="11041200" cy="4464000"/>
          </a:xfrm>
        </p:spPr>
        <p:txBody>
          <a:bodyPr>
            <a:normAutofit/>
          </a:bodyPr>
          <a:lstStyle/>
          <a:p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Mogelijkheid om grafen te genereren via GUI</a:t>
            </a:r>
          </a:p>
          <a:p>
            <a:pPr lvl="1"/>
            <a:r>
              <a:rPr lang="en-BE" dirty="0">
                <a:latin typeface="Andale Mono" panose="020B0509000000000004" pitchFamily="49" charset="0"/>
                <a:cs typeface="Arial" panose="020B0604020202020204" pitchFamily="34" charset="0"/>
              </a:rPr>
              <a:t>generate_graphs.sh </a:t>
            </a:r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wordt aangeroepen</a:t>
            </a:r>
          </a:p>
          <a:p>
            <a:pPr lvl="1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Afbeeldingen verwijderd</a:t>
            </a:r>
          </a:p>
          <a:p>
            <a:pPr lvl="1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lvl="1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SASS (.scss): </a:t>
            </a:r>
            <a:r>
              <a:rPr lang="en-BE" i="1" dirty="0">
                <a:latin typeface="Arial" panose="020B0604020202020204" pitchFamily="34" charset="0"/>
                <a:cs typeface="Arial" panose="020B0604020202020204" pitchFamily="34" charset="0"/>
              </a:rPr>
              <a:t>enhanced</a:t>
            </a:r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 versie van CSS</a:t>
            </a:r>
          </a:p>
          <a:p>
            <a:pPr lvl="1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(zie demo)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31A9B-984F-C289-9FDB-2904D8F3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6B5C1-0EAB-6D04-48A4-217DF7BC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D06C44-4777-F0AB-DE4B-C51DABB7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Webserver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03558D-C496-7AA5-04F7-8332646079DF}"/>
              </a:ext>
            </a:extLst>
          </p:cNvPr>
          <p:cNvSpPr/>
          <p:nvPr/>
        </p:nvSpPr>
        <p:spPr>
          <a:xfrm>
            <a:off x="7013750" y="518947"/>
            <a:ext cx="4511710" cy="648000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export FLASK_APP=webserver</a:t>
            </a:r>
          </a:p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flask run</a:t>
            </a:r>
            <a:endParaRPr lang="en-BE" dirty="0">
              <a:solidFill>
                <a:srgbClr val="2F4D5D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645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A64EA5-0626-A73B-E94F-EA9C818C5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Via </a:t>
            </a:r>
            <a:r>
              <a:rPr lang="en-BE" i="1" dirty="0"/>
              <a:t>Docker</a:t>
            </a:r>
            <a:r>
              <a:rPr lang="en-BE" dirty="0"/>
              <a:t> wordt alles automatisch gedaan</a:t>
            </a:r>
          </a:p>
          <a:p>
            <a:pPr lvl="1"/>
            <a:r>
              <a:rPr lang="en-BE" i="1" dirty="0"/>
              <a:t>Plantri</a:t>
            </a:r>
            <a:r>
              <a:rPr lang="en-BE" dirty="0"/>
              <a:t> compileren</a:t>
            </a:r>
          </a:p>
          <a:p>
            <a:pPr lvl="1"/>
            <a:r>
              <a:rPr lang="en-BE" dirty="0"/>
              <a:t>Python dependencies installeren (</a:t>
            </a:r>
            <a:r>
              <a:rPr lang="en-BE" dirty="0">
                <a:latin typeface="Andale Mono" panose="020B0509000000000004" pitchFamily="49" charset="0"/>
              </a:rPr>
              <a:t>requirements.txt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Webserver starten</a:t>
            </a:r>
          </a:p>
          <a:p>
            <a:pPr lvl="1"/>
            <a:endParaRPr lang="en-BE" dirty="0"/>
          </a:p>
          <a:p>
            <a:r>
              <a:rPr lang="en-BE" dirty="0"/>
              <a:t>Script </a:t>
            </a:r>
            <a:r>
              <a:rPr lang="en-BE" dirty="0">
                <a:latin typeface="Andale Mono" panose="020B0509000000000004" pitchFamily="49" charset="0"/>
              </a:rPr>
              <a:t>stop_docker.sh</a:t>
            </a:r>
          </a:p>
          <a:p>
            <a:pPr lvl="1"/>
            <a:r>
              <a:rPr lang="en-BE" dirty="0"/>
              <a:t>Sluit Docker container met bepaalde ID (cmdarg) af</a:t>
            </a:r>
          </a:p>
          <a:p>
            <a:pPr lvl="1"/>
            <a:r>
              <a:rPr lang="en-BE" dirty="0"/>
              <a:t>Kopieert de history file naar de </a:t>
            </a:r>
            <a:r>
              <a:rPr lang="en-BE" i="1" dirty="0"/>
              <a:t>working directory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FC9A4-AADB-3964-58AD-09E6A51E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38B61-F8D3-C3A1-D5C2-E413DC72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6C1134-6187-65A5-4130-4F878C2A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336024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D2E06-97E2-4B02-62F1-9A6FCE39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F6358-CD1F-4B72-4A75-E6750024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23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82BD8A-6938-AFEB-7B00-A42FCF1C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Voorlopig al vragen?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3D6D6-0A7F-309B-3644-A6179F1B5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Indien niet, volgt nu een demonstratie.</a:t>
            </a:r>
          </a:p>
        </p:txBody>
      </p:sp>
    </p:spTree>
    <p:extLst>
      <p:ext uri="{BB962C8B-B14F-4D97-AF65-F5344CB8AC3E}">
        <p14:creationId xmlns:p14="http://schemas.microsoft.com/office/powerpoint/2010/main" val="3648244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14065E-0657-3AEA-9549-DC2E6D14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648E7-1273-7B92-1364-C8D15B54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24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8B52E9-027C-C112-B2D9-B6F54FC3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Bedankt!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B8C09-03D3-1A59-6E7A-2C78B34B8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Vincent &amp; Arne</a:t>
            </a:r>
          </a:p>
        </p:txBody>
      </p:sp>
    </p:spTree>
    <p:extLst>
      <p:ext uri="{BB962C8B-B14F-4D97-AF65-F5344CB8AC3E}">
        <p14:creationId xmlns:p14="http://schemas.microsoft.com/office/powerpoint/2010/main" val="296207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3AEE27-2A37-1E45-38D2-ADD5D7AE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06375"/>
            <a:ext cx="11041200" cy="4901227"/>
          </a:xfrm>
        </p:spPr>
        <p:txBody>
          <a:bodyPr numCol="2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0.0 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(22/03/24)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Project creation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1.0 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(22/03/24)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stage1 branch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instructions in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README.md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Started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1.1 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(23/03/24)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 foundations for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filter_graphs.py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,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generate_graphs.py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example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example_filter.json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Updated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requirements.txt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1.2 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(24/03/24)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the compiling of 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Plantri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, since this is system-dependent and we can thus not include the compiled program on this repository.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2.0 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(25/03/24)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stage1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stage2 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i="1" dirty="0">
                <a:solidFill>
                  <a:srgbClr val="2F4D5D"/>
                </a:solidFill>
                <a:latin typeface="-apple-system"/>
              </a:rPr>
              <a:t>2.1 (25/03/24)</a:t>
            </a:r>
            <a:endParaRPr lang="en-GB" sz="1200" b="1" i="1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the history implementation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2F4D5D"/>
              </a:solidFill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an explanation to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README.md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 about the history of generated graphs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2.2 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(26/03/24)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Refactored code in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filter_graphs.py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Added main method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Everything has its own function now; this will make unit testing easier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3.0 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(26/03/24)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stage2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stage3 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3.1 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(26/03/24)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 first tests for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passed_filter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3.2 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(28/03/24)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Split the history functionality into 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seperate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 methods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generate_history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() and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write_history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()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additional unit tests for filter and history functionality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4.0 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(28/03/24)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stage3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stage4 branch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endParaRPr lang="en-BE" sz="1200" dirty="0">
              <a:solidFill>
                <a:srgbClr val="2F4D5D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13A60-7773-2490-FB7A-A61F8231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B1531-85C5-73BD-48C2-6BB33CD5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DF40E0-227E-5485-0BD5-E5AFC526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Gedetailleerde timeline </a:t>
            </a:r>
            <a:r>
              <a:rPr lang="en-BE" sz="2000" dirty="0"/>
              <a:t>(zie </a:t>
            </a:r>
            <a:r>
              <a:rPr lang="en-BE" sz="2000" dirty="0">
                <a:latin typeface="Andale Mono" panose="020B0509000000000004" pitchFamily="49" charset="0"/>
              </a:rPr>
              <a:t>README.md</a:t>
            </a:r>
            <a:r>
              <a:rPr lang="en-BE" sz="2000" dirty="0"/>
              <a:t>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7462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3AEE27-2A37-1E45-38D2-ADD5D7AE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05246"/>
            <a:ext cx="11041200" cy="4464000"/>
          </a:xfrm>
        </p:spPr>
        <p:txBody>
          <a:bodyPr numCol="2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4.1 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(28/03/24)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rule expansion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4.2 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(28/03/24)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supplementary unit tests for the rule expansion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4.3 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(29/03/24)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illegal filter detection and corresponding tests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4.4 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(30/03/24)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docstrings to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filter_graphs.py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supplementary illegal filter detection tests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5.0 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(30/03/24)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stage4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stage5 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5.1 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(30/03/24)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backup functionality (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history_backup.sh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restore functionality (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restore_from_backup.sh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instructions for all new features in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README.md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6.0 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(01/04/24)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stage6 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6.1 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(01/04/24)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 the multithreading functionality in 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seperate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 folder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an explanation to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README.md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6.2 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(01/04/24)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Refactored multithreading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Removed </a:t>
            </a:r>
            <a:r>
              <a:rPr lang="en-GB" sz="1100" b="0" i="0" dirty="0" err="1">
                <a:solidFill>
                  <a:srgbClr val="2F4D5D"/>
                </a:solidFill>
                <a:effectLst/>
                <a:latin typeface="-apple-system"/>
              </a:rPr>
              <a:t>seperate</a:t>
            </a: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 folder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Added optional 3rd command line argument for </a:t>
            </a:r>
            <a:r>
              <a:rPr lang="en-GB" sz="1100" b="0" i="0" dirty="0" err="1">
                <a:solidFill>
                  <a:srgbClr val="2F4D5D"/>
                </a:solidFill>
                <a:effectLst/>
                <a:latin typeface="-apple-system"/>
              </a:rPr>
              <a:t>generate_graphs.sh</a:t>
            </a: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 to include the number of threads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Reworked the history functionality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Commented out the code responsible for exporting graphs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This will be added back in a later stage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7.0 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stage5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stage6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stage7 branch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BE" sz="1200" dirty="0">
              <a:solidFill>
                <a:srgbClr val="2F4D5D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13A60-7773-2490-FB7A-A61F8231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B1531-85C5-73BD-48C2-6BB33CD5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C602F778-2A62-B633-B13D-89D0D5EB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Gedetailleerde timeline </a:t>
            </a:r>
            <a:r>
              <a:rPr lang="en-BE" sz="2000" dirty="0"/>
              <a:t>(zie </a:t>
            </a:r>
            <a:r>
              <a:rPr lang="en-BE" sz="2000" dirty="0">
                <a:latin typeface="Andale Mono" panose="020B0509000000000004" pitchFamily="49" charset="0"/>
              </a:rPr>
              <a:t>README.md</a:t>
            </a:r>
            <a:r>
              <a:rPr lang="en-BE" sz="2000" dirty="0"/>
              <a:t>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1823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3AEE27-2A37-1E45-38D2-ADD5D7AE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06373"/>
            <a:ext cx="11041200" cy="4464000"/>
          </a:xfrm>
        </p:spPr>
        <p:txBody>
          <a:bodyPr numCol="2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7.1 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Added export functionality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7.2 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Reworked the </a:t>
            </a:r>
            <a:r>
              <a:rPr lang="en-GB" sz="1200" i="0" dirty="0" err="1">
                <a:solidFill>
                  <a:srgbClr val="2F4D5D"/>
                </a:solidFill>
                <a:effectLst/>
                <a:latin typeface="-apple-system"/>
              </a:rPr>
              <a:t>filter_graphs.py</a:t>
            </a: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 structure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Fully revamped </a:t>
            </a:r>
            <a:r>
              <a:rPr lang="en-GB" sz="1200" i="0" dirty="0" err="1">
                <a:solidFill>
                  <a:srgbClr val="2F4D5D"/>
                </a:solidFill>
                <a:effectLst/>
                <a:latin typeface="-apple-system"/>
              </a:rPr>
              <a:t>README.md</a:t>
            </a:r>
            <a:endParaRPr lang="en-GB" sz="1200" i="0" dirty="0">
              <a:solidFill>
                <a:srgbClr val="2F4D5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8.0 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Merged stage7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Created stage8 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8.1 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Added basic webserver functionality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Added flask code to </a:t>
            </a:r>
            <a:r>
              <a:rPr lang="en-GB" sz="1100" i="0" dirty="0" err="1">
                <a:solidFill>
                  <a:srgbClr val="2F4D5D"/>
                </a:solidFill>
                <a:effectLst/>
                <a:latin typeface="-apple-system"/>
              </a:rPr>
              <a:t>webserver.py</a:t>
            </a:r>
            <a:endParaRPr lang="en-GB" sz="110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Added </a:t>
            </a:r>
            <a:r>
              <a:rPr lang="en-GB" sz="1100" i="0" dirty="0" err="1">
                <a:solidFill>
                  <a:srgbClr val="2F4D5D"/>
                </a:solidFill>
                <a:effectLst/>
                <a:latin typeface="-apple-system"/>
              </a:rPr>
              <a:t>index.html</a:t>
            </a: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 to /templates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8.2 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Extended web server functionality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Added </a:t>
            </a:r>
            <a:r>
              <a:rPr lang="en-GB" sz="1100" i="0" dirty="0" err="1">
                <a:solidFill>
                  <a:srgbClr val="2F4D5D"/>
                </a:solidFill>
                <a:effectLst/>
                <a:latin typeface="-apple-system"/>
              </a:rPr>
              <a:t>style.css</a:t>
            </a: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 to /static/</a:t>
            </a:r>
            <a:r>
              <a:rPr lang="en-GB" sz="1100" i="0" dirty="0" err="1">
                <a:solidFill>
                  <a:srgbClr val="2F4D5D"/>
                </a:solidFill>
                <a:effectLst/>
                <a:latin typeface="-apple-system"/>
              </a:rPr>
              <a:t>css</a:t>
            </a:r>
            <a:endParaRPr lang="en-GB" sz="110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Added /static/fonts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Added feature for displaying images (not pretty yet!)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8.3 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(03/04/24)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Improved user interface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Fixed bug where the first line in the history file wasn't properly processed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8.4 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(04/04/24)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Image deletion over time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Minor fixes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9.0 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(06/04/24)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stage8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stage9 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9.1 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(07/04/24)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Docker container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9.2 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(08/04/24)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ability to stop Docker container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9.3 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(17/04/24)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webserver functionality to add filters in a user-friendly form</a:t>
            </a:r>
            <a:endParaRPr lang="en-BE" sz="1200" dirty="0">
              <a:solidFill>
                <a:srgbClr val="2F4D5D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13A60-7773-2490-FB7A-A61F8231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B1531-85C5-73BD-48C2-6BB33CD5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5A3B8A0E-1BD1-3100-4A0D-14616EC8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Gedetailleerde timeline </a:t>
            </a:r>
            <a:r>
              <a:rPr lang="en-BE" sz="2000" dirty="0"/>
              <a:t>(zie </a:t>
            </a:r>
            <a:r>
              <a:rPr lang="en-BE" sz="2000" dirty="0">
                <a:latin typeface="Andale Mono" panose="020B0509000000000004" pitchFamily="49" charset="0"/>
              </a:rPr>
              <a:t>README.md</a:t>
            </a:r>
            <a:r>
              <a:rPr lang="en-BE" sz="2000" dirty="0"/>
              <a:t>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2925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91870-2E1D-6DC9-FF78-7694295E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00" y="1320203"/>
            <a:ext cx="11041200" cy="4465602"/>
          </a:xfrm>
        </p:spPr>
        <p:txBody>
          <a:bodyPr numCol="1">
            <a:normAutofit/>
          </a:bodyPr>
          <a:lstStyle/>
          <a:p>
            <a:r>
              <a:rPr lang="en-BE" sz="2200" dirty="0"/>
              <a:t>Changelog</a:t>
            </a:r>
          </a:p>
          <a:p>
            <a:r>
              <a:rPr lang="nl-NL" sz="2200" dirty="0"/>
              <a:t>TODO-lijstje</a:t>
            </a:r>
          </a:p>
          <a:p>
            <a:r>
              <a:rPr lang="nl-NL" sz="2200" dirty="0"/>
              <a:t>Features</a:t>
            </a:r>
          </a:p>
          <a:p>
            <a:r>
              <a:rPr lang="nl-NL" sz="2200" dirty="0"/>
              <a:t>Gebruiksaanwijzingen</a:t>
            </a:r>
          </a:p>
          <a:p>
            <a:pPr lvl="1"/>
            <a:r>
              <a:rPr lang="nl-NL" sz="2200" dirty="0"/>
              <a:t>E.g. </a:t>
            </a:r>
            <a:r>
              <a:rPr lang="nl-NL" sz="2200" i="1" dirty="0" err="1"/>
              <a:t>Plantri</a:t>
            </a:r>
            <a:r>
              <a:rPr lang="nl-NL" sz="2200" i="1" dirty="0"/>
              <a:t> </a:t>
            </a:r>
            <a:r>
              <a:rPr lang="nl-NL" sz="2200" dirty="0"/>
              <a:t>compileren</a:t>
            </a:r>
          </a:p>
          <a:p>
            <a:pPr lvl="1"/>
            <a:r>
              <a:rPr lang="nl-NL" sz="2200" dirty="0"/>
              <a:t>E.g. </a:t>
            </a:r>
            <a:r>
              <a:rPr lang="nl-NL" sz="2200" dirty="0" err="1"/>
              <a:t>Dockerfile</a:t>
            </a:r>
            <a:r>
              <a:rPr lang="nl-NL" sz="2200" dirty="0"/>
              <a:t> runnen (compileert </a:t>
            </a:r>
            <a:r>
              <a:rPr lang="nl-NL" sz="2200" i="1" dirty="0" err="1"/>
              <a:t>Plantri</a:t>
            </a:r>
            <a:r>
              <a:rPr lang="nl-NL" sz="2200" dirty="0"/>
              <a:t> automatisch)</a:t>
            </a:r>
          </a:p>
          <a:p>
            <a:r>
              <a:rPr lang="nl-NL" sz="2200" dirty="0"/>
              <a:t>Overzicht alle bestanden op de </a:t>
            </a:r>
            <a:r>
              <a:rPr lang="nl-NL" sz="2200" dirty="0" err="1"/>
              <a:t>repository</a:t>
            </a:r>
            <a:endParaRPr lang="en-BE" sz="2200" dirty="0"/>
          </a:p>
          <a:p>
            <a:pPr lvl="1"/>
            <a:endParaRPr lang="en-BE" sz="2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A242C-AAD3-5E26-7B84-8AC6AF41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C691F-3DF7-772A-F3D4-FCDA8985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3BF11F-BF4E-FA00-EEFB-D37079DF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latin typeface="Andale Mono" panose="020B0509000000000004" pitchFamily="49" charset="0"/>
              </a:rPr>
              <a:t>README.md</a:t>
            </a:r>
          </a:p>
        </p:txBody>
      </p:sp>
      <p:sp>
        <p:nvSpPr>
          <p:cNvPr id="10" name="Graphic 8">
            <a:hlinkClick r:id="rId2"/>
            <a:extLst>
              <a:ext uri="{FF2B5EF4-FFF2-40B4-BE49-F238E27FC236}">
                <a16:creationId xmlns:a16="http://schemas.microsoft.com/office/drawing/2014/main" id="{8B0A2750-F444-7CD7-D68C-15EE8722E5DE}"/>
              </a:ext>
            </a:extLst>
          </p:cNvPr>
          <p:cNvSpPr/>
          <p:nvPr/>
        </p:nvSpPr>
        <p:spPr>
          <a:xfrm>
            <a:off x="11162874" y="5194897"/>
            <a:ext cx="692680" cy="685802"/>
          </a:xfrm>
          <a:custGeom>
            <a:avLst/>
            <a:gdLst>
              <a:gd name="connsiteX0" fmla="*/ 346627 w 692680"/>
              <a:gd name="connsiteY0" fmla="*/ 0 h 685802"/>
              <a:gd name="connsiteX1" fmla="*/ 0 w 692680"/>
              <a:gd name="connsiteY1" fmla="*/ 351594 h 685802"/>
              <a:gd name="connsiteX2" fmla="*/ 237014 w 692680"/>
              <a:gd name="connsiteY2" fmla="*/ 685136 h 685802"/>
              <a:gd name="connsiteX3" fmla="*/ 260541 w 692680"/>
              <a:gd name="connsiteY3" fmla="*/ 668262 h 685802"/>
              <a:gd name="connsiteX4" fmla="*/ 259974 w 692680"/>
              <a:gd name="connsiteY4" fmla="*/ 603061 h 685802"/>
              <a:gd name="connsiteX5" fmla="*/ 143471 w 692680"/>
              <a:gd name="connsiteY5" fmla="*/ 561149 h 685802"/>
              <a:gd name="connsiteX6" fmla="*/ 105015 w 692680"/>
              <a:gd name="connsiteY6" fmla="*/ 509928 h 685802"/>
              <a:gd name="connsiteX7" fmla="*/ 107314 w 692680"/>
              <a:gd name="connsiteY7" fmla="*/ 488390 h 685802"/>
              <a:gd name="connsiteX8" fmla="*/ 160691 w 692680"/>
              <a:gd name="connsiteY8" fmla="*/ 524480 h 685802"/>
              <a:gd name="connsiteX9" fmla="*/ 261691 w 692680"/>
              <a:gd name="connsiteY9" fmla="*/ 553583 h 685802"/>
              <a:gd name="connsiteX10" fmla="*/ 283501 w 692680"/>
              <a:gd name="connsiteY10" fmla="*/ 506435 h 685802"/>
              <a:gd name="connsiteX11" fmla="*/ 125684 w 692680"/>
              <a:gd name="connsiteY11" fmla="*/ 332963 h 685802"/>
              <a:gd name="connsiteX12" fmla="*/ 161259 w 692680"/>
              <a:gd name="connsiteY12" fmla="*/ 238666 h 685802"/>
              <a:gd name="connsiteX13" fmla="*/ 164707 w 692680"/>
              <a:gd name="connsiteY13" fmla="*/ 145525 h 685802"/>
              <a:gd name="connsiteX14" fmla="*/ 259966 w 692680"/>
              <a:gd name="connsiteY14" fmla="*/ 181616 h 685802"/>
              <a:gd name="connsiteX15" fmla="*/ 346627 w 692680"/>
              <a:gd name="connsiteY15" fmla="*/ 169971 h 685802"/>
              <a:gd name="connsiteX16" fmla="*/ 433280 w 692680"/>
              <a:gd name="connsiteY16" fmla="*/ 181616 h 685802"/>
              <a:gd name="connsiteX17" fmla="*/ 528546 w 692680"/>
              <a:gd name="connsiteY17" fmla="*/ 145525 h 685802"/>
              <a:gd name="connsiteX18" fmla="*/ 531987 w 692680"/>
              <a:gd name="connsiteY18" fmla="*/ 238666 h 685802"/>
              <a:gd name="connsiteX19" fmla="*/ 567570 w 692680"/>
              <a:gd name="connsiteY19" fmla="*/ 332963 h 685802"/>
              <a:gd name="connsiteX20" fmla="*/ 409177 w 692680"/>
              <a:gd name="connsiteY20" fmla="*/ 506435 h 685802"/>
              <a:gd name="connsiteX21" fmla="*/ 432705 w 692680"/>
              <a:gd name="connsiteY21" fmla="*/ 571629 h 685802"/>
              <a:gd name="connsiteX22" fmla="*/ 432137 w 692680"/>
              <a:gd name="connsiteY22" fmla="*/ 668255 h 685802"/>
              <a:gd name="connsiteX23" fmla="*/ 455665 w 692680"/>
              <a:gd name="connsiteY23" fmla="*/ 685143 h 685802"/>
              <a:gd name="connsiteX24" fmla="*/ 692679 w 692680"/>
              <a:gd name="connsiteY24" fmla="*/ 351594 h 685802"/>
              <a:gd name="connsiteX25" fmla="*/ 346627 w 692680"/>
              <a:gd name="connsiteY25" fmla="*/ 0 h 68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92680" h="685802">
                <a:moveTo>
                  <a:pt x="346627" y="0"/>
                </a:moveTo>
                <a:cubicBezTo>
                  <a:pt x="154951" y="0"/>
                  <a:pt x="0" y="157163"/>
                  <a:pt x="0" y="351594"/>
                </a:cubicBezTo>
                <a:cubicBezTo>
                  <a:pt x="0" y="507013"/>
                  <a:pt x="99282" y="638573"/>
                  <a:pt x="237014" y="685136"/>
                </a:cubicBezTo>
                <a:cubicBezTo>
                  <a:pt x="254234" y="688636"/>
                  <a:pt x="260541" y="677570"/>
                  <a:pt x="260541" y="668262"/>
                </a:cubicBezTo>
                <a:cubicBezTo>
                  <a:pt x="260541" y="660111"/>
                  <a:pt x="259974" y="632172"/>
                  <a:pt x="259974" y="603061"/>
                </a:cubicBezTo>
                <a:cubicBezTo>
                  <a:pt x="163550" y="624021"/>
                  <a:pt x="143471" y="561149"/>
                  <a:pt x="143471" y="561149"/>
                </a:cubicBezTo>
                <a:cubicBezTo>
                  <a:pt x="127975" y="520401"/>
                  <a:pt x="105015" y="509928"/>
                  <a:pt x="105015" y="509928"/>
                </a:cubicBezTo>
                <a:cubicBezTo>
                  <a:pt x="73456" y="488390"/>
                  <a:pt x="107314" y="488390"/>
                  <a:pt x="107314" y="488390"/>
                </a:cubicBezTo>
                <a:cubicBezTo>
                  <a:pt x="142322" y="490719"/>
                  <a:pt x="160691" y="524480"/>
                  <a:pt x="160691" y="524480"/>
                </a:cubicBezTo>
                <a:cubicBezTo>
                  <a:pt x="191676" y="578029"/>
                  <a:pt x="241604" y="562899"/>
                  <a:pt x="261691" y="553583"/>
                </a:cubicBezTo>
                <a:cubicBezTo>
                  <a:pt x="264557" y="530881"/>
                  <a:pt x="273745" y="515164"/>
                  <a:pt x="283501" y="506435"/>
                </a:cubicBezTo>
                <a:cubicBezTo>
                  <a:pt x="206597" y="498284"/>
                  <a:pt x="125684" y="468016"/>
                  <a:pt x="125684" y="332963"/>
                </a:cubicBezTo>
                <a:cubicBezTo>
                  <a:pt x="125684" y="294544"/>
                  <a:pt x="139448" y="263111"/>
                  <a:pt x="161259" y="238666"/>
                </a:cubicBezTo>
                <a:cubicBezTo>
                  <a:pt x="157817" y="229936"/>
                  <a:pt x="145763" y="193839"/>
                  <a:pt x="164707" y="145525"/>
                </a:cubicBezTo>
                <a:cubicBezTo>
                  <a:pt x="164707" y="145525"/>
                  <a:pt x="193974" y="136210"/>
                  <a:pt x="259966" y="181616"/>
                </a:cubicBezTo>
                <a:cubicBezTo>
                  <a:pt x="288220" y="173920"/>
                  <a:pt x="317358" y="170004"/>
                  <a:pt x="346627" y="169971"/>
                </a:cubicBezTo>
                <a:cubicBezTo>
                  <a:pt x="375894" y="169971"/>
                  <a:pt x="405729" y="174050"/>
                  <a:pt x="433280" y="181616"/>
                </a:cubicBezTo>
                <a:cubicBezTo>
                  <a:pt x="499279" y="136210"/>
                  <a:pt x="528546" y="145525"/>
                  <a:pt x="528546" y="145525"/>
                </a:cubicBezTo>
                <a:cubicBezTo>
                  <a:pt x="547490" y="193839"/>
                  <a:pt x="535429" y="229936"/>
                  <a:pt x="531987" y="238666"/>
                </a:cubicBezTo>
                <a:cubicBezTo>
                  <a:pt x="554373" y="263111"/>
                  <a:pt x="567570" y="294544"/>
                  <a:pt x="567570" y="332963"/>
                </a:cubicBezTo>
                <a:cubicBezTo>
                  <a:pt x="567570" y="468016"/>
                  <a:pt x="486657" y="497698"/>
                  <a:pt x="409177" y="506435"/>
                </a:cubicBezTo>
                <a:cubicBezTo>
                  <a:pt x="421807" y="517493"/>
                  <a:pt x="432705" y="538446"/>
                  <a:pt x="432705" y="571629"/>
                </a:cubicBezTo>
                <a:cubicBezTo>
                  <a:pt x="432705" y="618777"/>
                  <a:pt x="432137" y="656618"/>
                  <a:pt x="432137" y="668255"/>
                </a:cubicBezTo>
                <a:cubicBezTo>
                  <a:pt x="432137" y="677570"/>
                  <a:pt x="438452" y="688636"/>
                  <a:pt x="455665" y="685143"/>
                </a:cubicBezTo>
                <a:cubicBezTo>
                  <a:pt x="593396" y="638566"/>
                  <a:pt x="692679" y="507013"/>
                  <a:pt x="692679" y="351594"/>
                </a:cubicBezTo>
                <a:cubicBezTo>
                  <a:pt x="693246" y="157163"/>
                  <a:pt x="537728" y="0"/>
                  <a:pt x="346627" y="0"/>
                </a:cubicBezTo>
                <a:close/>
              </a:path>
            </a:pathLst>
          </a:custGeom>
          <a:solidFill>
            <a:srgbClr val="005E77"/>
          </a:solidFill>
          <a:ln w="709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993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91870-2E1D-6DC9-FF78-7694295E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00" y="1320203"/>
            <a:ext cx="11041200" cy="4923836"/>
          </a:xfrm>
        </p:spPr>
        <p:txBody>
          <a:bodyPr numCol="1">
            <a:normAutofit/>
          </a:bodyPr>
          <a:lstStyle/>
          <a:p>
            <a:r>
              <a:rPr lang="en-GB" sz="2200" dirty="0" err="1">
                <a:latin typeface="Andale Mono" panose="020B0509000000000004" pitchFamily="49" charset="0"/>
              </a:rPr>
              <a:t>filter_graphs.py</a:t>
            </a:r>
            <a:endParaRPr lang="en-GB" sz="2200" dirty="0">
              <a:latin typeface="Andale Mono" panose="020B0509000000000004" pitchFamily="49" charset="0"/>
            </a:endParaRPr>
          </a:p>
          <a:p>
            <a:pPr lvl="1"/>
            <a:r>
              <a:rPr lang="en-GB" sz="2200" dirty="0"/>
              <a:t>Main script</a:t>
            </a:r>
          </a:p>
          <a:p>
            <a:pPr lvl="1"/>
            <a:r>
              <a:rPr lang="en-GB" sz="2200" dirty="0"/>
              <a:t>Kan </a:t>
            </a:r>
            <a:r>
              <a:rPr lang="en-GB" sz="2200" dirty="0" err="1"/>
              <a:t>manueel</a:t>
            </a:r>
            <a:r>
              <a:rPr lang="en-GB" sz="2200" dirty="0"/>
              <a:t> </a:t>
            </a:r>
            <a:r>
              <a:rPr lang="en-GB" sz="2200" dirty="0" err="1"/>
              <a:t>gebruikt</a:t>
            </a:r>
            <a:r>
              <a:rPr lang="en-GB" sz="2200" dirty="0"/>
              <a:t> </a:t>
            </a:r>
            <a:r>
              <a:rPr lang="en-GB" sz="2200" dirty="0" err="1"/>
              <a:t>worden</a:t>
            </a:r>
            <a:r>
              <a:rPr lang="en-GB" sz="2200" dirty="0"/>
              <a:t> (via </a:t>
            </a:r>
            <a:r>
              <a:rPr lang="en-GB" sz="2200" dirty="0" err="1"/>
              <a:t>commandline</a:t>
            </a:r>
            <a:r>
              <a:rPr lang="en-GB" sz="2200" dirty="0"/>
              <a:t>)</a:t>
            </a:r>
          </a:p>
          <a:p>
            <a:r>
              <a:rPr lang="nl-NL" sz="2200" dirty="0" err="1">
                <a:latin typeface="Andale Mono" panose="020B0509000000000004" pitchFamily="49" charset="0"/>
              </a:rPr>
              <a:t>generate_graphs.sh</a:t>
            </a:r>
            <a:endParaRPr lang="en-BE" sz="2200" dirty="0">
              <a:latin typeface="Andale Mono" panose="020B0509000000000004" pitchFamily="49" charset="0"/>
            </a:endParaRPr>
          </a:p>
          <a:p>
            <a:pPr lvl="1"/>
            <a:r>
              <a:rPr lang="en-BE" sz="2200" dirty="0"/>
              <a:t>Bash script om automatisch </a:t>
            </a:r>
            <a:r>
              <a:rPr lang="en-BE" sz="2200" dirty="0">
                <a:latin typeface="Andale Mono" panose="020B0509000000000004" pitchFamily="49" charset="0"/>
              </a:rPr>
              <a:t>filter_graphs.py </a:t>
            </a:r>
            <a:r>
              <a:rPr lang="en-BE" sz="2200" dirty="0"/>
              <a:t>te runnen</a:t>
            </a:r>
          </a:p>
          <a:p>
            <a:r>
              <a:rPr lang="en-GB" sz="2200" dirty="0" err="1">
                <a:latin typeface="Andale Mono" panose="020B0509000000000004" pitchFamily="49" charset="0"/>
              </a:rPr>
              <a:t>write_history.py</a:t>
            </a:r>
            <a:endParaRPr lang="en-GB" sz="2200" dirty="0">
              <a:latin typeface="Andale Mono" panose="020B0509000000000004" pitchFamily="49" charset="0"/>
            </a:endParaRPr>
          </a:p>
          <a:p>
            <a:pPr lvl="1"/>
            <a:r>
              <a:rPr lang="en-BE" sz="2200" dirty="0"/>
              <a:t>History genereren &amp; wegschrijven</a:t>
            </a:r>
          </a:p>
          <a:p>
            <a:pPr lvl="1"/>
            <a:r>
              <a:rPr lang="en-BE" sz="2200" dirty="0"/>
              <a:t>Aangeroepen door main script</a:t>
            </a:r>
          </a:p>
          <a:p>
            <a:pPr marL="457200" lvl="1" indent="0">
              <a:buNone/>
            </a:pPr>
            <a:endParaRPr lang="en-BE" sz="2200" dirty="0"/>
          </a:p>
          <a:p>
            <a:pPr lvl="1"/>
            <a:endParaRPr lang="en-BE" sz="2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A242C-AAD3-5E26-7B84-8AC6AF41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C691F-3DF7-772A-F3D4-FCDA8985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3BF11F-BF4E-FA00-EEFB-D37079DF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Indeling van de code</a:t>
            </a:r>
          </a:p>
        </p:txBody>
      </p:sp>
    </p:spTree>
    <p:extLst>
      <p:ext uri="{BB962C8B-B14F-4D97-AF65-F5344CB8AC3E}">
        <p14:creationId xmlns:p14="http://schemas.microsoft.com/office/powerpoint/2010/main" val="50066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7EB31-7AA3-B744-4B9F-162FE6F5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40ECA-0573-3F0C-6163-30EE6512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5C4016-7A56-6189-AFF0-1DC36E8C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Filters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1CCB2A-F7B3-6E2F-4EF4-E03AB8D24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99" y="647383"/>
            <a:ext cx="5938538" cy="4912220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76EBD13-DDB1-9D08-E0B0-EB9BB9BF7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8009" y="5559603"/>
            <a:ext cx="2370023" cy="64800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Cfr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GB" sz="2200" dirty="0">
                <a:latin typeface="Andale Mono" panose="020B0509000000000004" pitchFamily="49" charset="0"/>
              </a:rPr>
              <a:t> </a:t>
            </a:r>
            <a:r>
              <a:rPr lang="en-GB" sz="2200" dirty="0" err="1">
                <a:latin typeface="Andale Mono" panose="020B0509000000000004" pitchFamily="49" charset="0"/>
              </a:rPr>
              <a:t>README.md</a:t>
            </a:r>
            <a:endParaRPr lang="en-BE" sz="2200" dirty="0"/>
          </a:p>
          <a:p>
            <a:pPr lvl="1"/>
            <a:endParaRPr lang="en-BE" sz="2200" dirty="0"/>
          </a:p>
        </p:txBody>
      </p:sp>
    </p:spTree>
    <p:extLst>
      <p:ext uri="{BB962C8B-B14F-4D97-AF65-F5344CB8AC3E}">
        <p14:creationId xmlns:p14="http://schemas.microsoft.com/office/powerpoint/2010/main" val="421314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15AC4-5680-1665-4774-80A9C4D0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4FF82-C296-173A-08A1-46C08751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9A14E7-0A24-8A23-8C6E-6F2C74F2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Datastructuur filters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FEE00731-15BE-BC56-4381-5B3B70C6D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00" y="1320203"/>
            <a:ext cx="11041200" cy="4923836"/>
          </a:xfrm>
        </p:spPr>
        <p:txBody>
          <a:bodyPr numCol="1">
            <a:normAutofit/>
          </a:bodyPr>
          <a:lstStyle/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JSON-formaat</a:t>
            </a:r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Moet weggeschreven staan in aparte file  &lt;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naam&gt;.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json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Wordt vervolgens ingelezen door Python script</a:t>
            </a:r>
            <a:endParaRPr lang="en-BE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790A44-9862-7E3C-BD13-359738B05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16" y="3078698"/>
            <a:ext cx="5424477" cy="21856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9FECCC-3B55-30B6-116D-77450E18C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600" y="3276062"/>
            <a:ext cx="6100008" cy="17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5625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1501</Words>
  <Application>Microsoft Macintosh PowerPoint</Application>
  <PresentationFormat>Widescreen</PresentationFormat>
  <Paragraphs>294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-apple-system</vt:lpstr>
      <vt:lpstr>Andale Mono</vt:lpstr>
      <vt:lpstr>Arial</vt:lpstr>
      <vt:lpstr>Calibri</vt:lpstr>
      <vt:lpstr>KU Leuven</vt:lpstr>
      <vt:lpstr>KU Leuven Sedes</vt:lpstr>
      <vt:lpstr>Project Informaticawerktuigen</vt:lpstr>
      <vt:lpstr>Overview timeline</vt:lpstr>
      <vt:lpstr>Gedetailleerde timeline (zie README.md)</vt:lpstr>
      <vt:lpstr>Gedetailleerde timeline (zie README.md)</vt:lpstr>
      <vt:lpstr>Gedetailleerde timeline (zie README.md)</vt:lpstr>
      <vt:lpstr>README.md</vt:lpstr>
      <vt:lpstr>Indeling van de code</vt:lpstr>
      <vt:lpstr>Filters</vt:lpstr>
      <vt:lpstr>Datastructuur filters</vt:lpstr>
      <vt:lpstr>Manueel filteren</vt:lpstr>
      <vt:lpstr>History</vt:lpstr>
      <vt:lpstr>History</vt:lpstr>
      <vt:lpstr>Unit testing</vt:lpstr>
      <vt:lpstr>Automatisch grafen genereren en filteren</vt:lpstr>
      <vt:lpstr>Automatisch grafen genereren en filteren</vt:lpstr>
      <vt:lpstr>Multithreading</vt:lpstr>
      <vt:lpstr>Oplossing: extra argumenten</vt:lpstr>
      <vt:lpstr>Oplossing: extra argumenten</vt:lpstr>
      <vt:lpstr>History revisited</vt:lpstr>
      <vt:lpstr>Webserver</vt:lpstr>
      <vt:lpstr>Webserver</vt:lpstr>
      <vt:lpstr>Docker container</vt:lpstr>
      <vt:lpstr>Voorlopig al vragen?</vt:lpstr>
      <vt:lpstr>Bedankt!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2024-05-14T10:40:43Z</dcterms:modified>
</cp:coreProperties>
</file>