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84" r:id="rId15"/>
    <p:sldId id="270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6" autoAdjust="0"/>
    <p:restoredTop sz="94652"/>
  </p:normalViewPr>
  <p:slideViewPr>
    <p:cSldViewPr snapToGrid="0" snapToObjects="1">
      <p:cViewPr varScale="1">
        <p:scale>
          <a:sx n="70" d="100"/>
          <a:sy n="70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14-05-2024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14-05-2024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5/14/24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5/14/24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5/14/24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schependom/KULAK_IW-shed-of-graphs/blob/main/commands.md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schependom/KULAK_IW-shed-of-graph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01B76-73C7-96BA-4791-E3047124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GitHub actions</a:t>
            </a:r>
          </a:p>
          <a:p>
            <a:r>
              <a:rPr lang="en-BE" dirty="0"/>
              <a:t>Belangrijkste methodes in unit_tests.py</a:t>
            </a:r>
          </a:p>
          <a:p>
            <a:pPr lvl="1"/>
            <a:r>
              <a:rPr lang="en-BE" dirty="0"/>
              <a:t>Filteren grafen</a:t>
            </a:r>
          </a:p>
          <a:p>
            <a:pPr lvl="1"/>
            <a:r>
              <a:rPr lang="en-BE" dirty="0"/>
              <a:t>Legaliteit filters</a:t>
            </a:r>
          </a:p>
          <a:p>
            <a:pPr lvl="1"/>
            <a:r>
              <a:rPr lang="en-BE" dirty="0"/>
              <a:t>Genereren history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883D-4A27-8D61-0BE9-680EF0E9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8E99-72B1-1B85-1A27-208251D5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93EA2-10BC-9C08-FDCB-182CFEC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112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Aantal knopen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generate_history(.)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functie in 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 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SASS (.scss): </a:t>
            </a:r>
            <a:r>
              <a:rPr lang="en-BE" i="1" dirty="0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 versie van CSS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Webserver starten</a:t>
            </a:r>
          </a:p>
          <a:p>
            <a:pPr lvl="1"/>
            <a:endParaRPr lang="en-BE" dirty="0"/>
          </a:p>
          <a:p>
            <a:r>
              <a:rPr lang="en-BE" dirty="0"/>
              <a:t>Script </a:t>
            </a:r>
            <a:r>
              <a:rPr lang="en-BE" dirty="0">
                <a:latin typeface="Andale Mono" panose="020B0509000000000004" pitchFamily="49" charset="0"/>
              </a:rPr>
              <a:t>stop_docker.sh</a:t>
            </a:r>
          </a:p>
          <a:p>
            <a:pPr lvl="1"/>
            <a:r>
              <a:rPr lang="en-BE" dirty="0"/>
              <a:t>Sluit Docker container met bepaalde ID (cmdarg) af</a:t>
            </a:r>
          </a:p>
          <a:p>
            <a:pPr lvl="1"/>
            <a:r>
              <a:rPr lang="en-BE" dirty="0"/>
              <a:t>Kopieert de history file naar de </a:t>
            </a:r>
            <a:r>
              <a:rPr lang="en-BE" i="1" dirty="0"/>
              <a:t>working directory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D2E06-97E2-4B02-62F1-9A6FCE3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F6358-CD1F-4B72-4A75-E675002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2BD8A-6938-AFEB-7B00-A42FCF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Voorlopig al vragen?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D6D6-0A7F-309B-3644-A6179F1B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Indien niet, volgt nu een demonstratie.</a:t>
            </a:r>
          </a:p>
        </p:txBody>
      </p:sp>
      <p:sp>
        <p:nvSpPr>
          <p:cNvPr id="6" name="Graphic 8">
            <a:hlinkClick r:id="rId2"/>
            <a:extLst>
              <a:ext uri="{FF2B5EF4-FFF2-40B4-BE49-F238E27FC236}">
                <a16:creationId xmlns:a16="http://schemas.microsoft.com/office/drawing/2014/main" id="{A33ECCA2-6659-56AC-33C4-3D28AABA7E16}"/>
              </a:ext>
            </a:extLst>
          </p:cNvPr>
          <p:cNvSpPr/>
          <p:nvPr/>
        </p:nvSpPr>
        <p:spPr>
          <a:xfrm>
            <a:off x="11500384" y="160377"/>
            <a:ext cx="539928" cy="534567"/>
          </a:xfrm>
          <a:custGeom>
            <a:avLst/>
            <a:gdLst>
              <a:gd name="connsiteX0" fmla="*/ 346627 w 692680"/>
              <a:gd name="connsiteY0" fmla="*/ 0 h 685802"/>
              <a:gd name="connsiteX1" fmla="*/ 0 w 692680"/>
              <a:gd name="connsiteY1" fmla="*/ 351594 h 685802"/>
              <a:gd name="connsiteX2" fmla="*/ 237014 w 692680"/>
              <a:gd name="connsiteY2" fmla="*/ 685136 h 685802"/>
              <a:gd name="connsiteX3" fmla="*/ 260541 w 692680"/>
              <a:gd name="connsiteY3" fmla="*/ 668262 h 685802"/>
              <a:gd name="connsiteX4" fmla="*/ 259974 w 692680"/>
              <a:gd name="connsiteY4" fmla="*/ 603061 h 685802"/>
              <a:gd name="connsiteX5" fmla="*/ 143471 w 692680"/>
              <a:gd name="connsiteY5" fmla="*/ 561149 h 685802"/>
              <a:gd name="connsiteX6" fmla="*/ 105015 w 692680"/>
              <a:gd name="connsiteY6" fmla="*/ 509928 h 685802"/>
              <a:gd name="connsiteX7" fmla="*/ 107314 w 692680"/>
              <a:gd name="connsiteY7" fmla="*/ 488390 h 685802"/>
              <a:gd name="connsiteX8" fmla="*/ 160691 w 692680"/>
              <a:gd name="connsiteY8" fmla="*/ 524480 h 685802"/>
              <a:gd name="connsiteX9" fmla="*/ 261691 w 692680"/>
              <a:gd name="connsiteY9" fmla="*/ 553583 h 685802"/>
              <a:gd name="connsiteX10" fmla="*/ 283501 w 692680"/>
              <a:gd name="connsiteY10" fmla="*/ 506435 h 685802"/>
              <a:gd name="connsiteX11" fmla="*/ 125684 w 692680"/>
              <a:gd name="connsiteY11" fmla="*/ 332963 h 685802"/>
              <a:gd name="connsiteX12" fmla="*/ 161259 w 692680"/>
              <a:gd name="connsiteY12" fmla="*/ 238666 h 685802"/>
              <a:gd name="connsiteX13" fmla="*/ 164707 w 692680"/>
              <a:gd name="connsiteY13" fmla="*/ 145525 h 685802"/>
              <a:gd name="connsiteX14" fmla="*/ 259966 w 692680"/>
              <a:gd name="connsiteY14" fmla="*/ 181616 h 685802"/>
              <a:gd name="connsiteX15" fmla="*/ 346627 w 692680"/>
              <a:gd name="connsiteY15" fmla="*/ 169971 h 685802"/>
              <a:gd name="connsiteX16" fmla="*/ 433280 w 692680"/>
              <a:gd name="connsiteY16" fmla="*/ 181616 h 685802"/>
              <a:gd name="connsiteX17" fmla="*/ 528546 w 692680"/>
              <a:gd name="connsiteY17" fmla="*/ 145525 h 685802"/>
              <a:gd name="connsiteX18" fmla="*/ 531987 w 692680"/>
              <a:gd name="connsiteY18" fmla="*/ 238666 h 685802"/>
              <a:gd name="connsiteX19" fmla="*/ 567570 w 692680"/>
              <a:gd name="connsiteY19" fmla="*/ 332963 h 685802"/>
              <a:gd name="connsiteX20" fmla="*/ 409177 w 692680"/>
              <a:gd name="connsiteY20" fmla="*/ 506435 h 685802"/>
              <a:gd name="connsiteX21" fmla="*/ 432705 w 692680"/>
              <a:gd name="connsiteY21" fmla="*/ 571629 h 685802"/>
              <a:gd name="connsiteX22" fmla="*/ 432137 w 692680"/>
              <a:gd name="connsiteY22" fmla="*/ 668255 h 685802"/>
              <a:gd name="connsiteX23" fmla="*/ 455665 w 692680"/>
              <a:gd name="connsiteY23" fmla="*/ 685143 h 685802"/>
              <a:gd name="connsiteX24" fmla="*/ 692679 w 692680"/>
              <a:gd name="connsiteY24" fmla="*/ 351594 h 685802"/>
              <a:gd name="connsiteX25" fmla="*/ 346627 w 692680"/>
              <a:gd name="connsiteY25" fmla="*/ 0 h 6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2680" h="685802">
                <a:moveTo>
                  <a:pt x="346627" y="0"/>
                </a:moveTo>
                <a:cubicBezTo>
                  <a:pt x="154951" y="0"/>
                  <a:pt x="0" y="157163"/>
                  <a:pt x="0" y="351594"/>
                </a:cubicBezTo>
                <a:cubicBezTo>
                  <a:pt x="0" y="507013"/>
                  <a:pt x="99282" y="638573"/>
                  <a:pt x="237014" y="685136"/>
                </a:cubicBezTo>
                <a:cubicBezTo>
                  <a:pt x="254234" y="688636"/>
                  <a:pt x="260541" y="677570"/>
                  <a:pt x="260541" y="668262"/>
                </a:cubicBezTo>
                <a:cubicBezTo>
                  <a:pt x="260541" y="660111"/>
                  <a:pt x="259974" y="632172"/>
                  <a:pt x="259974" y="603061"/>
                </a:cubicBezTo>
                <a:cubicBezTo>
                  <a:pt x="163550" y="624021"/>
                  <a:pt x="143471" y="561149"/>
                  <a:pt x="143471" y="561149"/>
                </a:cubicBezTo>
                <a:cubicBezTo>
                  <a:pt x="127975" y="520401"/>
                  <a:pt x="105015" y="509928"/>
                  <a:pt x="105015" y="509928"/>
                </a:cubicBezTo>
                <a:cubicBezTo>
                  <a:pt x="73456" y="488390"/>
                  <a:pt x="107314" y="488390"/>
                  <a:pt x="107314" y="488390"/>
                </a:cubicBezTo>
                <a:cubicBezTo>
                  <a:pt x="142322" y="490719"/>
                  <a:pt x="160691" y="524480"/>
                  <a:pt x="160691" y="524480"/>
                </a:cubicBezTo>
                <a:cubicBezTo>
                  <a:pt x="191676" y="578029"/>
                  <a:pt x="241604" y="562899"/>
                  <a:pt x="261691" y="553583"/>
                </a:cubicBezTo>
                <a:cubicBezTo>
                  <a:pt x="264557" y="530881"/>
                  <a:pt x="273745" y="515164"/>
                  <a:pt x="283501" y="506435"/>
                </a:cubicBezTo>
                <a:cubicBezTo>
                  <a:pt x="206597" y="498284"/>
                  <a:pt x="125684" y="468016"/>
                  <a:pt x="125684" y="332963"/>
                </a:cubicBezTo>
                <a:cubicBezTo>
                  <a:pt x="125684" y="294544"/>
                  <a:pt x="139448" y="263111"/>
                  <a:pt x="161259" y="238666"/>
                </a:cubicBezTo>
                <a:cubicBezTo>
                  <a:pt x="157817" y="229936"/>
                  <a:pt x="145763" y="193839"/>
                  <a:pt x="164707" y="145525"/>
                </a:cubicBezTo>
                <a:cubicBezTo>
                  <a:pt x="164707" y="145525"/>
                  <a:pt x="193974" y="136210"/>
                  <a:pt x="259966" y="181616"/>
                </a:cubicBezTo>
                <a:cubicBezTo>
                  <a:pt x="288220" y="173920"/>
                  <a:pt x="317358" y="170004"/>
                  <a:pt x="346627" y="169971"/>
                </a:cubicBezTo>
                <a:cubicBezTo>
                  <a:pt x="375894" y="169971"/>
                  <a:pt x="405729" y="174050"/>
                  <a:pt x="433280" y="181616"/>
                </a:cubicBezTo>
                <a:cubicBezTo>
                  <a:pt x="499279" y="136210"/>
                  <a:pt x="528546" y="145525"/>
                  <a:pt x="528546" y="145525"/>
                </a:cubicBezTo>
                <a:cubicBezTo>
                  <a:pt x="547490" y="193839"/>
                  <a:pt x="535429" y="229936"/>
                  <a:pt x="531987" y="238666"/>
                </a:cubicBezTo>
                <a:cubicBezTo>
                  <a:pt x="554373" y="263111"/>
                  <a:pt x="567570" y="294544"/>
                  <a:pt x="567570" y="332963"/>
                </a:cubicBezTo>
                <a:cubicBezTo>
                  <a:pt x="567570" y="468016"/>
                  <a:pt x="486657" y="497698"/>
                  <a:pt x="409177" y="506435"/>
                </a:cubicBezTo>
                <a:cubicBezTo>
                  <a:pt x="421807" y="517493"/>
                  <a:pt x="432705" y="538446"/>
                  <a:pt x="432705" y="571629"/>
                </a:cubicBezTo>
                <a:cubicBezTo>
                  <a:pt x="432705" y="618777"/>
                  <a:pt x="432137" y="656618"/>
                  <a:pt x="432137" y="668255"/>
                </a:cubicBezTo>
                <a:cubicBezTo>
                  <a:pt x="432137" y="677570"/>
                  <a:pt x="438452" y="688636"/>
                  <a:pt x="455665" y="685143"/>
                </a:cubicBezTo>
                <a:cubicBezTo>
                  <a:pt x="593396" y="638566"/>
                  <a:pt x="692679" y="507013"/>
                  <a:pt x="692679" y="351594"/>
                </a:cubicBezTo>
                <a:cubicBezTo>
                  <a:pt x="693246" y="157163"/>
                  <a:pt x="537728" y="0"/>
                  <a:pt x="346627" y="0"/>
                </a:cubicBezTo>
                <a:close/>
              </a:path>
            </a:pathLst>
          </a:custGeom>
          <a:solidFill>
            <a:srgbClr val="005E77"/>
          </a:solidFill>
          <a:ln w="709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82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4065E-0657-3AEA-9549-DC2E6D1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48E7-1273-7B92-1364-C8D15B5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B52E9-027C-C112-B2D9-B6F54FC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Bedankt!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8C09-03D3-1A59-6E7A-2C78B34B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Vincent &amp; Arne</a:t>
            </a:r>
          </a:p>
        </p:txBody>
      </p:sp>
    </p:spTree>
    <p:extLst>
      <p:ext uri="{BB962C8B-B14F-4D97-AF65-F5344CB8AC3E}">
        <p14:creationId xmlns:p14="http://schemas.microsoft.com/office/powerpoint/2010/main" val="2962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5"/>
            <a:ext cx="11041200" cy="4901227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i="1" dirty="0">
                <a:solidFill>
                  <a:srgbClr val="2F4D5D"/>
                </a:solidFill>
                <a:latin typeface="-apple-system"/>
              </a:rPr>
              <a:t>2.1 (25/03/24)</a:t>
            </a:r>
            <a:endParaRPr lang="en-GB" sz="1200" b="1" i="1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2F4D5D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(compileert </a:t>
            </a:r>
            <a:r>
              <a:rPr lang="nl-NL" sz="2200" i="1" dirty="0" err="1"/>
              <a:t>Plantri</a:t>
            </a:r>
            <a:r>
              <a:rPr lang="nl-NL" sz="2200" dirty="0"/>
              <a:t> automatisch)</a:t>
            </a:r>
          </a:p>
          <a:p>
            <a:r>
              <a:rPr lang="nl-NL" sz="2200" dirty="0"/>
              <a:t>Overzicht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  <p:sp>
        <p:nvSpPr>
          <p:cNvPr id="11" name="Graphic 8">
            <a:hlinkClick r:id="rId2"/>
            <a:extLst>
              <a:ext uri="{FF2B5EF4-FFF2-40B4-BE49-F238E27FC236}">
                <a16:creationId xmlns:a16="http://schemas.microsoft.com/office/drawing/2014/main" id="{03AF76BE-8D4B-E00F-673D-8904D3E27B96}"/>
              </a:ext>
            </a:extLst>
          </p:cNvPr>
          <p:cNvSpPr/>
          <p:nvPr/>
        </p:nvSpPr>
        <p:spPr>
          <a:xfrm>
            <a:off x="11500384" y="160377"/>
            <a:ext cx="539928" cy="534567"/>
          </a:xfrm>
          <a:custGeom>
            <a:avLst/>
            <a:gdLst>
              <a:gd name="connsiteX0" fmla="*/ 346627 w 692680"/>
              <a:gd name="connsiteY0" fmla="*/ 0 h 685802"/>
              <a:gd name="connsiteX1" fmla="*/ 0 w 692680"/>
              <a:gd name="connsiteY1" fmla="*/ 351594 h 685802"/>
              <a:gd name="connsiteX2" fmla="*/ 237014 w 692680"/>
              <a:gd name="connsiteY2" fmla="*/ 685136 h 685802"/>
              <a:gd name="connsiteX3" fmla="*/ 260541 w 692680"/>
              <a:gd name="connsiteY3" fmla="*/ 668262 h 685802"/>
              <a:gd name="connsiteX4" fmla="*/ 259974 w 692680"/>
              <a:gd name="connsiteY4" fmla="*/ 603061 h 685802"/>
              <a:gd name="connsiteX5" fmla="*/ 143471 w 692680"/>
              <a:gd name="connsiteY5" fmla="*/ 561149 h 685802"/>
              <a:gd name="connsiteX6" fmla="*/ 105015 w 692680"/>
              <a:gd name="connsiteY6" fmla="*/ 509928 h 685802"/>
              <a:gd name="connsiteX7" fmla="*/ 107314 w 692680"/>
              <a:gd name="connsiteY7" fmla="*/ 488390 h 685802"/>
              <a:gd name="connsiteX8" fmla="*/ 160691 w 692680"/>
              <a:gd name="connsiteY8" fmla="*/ 524480 h 685802"/>
              <a:gd name="connsiteX9" fmla="*/ 261691 w 692680"/>
              <a:gd name="connsiteY9" fmla="*/ 553583 h 685802"/>
              <a:gd name="connsiteX10" fmla="*/ 283501 w 692680"/>
              <a:gd name="connsiteY10" fmla="*/ 506435 h 685802"/>
              <a:gd name="connsiteX11" fmla="*/ 125684 w 692680"/>
              <a:gd name="connsiteY11" fmla="*/ 332963 h 685802"/>
              <a:gd name="connsiteX12" fmla="*/ 161259 w 692680"/>
              <a:gd name="connsiteY12" fmla="*/ 238666 h 685802"/>
              <a:gd name="connsiteX13" fmla="*/ 164707 w 692680"/>
              <a:gd name="connsiteY13" fmla="*/ 145525 h 685802"/>
              <a:gd name="connsiteX14" fmla="*/ 259966 w 692680"/>
              <a:gd name="connsiteY14" fmla="*/ 181616 h 685802"/>
              <a:gd name="connsiteX15" fmla="*/ 346627 w 692680"/>
              <a:gd name="connsiteY15" fmla="*/ 169971 h 685802"/>
              <a:gd name="connsiteX16" fmla="*/ 433280 w 692680"/>
              <a:gd name="connsiteY16" fmla="*/ 181616 h 685802"/>
              <a:gd name="connsiteX17" fmla="*/ 528546 w 692680"/>
              <a:gd name="connsiteY17" fmla="*/ 145525 h 685802"/>
              <a:gd name="connsiteX18" fmla="*/ 531987 w 692680"/>
              <a:gd name="connsiteY18" fmla="*/ 238666 h 685802"/>
              <a:gd name="connsiteX19" fmla="*/ 567570 w 692680"/>
              <a:gd name="connsiteY19" fmla="*/ 332963 h 685802"/>
              <a:gd name="connsiteX20" fmla="*/ 409177 w 692680"/>
              <a:gd name="connsiteY20" fmla="*/ 506435 h 685802"/>
              <a:gd name="connsiteX21" fmla="*/ 432705 w 692680"/>
              <a:gd name="connsiteY21" fmla="*/ 571629 h 685802"/>
              <a:gd name="connsiteX22" fmla="*/ 432137 w 692680"/>
              <a:gd name="connsiteY22" fmla="*/ 668255 h 685802"/>
              <a:gd name="connsiteX23" fmla="*/ 455665 w 692680"/>
              <a:gd name="connsiteY23" fmla="*/ 685143 h 685802"/>
              <a:gd name="connsiteX24" fmla="*/ 692679 w 692680"/>
              <a:gd name="connsiteY24" fmla="*/ 351594 h 685802"/>
              <a:gd name="connsiteX25" fmla="*/ 346627 w 692680"/>
              <a:gd name="connsiteY25" fmla="*/ 0 h 6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2680" h="685802">
                <a:moveTo>
                  <a:pt x="346627" y="0"/>
                </a:moveTo>
                <a:cubicBezTo>
                  <a:pt x="154951" y="0"/>
                  <a:pt x="0" y="157163"/>
                  <a:pt x="0" y="351594"/>
                </a:cubicBezTo>
                <a:cubicBezTo>
                  <a:pt x="0" y="507013"/>
                  <a:pt x="99282" y="638573"/>
                  <a:pt x="237014" y="685136"/>
                </a:cubicBezTo>
                <a:cubicBezTo>
                  <a:pt x="254234" y="688636"/>
                  <a:pt x="260541" y="677570"/>
                  <a:pt x="260541" y="668262"/>
                </a:cubicBezTo>
                <a:cubicBezTo>
                  <a:pt x="260541" y="660111"/>
                  <a:pt x="259974" y="632172"/>
                  <a:pt x="259974" y="603061"/>
                </a:cubicBezTo>
                <a:cubicBezTo>
                  <a:pt x="163550" y="624021"/>
                  <a:pt x="143471" y="561149"/>
                  <a:pt x="143471" y="561149"/>
                </a:cubicBezTo>
                <a:cubicBezTo>
                  <a:pt x="127975" y="520401"/>
                  <a:pt x="105015" y="509928"/>
                  <a:pt x="105015" y="509928"/>
                </a:cubicBezTo>
                <a:cubicBezTo>
                  <a:pt x="73456" y="488390"/>
                  <a:pt x="107314" y="488390"/>
                  <a:pt x="107314" y="488390"/>
                </a:cubicBezTo>
                <a:cubicBezTo>
                  <a:pt x="142322" y="490719"/>
                  <a:pt x="160691" y="524480"/>
                  <a:pt x="160691" y="524480"/>
                </a:cubicBezTo>
                <a:cubicBezTo>
                  <a:pt x="191676" y="578029"/>
                  <a:pt x="241604" y="562899"/>
                  <a:pt x="261691" y="553583"/>
                </a:cubicBezTo>
                <a:cubicBezTo>
                  <a:pt x="264557" y="530881"/>
                  <a:pt x="273745" y="515164"/>
                  <a:pt x="283501" y="506435"/>
                </a:cubicBezTo>
                <a:cubicBezTo>
                  <a:pt x="206597" y="498284"/>
                  <a:pt x="125684" y="468016"/>
                  <a:pt x="125684" y="332963"/>
                </a:cubicBezTo>
                <a:cubicBezTo>
                  <a:pt x="125684" y="294544"/>
                  <a:pt x="139448" y="263111"/>
                  <a:pt x="161259" y="238666"/>
                </a:cubicBezTo>
                <a:cubicBezTo>
                  <a:pt x="157817" y="229936"/>
                  <a:pt x="145763" y="193839"/>
                  <a:pt x="164707" y="145525"/>
                </a:cubicBezTo>
                <a:cubicBezTo>
                  <a:pt x="164707" y="145525"/>
                  <a:pt x="193974" y="136210"/>
                  <a:pt x="259966" y="181616"/>
                </a:cubicBezTo>
                <a:cubicBezTo>
                  <a:pt x="288220" y="173920"/>
                  <a:pt x="317358" y="170004"/>
                  <a:pt x="346627" y="169971"/>
                </a:cubicBezTo>
                <a:cubicBezTo>
                  <a:pt x="375894" y="169971"/>
                  <a:pt x="405729" y="174050"/>
                  <a:pt x="433280" y="181616"/>
                </a:cubicBezTo>
                <a:cubicBezTo>
                  <a:pt x="499279" y="136210"/>
                  <a:pt x="528546" y="145525"/>
                  <a:pt x="528546" y="145525"/>
                </a:cubicBezTo>
                <a:cubicBezTo>
                  <a:pt x="547490" y="193839"/>
                  <a:pt x="535429" y="229936"/>
                  <a:pt x="531987" y="238666"/>
                </a:cubicBezTo>
                <a:cubicBezTo>
                  <a:pt x="554373" y="263111"/>
                  <a:pt x="567570" y="294544"/>
                  <a:pt x="567570" y="332963"/>
                </a:cubicBezTo>
                <a:cubicBezTo>
                  <a:pt x="567570" y="468016"/>
                  <a:pt x="486657" y="497698"/>
                  <a:pt x="409177" y="506435"/>
                </a:cubicBezTo>
                <a:cubicBezTo>
                  <a:pt x="421807" y="517493"/>
                  <a:pt x="432705" y="538446"/>
                  <a:pt x="432705" y="571629"/>
                </a:cubicBezTo>
                <a:cubicBezTo>
                  <a:pt x="432705" y="618777"/>
                  <a:pt x="432137" y="656618"/>
                  <a:pt x="432137" y="668255"/>
                </a:cubicBezTo>
                <a:cubicBezTo>
                  <a:pt x="432137" y="677570"/>
                  <a:pt x="438452" y="688636"/>
                  <a:pt x="455665" y="685143"/>
                </a:cubicBezTo>
                <a:cubicBezTo>
                  <a:pt x="593396" y="638566"/>
                  <a:pt x="692679" y="507013"/>
                  <a:pt x="692679" y="351594"/>
                </a:cubicBezTo>
                <a:cubicBezTo>
                  <a:pt x="693246" y="157163"/>
                  <a:pt x="537728" y="0"/>
                  <a:pt x="346627" y="0"/>
                </a:cubicBezTo>
                <a:close/>
              </a:path>
            </a:pathLst>
          </a:custGeom>
          <a:solidFill>
            <a:srgbClr val="005E77"/>
          </a:solidFill>
          <a:ln w="709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1501</Words>
  <Application>Microsoft Macintosh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Andale Mono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Unit testing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  <vt:lpstr>Voorlopig al vragen?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2024-05-14T11:27:51Z</dcterms:modified>
</cp:coreProperties>
</file>