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4"/>
  </p:notesMasterIdLst>
  <p:handoutMasterIdLst>
    <p:handoutMasterId r:id="rId25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73" r:id="rId14"/>
    <p:sldId id="270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0" autoAdjust="0"/>
    <p:restoredTop sz="94652"/>
  </p:normalViewPr>
  <p:slideViewPr>
    <p:cSldViewPr snapToGrid="0" snapToObjects="1">
      <p:cViewPr varScale="1">
        <p:scale>
          <a:sx n="127" d="100"/>
          <a:sy n="127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07-05-2024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07-05-2024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0E7-EFE3-754C-9F55-72D4D6AFD9AB}" type="datetime1">
              <a:rPr lang="en-US" smtClean="0"/>
              <a:t>5/7/24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62F4-A9CE-5B48-9D99-B1E93D5A08B9}" type="datetime1">
              <a:rPr lang="en-US" smtClean="0"/>
              <a:t>5/7/24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83C-C768-A347-B474-DDB20DADE250}" type="datetime1">
              <a:rPr lang="en-US" smtClean="0"/>
              <a:t>5/7/24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084-0BF9-ED48-8E93-EBC0FEB37BC7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948-8F13-C44D-A93D-C7F192A157A0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915-630E-024D-8633-3BF8BE4EF2C8}" type="datetime1">
              <a:rPr lang="en-US" smtClean="0"/>
              <a:t>5/7/24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9D-665E-F94F-98FB-36550687BC52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786-0978-784B-9B42-767AF018893B}" type="datetime1">
              <a:rPr lang="en-US" smtClean="0"/>
              <a:t>5/7/24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2D15-35F9-5549-8FF2-76499ABCC33E}" type="datetime1">
              <a:rPr lang="en-US" smtClean="0"/>
              <a:t>5/7/24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719-02D1-414F-BBD5-A7F7AA31DF17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D241B3D-20EC-F943-A2D2-8D67C5D51821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495B0A5-EEDD-9440-8CD6-BBF2103ED580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894802"/>
            <a:ext cx="8695001" cy="3605288"/>
          </a:xfrm>
        </p:spPr>
        <p:txBody>
          <a:bodyPr anchor="b"/>
          <a:lstStyle/>
          <a:p>
            <a:r>
              <a:rPr lang="nl-NL" dirty="0"/>
              <a:t>Project Informaticawerktuigen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2F4D5D"/>
                </a:solidFill>
              </a:rPr>
              <a:t>Vincent Van Schependom</a:t>
            </a:r>
          </a:p>
          <a:p>
            <a:r>
              <a:rPr lang="nl-NL" dirty="0">
                <a:solidFill>
                  <a:srgbClr val="2F4D5D"/>
                </a:solidFill>
              </a:rPr>
              <a:t>Arne </a:t>
            </a:r>
            <a:r>
              <a:rPr lang="nl-NL" dirty="0" err="1">
                <a:solidFill>
                  <a:srgbClr val="2F4D5D"/>
                </a:solidFill>
              </a:rPr>
              <a:t>Claerhout</a:t>
            </a:r>
            <a:endParaRPr lang="nl-NL" dirty="0">
              <a:solidFill>
                <a:srgbClr val="2F4D5D"/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2149F2-9E20-35F5-87CA-D1EC94B07F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43" r="-294"/>
          <a:stretch/>
        </p:blipFill>
        <p:spPr>
          <a:xfrm>
            <a:off x="575998" y="1772959"/>
            <a:ext cx="4093065" cy="1656041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Manueel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10362831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Input moet door gebruiker </a:t>
            </a:r>
            <a:r>
              <a:rPr lang="nl-N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gepiped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worden naar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‘|’</a:t>
            </a:r>
          </a:p>
          <a:p>
            <a:pPr lvl="1"/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i="1" dirty="0">
                <a:latin typeface="Arial" panose="020B0604020202020204" pitchFamily="34" charset="0"/>
                <a:cs typeface="Arial" panose="020B0604020202020204" pitchFamily="34" charset="0"/>
              </a:rPr>
              <a:t>Graph6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formaat, gescheiden door end-of-line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\n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Neemt een aantal argumenten bij manueel gebruik: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--filter &lt;</a:t>
            </a:r>
            <a:r>
              <a:rPr lang="nl-NL" sz="2200" dirty="0" err="1">
                <a:latin typeface="Andale Mono" panose="020B0509000000000004" pitchFamily="49" charset="0"/>
              </a:rPr>
              <a:t>path_to_filter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--export &lt;</a:t>
            </a:r>
            <a:r>
              <a:rPr lang="nl-NL" sz="2200" dirty="0" err="1">
                <a:latin typeface="Andale Mono" panose="020B0509000000000004" pitchFamily="49" charset="0"/>
              </a:rPr>
              <a:t>export_folder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--format &lt;</a:t>
            </a:r>
            <a:r>
              <a:rPr lang="nl-NL" sz="2200" dirty="0" err="1">
                <a:latin typeface="Andale Mono" panose="020B0509000000000004" pitchFamily="49" charset="0"/>
              </a:rPr>
              <a:t>export_format</a:t>
            </a:r>
            <a:r>
              <a:rPr lang="nl-NL" sz="2200" dirty="0">
                <a:latin typeface="Andale Mono" panose="020B0509000000000004" pitchFamily="49" charset="0"/>
              </a:rPr>
              <a:t>&gt;: jpg, </a:t>
            </a:r>
            <a:r>
              <a:rPr lang="nl-NL" sz="2200" dirty="0" err="1">
                <a:latin typeface="Andale Mono" panose="020B0509000000000004" pitchFamily="49" charset="0"/>
              </a:rPr>
              <a:t>jpeg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svg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png</a:t>
            </a:r>
            <a:r>
              <a:rPr lang="nl-NL" sz="2200" dirty="0">
                <a:latin typeface="Andale Mono" panose="020B0509000000000004" pitchFamily="49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l-NL" sz="2200" dirty="0">
                <a:latin typeface="Andale Mono" panose="020B0509000000000004" pitchFamily="49" charset="0"/>
              </a:rPr>
              <a:t> pdf</a:t>
            </a:r>
            <a:endParaRPr lang="en-BE" sz="2200" dirty="0"/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Checks voor illegale combinaties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Info kan opgevraagd worden via: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  <a:endParaRPr lang="en-BE" sz="2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686FE7-3FE0-ED7A-966F-CB65589640A1}"/>
              </a:ext>
            </a:extLst>
          </p:cNvPr>
          <p:cNvSpPr/>
          <p:nvPr/>
        </p:nvSpPr>
        <p:spPr>
          <a:xfrm>
            <a:off x="900000" y="5030749"/>
            <a:ext cx="9870462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&lt;command_generating_graph6_graphs&gt; | 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--filter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example_filter.json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--export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output_directory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--format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svg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FCF7A9-F689-92E6-BBDD-861F2D9C806C}"/>
              </a:ext>
            </a:extLst>
          </p:cNvPr>
          <p:cNvSpPr/>
          <p:nvPr/>
        </p:nvSpPr>
        <p:spPr>
          <a:xfrm>
            <a:off x="5014917" y="4091052"/>
            <a:ext cx="4515946" cy="41323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--help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Gegenereerd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generate_history.py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Aangeroepen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Dus onrechtstreeks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nl-NL" sz="1800" dirty="0">
                <a:latin typeface="+mj-lt"/>
                <a:cs typeface="Arial" panose="020B0604020202020204" pitchFamily="34" charset="0"/>
              </a:rPr>
              <a:t>Complicaties </a:t>
            </a:r>
            <a:r>
              <a:rPr lang="nl-NL" sz="1800" dirty="0" err="1">
                <a:latin typeface="+mj-lt"/>
                <a:cs typeface="Arial" panose="020B0604020202020204" pitchFamily="34" charset="0"/>
              </a:rPr>
              <a:t>multithreading</a:t>
            </a:r>
            <a:r>
              <a:rPr lang="nl-NL" sz="1800" dirty="0">
                <a:latin typeface="+mj-lt"/>
                <a:cs typeface="Arial" panose="020B0604020202020204" pitchFamily="34" charset="0"/>
              </a:rPr>
              <a:t> (zie later)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Weggeschreven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history.txt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+mn-lt"/>
                <a:cs typeface="Arial" panose="020B0604020202020204" pitchFamily="34" charset="0"/>
              </a:rPr>
              <a:t>Back-up mogelijkheid:</a:t>
            </a: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backup_history.sh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r>
              <a:rPr lang="nl-NL" sz="1800" dirty="0">
                <a:latin typeface="+mn-lt"/>
                <a:cs typeface="Arial" panose="020B0604020202020204" pitchFamily="34" charset="0"/>
              </a:rPr>
              <a:t>Instructies om dit script toe te voegen aan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cron</a:t>
            </a:r>
            <a:r>
              <a:rPr lang="nl-NL" sz="18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table</a:t>
            </a:r>
            <a:endParaRPr lang="nl-NL" sz="1800" i="1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restore_from_backup.sh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244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E661-C68A-2A73-3484-8F75DF4E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2" y="2174355"/>
            <a:ext cx="8388716" cy="2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Commandline argumenten: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Graad van de grafen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Pad naar de filter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Aantal threads (optioneel)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C1A6D8-8E91-3C1E-A682-B1BA07121618}"/>
              </a:ext>
            </a:extLst>
          </p:cNvPr>
          <p:cNvSpPr/>
          <p:nvPr/>
        </p:nvSpPr>
        <p:spPr>
          <a:xfrm>
            <a:off x="899999" y="3970712"/>
            <a:ext cx="10545074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./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generate_graphs.sh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plantri_order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path_to_filter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number_of_threads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445878"/>
            <a:ext cx="9721739" cy="44353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Moeilijke afweging:</a:t>
            </a:r>
          </a:p>
          <a:p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Aparte file voor automatische generatie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Enkel aangeroepen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Alles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houden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Geen code duplicatie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Lastiger</a:t>
            </a:r>
          </a:p>
          <a:p>
            <a:pPr lvl="3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Geopteerd voor laatste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3906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9"/>
            <a:ext cx="9721739" cy="332206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Plantri output wordt opgesplitst door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thread roept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Probleem: 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keer aangeroepen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 willen history pas wegschrijven als alle threads klaar zijn</a:t>
            </a:r>
          </a:p>
        </p:txBody>
      </p:sp>
    </p:spTree>
    <p:extLst>
      <p:ext uri="{BB962C8B-B14F-4D97-AF65-F5344CB8AC3E}">
        <p14:creationId xmlns:p14="http://schemas.microsoft.com/office/powerpoint/2010/main" val="1296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generatie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pPr lvl="2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aangeroepen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door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generate_graphs.sh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  <a:p>
            <a:pPr lvl="2"/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1800" i="1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voor de output file van elke thread (zie volgende slide)</a:t>
            </a:r>
            <a:endParaRPr lang="en-BE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Opnieuw checks voor illegale combinaties</a:t>
            </a:r>
          </a:p>
        </p:txBody>
      </p:sp>
    </p:spTree>
    <p:extLst>
      <p:ext uri="{BB962C8B-B14F-4D97-AF65-F5344CB8AC3E}">
        <p14:creationId xmlns:p14="http://schemas.microsoft.com/office/powerpoint/2010/main" val="8409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flag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niet aanstaat in filter_graphs.py: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history niet weg 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weg per thread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Datum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Thread nummer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Roep achteraf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pas aan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B6B19B-B615-85F1-F731-6A6B8168BFAE}"/>
              </a:ext>
            </a:extLst>
          </p:cNvPr>
          <p:cNvSpPr/>
          <p:nvPr/>
        </p:nvSpPr>
        <p:spPr>
          <a:xfrm>
            <a:off x="7719283" y="308948"/>
            <a:ext cx="4137773" cy="98117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1600" dirty="0" err="1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BE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generate_history.py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3 argumenten: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g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eneration_date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path_to_filter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 (optioneel)</a:t>
            </a:r>
          </a:p>
          <a:p>
            <a:pPr lvl="1"/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thread nummer wordt meegegeven, voeg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reports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samen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History revisited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/>
              <a:t>Gemaakt met Flask in </a:t>
            </a:r>
            <a:r>
              <a:rPr lang="en-BE" dirty="0">
                <a:latin typeface="Andale Mono" panose="020B0509000000000004" pitchFamily="49" charset="0"/>
              </a:rPr>
              <a:t>webserver.py</a:t>
            </a:r>
          </a:p>
          <a:p>
            <a:r>
              <a:rPr lang="en-BE" dirty="0"/>
              <a:t>Roept </a:t>
            </a:r>
            <a:r>
              <a:rPr lang="en-BE" dirty="0">
                <a:latin typeface="Andale Mono" panose="020B0509000000000004" pitchFamily="49" charset="0"/>
              </a:rPr>
              <a:t>generate_graphs.py </a:t>
            </a:r>
            <a:r>
              <a:rPr lang="en-BE" dirty="0"/>
              <a:t>aan</a:t>
            </a:r>
          </a:p>
          <a:p>
            <a:pPr lvl="1"/>
            <a:r>
              <a:rPr lang="en-BE" dirty="0"/>
              <a:t>Geeft 20 laatst gegenereerde grafen mee</a:t>
            </a:r>
          </a:p>
          <a:p>
            <a:pPr lvl="1"/>
            <a:r>
              <a:rPr lang="en-BE" dirty="0"/>
              <a:t>Juiste argumenten:</a:t>
            </a:r>
          </a:p>
          <a:p>
            <a:pPr lvl="2"/>
            <a:r>
              <a:rPr lang="en-BE" dirty="0"/>
              <a:t>Geen filter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--format svg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static/images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svg</a:t>
            </a:r>
          </a:p>
          <a:p>
            <a:pPr lvl="1"/>
            <a:r>
              <a:rPr lang="en-BE" dirty="0"/>
              <a:t>Grafen worden geëxporteerd naar </a:t>
            </a:r>
            <a:r>
              <a:rPr lang="en-BE" dirty="0">
                <a:latin typeface="Andale Mono" panose="020B0509000000000004" pitchFamily="49" charset="0"/>
              </a:rPr>
              <a:t>/static/images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68804-B544-9205-8EED-4D70687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82" y="1237507"/>
            <a:ext cx="11041200" cy="1442804"/>
          </a:xfrm>
        </p:spPr>
        <p:txBody>
          <a:bodyPr/>
          <a:lstStyle/>
          <a:p>
            <a:r>
              <a:rPr lang="nl-NL" dirty="0"/>
              <a:t>Alleen stabiele versies op </a:t>
            </a:r>
            <a:r>
              <a:rPr lang="en-BE" dirty="0">
                <a:latin typeface="Andale Mono" panose="020B0509000000000004" pitchFamily="49" charset="0"/>
              </a:rPr>
              <a:t>main</a:t>
            </a:r>
          </a:p>
          <a:p>
            <a:r>
              <a:rPr lang="en-BE" dirty="0"/>
              <a:t>Nieuwe branch per stage van het project</a:t>
            </a:r>
          </a:p>
          <a:p>
            <a:r>
              <a:rPr lang="en-BE" dirty="0"/>
              <a:t>Foutje bij </a:t>
            </a:r>
            <a:r>
              <a:rPr lang="en-BE" dirty="0">
                <a:latin typeface="Andale Mono" panose="020B0509000000000004" pitchFamily="49" charset="0"/>
              </a:rPr>
              <a:t>stage5</a:t>
            </a:r>
            <a:r>
              <a:rPr lang="en-BE" dirty="0"/>
              <a:t> (merge later doorgevoerd)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5777-30B0-244C-2D4E-2D45363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7E-4020-47DC-D7F5-7CC27B7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0C61-7405-7F69-A910-B15B665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 timeline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E5FA6B2-ED85-718C-9124-D8FEE95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50" y="3062393"/>
            <a:ext cx="11720990" cy="3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Mogelijkheid om grafen te genereren via GUI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generate_graphs.sh wordt aangeroepen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Afbeeldingen verwijderd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(zie demo)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4EA5-0626-A73B-E94F-EA9C818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Via </a:t>
            </a:r>
            <a:r>
              <a:rPr lang="en-BE" i="1" dirty="0"/>
              <a:t>Docker</a:t>
            </a:r>
            <a:r>
              <a:rPr lang="en-BE" dirty="0"/>
              <a:t> wordt alles automatisch gedaan</a:t>
            </a:r>
          </a:p>
          <a:p>
            <a:pPr lvl="1"/>
            <a:r>
              <a:rPr lang="en-BE" i="1" dirty="0"/>
              <a:t>Plantri</a:t>
            </a:r>
            <a:r>
              <a:rPr lang="en-BE" dirty="0"/>
              <a:t> compileren</a:t>
            </a:r>
          </a:p>
          <a:p>
            <a:pPr lvl="1"/>
            <a:r>
              <a:rPr lang="en-BE" dirty="0"/>
              <a:t>Python dependencies installeren (</a:t>
            </a:r>
            <a:r>
              <a:rPr lang="en-BE" dirty="0">
                <a:latin typeface="Andale Mono" panose="020B0509000000000004" pitchFamily="49" charset="0"/>
              </a:rPr>
              <a:t>requirements.txt</a:t>
            </a:r>
            <a:r>
              <a:rPr lang="en-BE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C9A4-AADB-3964-58AD-09E6A51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B61-F8D3-C3A1-D5C2-E413DC7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C1134-6187-65A5-4130-4F878C2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36024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0.0 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stage1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Started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foundations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example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example_filter.json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Updated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requirements.txt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(24/03/24)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compiling of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Plantri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 since this is system-dependent and we can thus not include the compiled program on this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(25/03/24)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stage1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stage2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history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 about the history of generated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code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main method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Everything has its own function now; this will make unit testing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stage2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stage3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first tests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passed_filter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Split the history functionality into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methods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 and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write_history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additional unit tests for filter and history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stage3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stage4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F40E0-227E-5485-0BD5-E5AFC52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6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524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unit tests for the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(29/03/24)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illegal filter detection and corresponding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docstrings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illegal filter detection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stage4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stage5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backup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history_backup.sh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restore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restore_from_backup.sh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for all new features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stage6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the multithreading functionality in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multithreading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Removed 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optional 3rd command line argument for 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generate_graphs.sh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 to include the number of threads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Reworked the history 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Commented out the code responsible for exporting graphs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This will be added back in a later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stage5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stage6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stage7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602F778-2A62-B633-B13D-89D0D5E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82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3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export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Reworked the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 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Fully revamped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Merged stage7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Created stage8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basic webserver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flask code to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webserver.py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index.html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Extended web 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style.css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/static/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css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/static/fonts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feature for displaying images (not pretty yet!)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Improved user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Fixed bug where the first line in the history file wasn't properly processed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(04/04/24)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Image deletion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Minor fixes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(06/04/24)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stage8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stage9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(08/04/24)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ability to stop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(17/04/24)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webserver functionality to add filters in a user-friendly form</a:t>
            </a: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A3B8A0E-1BD1-3100-4A0D-14616EC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92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465602"/>
          </a:xfrm>
        </p:spPr>
        <p:txBody>
          <a:bodyPr numCol="1">
            <a:normAutofit/>
          </a:bodyPr>
          <a:lstStyle/>
          <a:p>
            <a:r>
              <a:rPr lang="en-BE" sz="2200" dirty="0"/>
              <a:t>Changelog</a:t>
            </a:r>
          </a:p>
          <a:p>
            <a:r>
              <a:rPr lang="nl-NL" sz="2200" dirty="0"/>
              <a:t>TODO-lijstje</a:t>
            </a:r>
          </a:p>
          <a:p>
            <a:r>
              <a:rPr lang="nl-NL" sz="2200" dirty="0"/>
              <a:t>Features</a:t>
            </a:r>
          </a:p>
          <a:p>
            <a:r>
              <a:rPr lang="nl-NL" sz="2200" dirty="0"/>
              <a:t>Gebruiksaanwijzingen</a:t>
            </a:r>
          </a:p>
          <a:p>
            <a:pPr lvl="1"/>
            <a:r>
              <a:rPr lang="nl-NL" sz="2200" dirty="0"/>
              <a:t>E.g. </a:t>
            </a:r>
            <a:r>
              <a:rPr lang="nl-NL" sz="2200" i="1" dirty="0" err="1"/>
              <a:t>Plantri</a:t>
            </a:r>
            <a:r>
              <a:rPr lang="nl-NL" sz="2200" i="1" dirty="0"/>
              <a:t> </a:t>
            </a:r>
            <a:r>
              <a:rPr lang="nl-NL" sz="2200" dirty="0"/>
              <a:t>compileren</a:t>
            </a:r>
          </a:p>
          <a:p>
            <a:pPr lvl="1"/>
            <a:r>
              <a:rPr lang="nl-NL" sz="2200" dirty="0"/>
              <a:t>E.g. </a:t>
            </a:r>
            <a:r>
              <a:rPr lang="nl-NL" sz="2200" dirty="0" err="1"/>
              <a:t>Dockerfile</a:t>
            </a:r>
            <a:r>
              <a:rPr lang="nl-NL" sz="2200" dirty="0"/>
              <a:t> runnen (dan wordt </a:t>
            </a:r>
            <a:r>
              <a:rPr lang="nl-NL" sz="2200" i="1" dirty="0" err="1"/>
              <a:t>Plantri</a:t>
            </a:r>
            <a:r>
              <a:rPr lang="nl-NL" sz="2200" dirty="0"/>
              <a:t> automatisch gecompileerd)</a:t>
            </a:r>
          </a:p>
          <a:p>
            <a:r>
              <a:rPr lang="nl-NL" sz="2200" dirty="0"/>
              <a:t>Overzicht van alle bestanden op de </a:t>
            </a:r>
            <a:r>
              <a:rPr lang="nl-NL" sz="2200" dirty="0" err="1"/>
              <a:t>repository</a:t>
            </a: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ndale Mono" panose="020B0509000000000004" pitchFamily="49" charset="0"/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2899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en-GB" sz="2200" dirty="0" err="1">
                <a:latin typeface="Andale Mono" panose="020B0509000000000004" pitchFamily="49" charset="0"/>
              </a:rPr>
              <a:t>filter_graphs.py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GB" sz="2200" dirty="0"/>
              <a:t>Main script</a:t>
            </a:r>
          </a:p>
          <a:p>
            <a:pPr lvl="1"/>
            <a:r>
              <a:rPr lang="en-GB" sz="2200" dirty="0"/>
              <a:t>Kan </a:t>
            </a:r>
            <a:r>
              <a:rPr lang="en-GB" sz="2200" dirty="0" err="1"/>
              <a:t>manueel</a:t>
            </a:r>
            <a:r>
              <a:rPr lang="en-GB" sz="2200" dirty="0"/>
              <a:t> </a:t>
            </a:r>
            <a:r>
              <a:rPr lang="en-GB" sz="2200" dirty="0" err="1"/>
              <a:t>gebruikt</a:t>
            </a:r>
            <a:r>
              <a:rPr lang="en-GB" sz="2200" dirty="0"/>
              <a:t> </a:t>
            </a:r>
            <a:r>
              <a:rPr lang="en-GB" sz="2200" dirty="0" err="1"/>
              <a:t>worden</a:t>
            </a:r>
            <a:r>
              <a:rPr lang="en-GB" sz="2200" dirty="0"/>
              <a:t> (via </a:t>
            </a:r>
            <a:r>
              <a:rPr lang="en-GB" sz="2200" dirty="0" err="1"/>
              <a:t>commandline</a:t>
            </a:r>
            <a:r>
              <a:rPr lang="en-GB" sz="2200" dirty="0"/>
              <a:t>)</a:t>
            </a:r>
          </a:p>
          <a:p>
            <a:r>
              <a:rPr lang="nl-NL" sz="2200" dirty="0" err="1">
                <a:latin typeface="Andale Mono" panose="020B0509000000000004" pitchFamily="49" charset="0"/>
              </a:rPr>
              <a:t>generate_graphs.sh</a:t>
            </a:r>
            <a:endParaRPr lang="en-BE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Bash script om automatisch </a:t>
            </a:r>
            <a:r>
              <a:rPr lang="en-BE" sz="2200" dirty="0">
                <a:latin typeface="Andale Mono" panose="020B0509000000000004" pitchFamily="49" charset="0"/>
              </a:rPr>
              <a:t>filter_graphs.py </a:t>
            </a:r>
            <a:r>
              <a:rPr lang="en-BE" sz="2200" dirty="0"/>
              <a:t>te runnen</a:t>
            </a:r>
          </a:p>
          <a:p>
            <a:r>
              <a:rPr lang="en-GB" sz="2200" dirty="0" err="1">
                <a:latin typeface="Andale Mono" panose="020B0509000000000004" pitchFamily="49" charset="0"/>
              </a:rPr>
              <a:t>write_history.py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History genereren &amp; wegschrijven</a:t>
            </a:r>
          </a:p>
          <a:p>
            <a:pPr lvl="1"/>
            <a:r>
              <a:rPr lang="en-BE" sz="2200" dirty="0"/>
              <a:t>Aangeroepen door main script</a:t>
            </a:r>
          </a:p>
          <a:p>
            <a:pPr marL="457200" lvl="1" indent="0">
              <a:buNone/>
            </a:pP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Indeling van de code</a:t>
            </a:r>
          </a:p>
        </p:txBody>
      </p:sp>
    </p:spTree>
    <p:extLst>
      <p:ext uri="{BB962C8B-B14F-4D97-AF65-F5344CB8AC3E}">
        <p14:creationId xmlns:p14="http://schemas.microsoft.com/office/powerpoint/2010/main" val="500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EB31-7AA3-B744-4B9F-162FE6F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0ECA-0573-3F0C-6163-30EE651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C4016-7A56-6189-AFF0-1DC36E8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B2A-F7B3-6E2F-4EF4-E03AB8D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647383"/>
            <a:ext cx="5938538" cy="491222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76EBD13-DDB1-9D08-E0B0-EB9BB9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009" y="5559603"/>
            <a:ext cx="2370023" cy="648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latin typeface="Andale Mono" panose="020B0509000000000004" pitchFamily="49" charset="0"/>
              </a:rPr>
              <a:t> </a:t>
            </a:r>
            <a:r>
              <a:rPr lang="en-GB" sz="2200" dirty="0" err="1">
                <a:latin typeface="Andale Mono" panose="020B0509000000000004" pitchFamily="49" charset="0"/>
              </a:rPr>
              <a:t>README.md</a:t>
            </a:r>
            <a:endParaRPr lang="en-BE" sz="2200" dirty="0"/>
          </a:p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4213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5AC4-5680-1665-4774-80A9C4D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F82-C296-173A-08A1-46C0875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A14E7-0A24-8A23-8C6E-6F2C74F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Datastructuur filters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EE00731-15BE-BC56-4381-5B3B70C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JSON-formaat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Moet weggeschreven staan in aparte file  &lt;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naam&gt;.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json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Wordt vervolgens ingelezen door Python script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90A44-9862-7E3C-BD13-359738B0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" y="3078698"/>
            <a:ext cx="5424477" cy="218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ECCC-3B55-30B6-116D-77450E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0" y="3276062"/>
            <a:ext cx="6100008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1407</Words>
  <Application>Microsoft Macintosh PowerPoint</Application>
  <PresentationFormat>Widescreen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Andale Mono</vt:lpstr>
      <vt:lpstr>Arial</vt:lpstr>
      <vt:lpstr>Calibri</vt:lpstr>
      <vt:lpstr>KU Leuven</vt:lpstr>
      <vt:lpstr>KU Leuven Sedes</vt:lpstr>
      <vt:lpstr>Project Informaticawerktuigen</vt:lpstr>
      <vt:lpstr>Overview timeline</vt:lpstr>
      <vt:lpstr>Gedetailleerde timeline (zie README.md)</vt:lpstr>
      <vt:lpstr>Gedetailleerde timeline (zie README.md)</vt:lpstr>
      <vt:lpstr>Gedetailleerde timeline (zie README.md)</vt:lpstr>
      <vt:lpstr>README.md</vt:lpstr>
      <vt:lpstr>Indeling van de code</vt:lpstr>
      <vt:lpstr>Filters</vt:lpstr>
      <vt:lpstr>Datastructuur filters</vt:lpstr>
      <vt:lpstr>Manueel filteren</vt:lpstr>
      <vt:lpstr>History</vt:lpstr>
      <vt:lpstr>History</vt:lpstr>
      <vt:lpstr>Automatisch grafen genereren en filteren</vt:lpstr>
      <vt:lpstr>Automatisch grafen genereren en filteren</vt:lpstr>
      <vt:lpstr>Multithreading</vt:lpstr>
      <vt:lpstr>Oplossing: extra argumenten</vt:lpstr>
      <vt:lpstr>Oplossing: extra argumenten</vt:lpstr>
      <vt:lpstr>History revisited</vt:lpstr>
      <vt:lpstr>Webserver</vt:lpstr>
      <vt:lpstr>Webserver</vt:lpstr>
      <vt:lpstr>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2024-05-07T13:20:22Z</dcterms:modified>
</cp:coreProperties>
</file>