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1" r:id="rId13"/>
    <p:sldId id="273" r:id="rId14"/>
    <p:sldId id="284" r:id="rId15"/>
    <p:sldId id="270" r:id="rId16"/>
    <p:sldId id="275" r:id="rId17"/>
    <p:sldId id="276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7" autoAdjust="0"/>
    <p:restoredTop sz="94652"/>
  </p:normalViewPr>
  <p:slideViewPr>
    <p:cSldViewPr snapToGrid="0" snapToObjects="1">
      <p:cViewPr varScale="1">
        <p:scale>
          <a:sx n="106" d="100"/>
          <a:sy n="10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08-05-2024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08-05-2024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58357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0E7-EFE3-754C-9F55-72D4D6AFD9AB}" type="datetime1">
              <a:rPr lang="en-US" smtClean="0"/>
              <a:t>5/8/24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62F4-A9CE-5B48-9D99-B1E93D5A08B9}" type="datetime1">
              <a:rPr lang="en-US" smtClean="0"/>
              <a:t>5/8/24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83C-C768-A347-B474-DDB20DADE250}" type="datetime1">
              <a:rPr lang="en-US" smtClean="0"/>
              <a:t>5/8/24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8084-0BF9-ED48-8E93-EBC0FEB37BC7}" type="datetime1">
              <a:rPr lang="en-US" smtClean="0"/>
              <a:t>5/8/24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F948-8F13-C44D-A93D-C7F192A157A0}" type="datetime1">
              <a:rPr lang="en-US" smtClean="0"/>
              <a:t>5/8/24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915-630E-024D-8633-3BF8BE4EF2C8}" type="datetime1">
              <a:rPr lang="en-US" smtClean="0"/>
              <a:t>5/8/24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C79D-665E-F94F-98FB-36550687BC52}" type="datetime1">
              <a:rPr lang="en-US" smtClean="0"/>
              <a:t>5/8/24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786-0978-784B-9B42-767AF018893B}" type="datetime1">
              <a:rPr lang="en-US" smtClean="0"/>
              <a:t>5/8/24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2D15-35F9-5549-8FF2-76499ABCC33E}" type="datetime1">
              <a:rPr lang="en-US" smtClean="0"/>
              <a:t>5/8/24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0719-02D1-414F-BBD5-A7F7AA31DF17}" type="datetime1">
              <a:rPr lang="en-US" smtClean="0"/>
              <a:t>5/8/24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07603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D241B3D-20EC-F943-A2D2-8D67C5D51821}" type="datetime1">
              <a:rPr lang="en-US" smtClean="0"/>
              <a:t>5/8/24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2800" y="6207603"/>
            <a:ext cx="4993739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58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495B0A5-EEDD-9440-8CD6-BBF2103ED580}" type="datetime1">
              <a:rPr lang="en-US" smtClean="0"/>
              <a:t>5/8/24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303339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W&amp;T -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318" y="6346811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894802"/>
            <a:ext cx="8695001" cy="3605288"/>
          </a:xfrm>
        </p:spPr>
        <p:txBody>
          <a:bodyPr anchor="b"/>
          <a:lstStyle/>
          <a:p>
            <a:r>
              <a:rPr lang="nl-NL" dirty="0"/>
              <a:t>Project Informaticawerktuigen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rgbClr val="2F4D5D"/>
                </a:solidFill>
              </a:rPr>
              <a:t>Vincent Van Schependom</a:t>
            </a:r>
          </a:p>
          <a:p>
            <a:r>
              <a:rPr lang="nl-NL" dirty="0">
                <a:solidFill>
                  <a:srgbClr val="2F4D5D"/>
                </a:solidFill>
              </a:rPr>
              <a:t>Arne </a:t>
            </a:r>
            <a:r>
              <a:rPr lang="nl-NL" dirty="0" err="1">
                <a:solidFill>
                  <a:srgbClr val="2F4D5D"/>
                </a:solidFill>
              </a:rPr>
              <a:t>Claerhout</a:t>
            </a:r>
            <a:endParaRPr lang="nl-NL" dirty="0">
              <a:solidFill>
                <a:srgbClr val="2F4D5D"/>
              </a:solidFill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B2149F2-9E20-35F5-87CA-D1EC94B07F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443" r="-294"/>
          <a:stretch/>
        </p:blipFill>
        <p:spPr>
          <a:xfrm>
            <a:off x="575998" y="1772959"/>
            <a:ext cx="4093065" cy="1656041"/>
          </a:xfr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Manueel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800" y="1359036"/>
            <a:ext cx="10362831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Input moet door gebruiker </a:t>
            </a:r>
            <a:r>
              <a:rPr lang="nl-NL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gepiped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worden naar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‘|’</a:t>
            </a:r>
          </a:p>
          <a:p>
            <a:pPr lvl="1"/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200" i="1" dirty="0">
                <a:latin typeface="Arial" panose="020B0604020202020204" pitchFamily="34" charset="0"/>
                <a:cs typeface="Arial" panose="020B0604020202020204" pitchFamily="34" charset="0"/>
              </a:rPr>
              <a:t>Graph6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 formaat, gescheiden door end-of-line 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\n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Neemt een aantal argumenten bij manueel gebruik: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--filter &lt;</a:t>
            </a:r>
            <a:r>
              <a:rPr lang="nl-NL" sz="2200" dirty="0" err="1">
                <a:latin typeface="Andale Mono" panose="020B0509000000000004" pitchFamily="49" charset="0"/>
              </a:rPr>
              <a:t>path_to_filter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--export &lt;</a:t>
            </a:r>
            <a:r>
              <a:rPr lang="nl-NL" sz="2200" dirty="0" err="1">
                <a:latin typeface="Andale Mono" panose="020B0509000000000004" pitchFamily="49" charset="0"/>
              </a:rPr>
              <a:t>export_folder</a:t>
            </a:r>
            <a:r>
              <a:rPr lang="nl-NL" sz="2200" dirty="0">
                <a:latin typeface="Andale Mono" panose="020B0509000000000004" pitchFamily="49" charset="0"/>
              </a:rPr>
              <a:t>&gt;</a:t>
            </a:r>
          </a:p>
          <a:p>
            <a:pPr lvl="1"/>
            <a:r>
              <a:rPr lang="nl-NL" sz="2200" dirty="0">
                <a:latin typeface="Andale Mono" panose="020B0509000000000004" pitchFamily="49" charset="0"/>
              </a:rPr>
              <a:t>--format &lt;</a:t>
            </a:r>
            <a:r>
              <a:rPr lang="nl-NL" sz="2200" dirty="0" err="1">
                <a:latin typeface="Andale Mono" panose="020B0509000000000004" pitchFamily="49" charset="0"/>
              </a:rPr>
              <a:t>export_format</a:t>
            </a:r>
            <a:r>
              <a:rPr lang="nl-NL" sz="2200" dirty="0">
                <a:latin typeface="Andale Mono" panose="020B0509000000000004" pitchFamily="49" charset="0"/>
              </a:rPr>
              <a:t>&gt;: jpg, </a:t>
            </a:r>
            <a:r>
              <a:rPr lang="nl-NL" sz="2200" dirty="0" err="1">
                <a:latin typeface="Andale Mono" panose="020B0509000000000004" pitchFamily="49" charset="0"/>
              </a:rPr>
              <a:t>jpeg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svg</a:t>
            </a:r>
            <a:r>
              <a:rPr lang="nl-NL" sz="2200" dirty="0">
                <a:latin typeface="Andale Mono" panose="020B0509000000000004" pitchFamily="49" charset="0"/>
              </a:rPr>
              <a:t>, </a:t>
            </a:r>
            <a:r>
              <a:rPr lang="nl-NL" sz="2200" dirty="0" err="1">
                <a:latin typeface="Andale Mono" panose="020B0509000000000004" pitchFamily="49" charset="0"/>
              </a:rPr>
              <a:t>png</a:t>
            </a:r>
            <a:r>
              <a:rPr lang="nl-NL" sz="2200" dirty="0">
                <a:latin typeface="Andale Mono" panose="020B0509000000000004" pitchFamily="49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l-NL" sz="2200" dirty="0">
                <a:latin typeface="Andale Mono" panose="020B0509000000000004" pitchFamily="49" charset="0"/>
              </a:rPr>
              <a:t> pdf</a:t>
            </a:r>
            <a:endParaRPr lang="en-BE" sz="2200" dirty="0"/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Checks voor illegale combinaties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Info kan opgevraagd worden via: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  <a:endParaRPr lang="en-BE" sz="2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686FE7-3FE0-ED7A-966F-CB65589640A1}"/>
              </a:ext>
            </a:extLst>
          </p:cNvPr>
          <p:cNvSpPr/>
          <p:nvPr/>
        </p:nvSpPr>
        <p:spPr>
          <a:xfrm>
            <a:off x="900000" y="5030749"/>
            <a:ext cx="9870462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&lt;command_generating_graph6_graphs&gt; | 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--filter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example_filter.json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--export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output_directory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--format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svg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0FCF7A9-F689-92E6-BBDD-861F2D9C806C}"/>
              </a:ext>
            </a:extLst>
          </p:cNvPr>
          <p:cNvSpPr/>
          <p:nvPr/>
        </p:nvSpPr>
        <p:spPr>
          <a:xfrm>
            <a:off x="5014917" y="4091052"/>
            <a:ext cx="4515946" cy="41323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python3 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filter_graphs.py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--help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Gegenereerd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generate_history.py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Aangeroepen vanuit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Dus onrechtstreeks vanuit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nl-NL" sz="1800" dirty="0">
                <a:latin typeface="+mj-lt"/>
                <a:cs typeface="Arial" panose="020B0604020202020204" pitchFamily="34" charset="0"/>
              </a:rPr>
              <a:t>Complicaties </a:t>
            </a:r>
            <a:r>
              <a:rPr lang="nl-NL" sz="1800" dirty="0" err="1">
                <a:latin typeface="+mj-lt"/>
                <a:cs typeface="Arial" panose="020B0604020202020204" pitchFamily="34" charset="0"/>
              </a:rPr>
              <a:t>multithreading</a:t>
            </a:r>
            <a:r>
              <a:rPr lang="nl-NL" sz="1800" dirty="0">
                <a:latin typeface="+mj-lt"/>
                <a:cs typeface="Arial" panose="020B0604020202020204" pitchFamily="34" charset="0"/>
              </a:rPr>
              <a:t> (zie later)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Weggeschreven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history.txt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nl-NL" sz="2200" dirty="0">
                <a:latin typeface="+mn-lt"/>
                <a:cs typeface="Arial" panose="020B0604020202020204" pitchFamily="34" charset="0"/>
              </a:rPr>
              <a:t>Back-up mogelijkheid:</a:t>
            </a: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backup_history.sh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r>
              <a:rPr lang="nl-NL" sz="1800" dirty="0">
                <a:latin typeface="+mn-lt"/>
                <a:cs typeface="Arial" panose="020B0604020202020204" pitchFamily="34" charset="0"/>
              </a:rPr>
              <a:t>Instructies om dit script toe te voegen aan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cron</a:t>
            </a:r>
            <a:r>
              <a:rPr lang="nl-NL" sz="1800" i="1" dirty="0">
                <a:latin typeface="+mn-lt"/>
                <a:cs typeface="Arial" panose="020B0604020202020204" pitchFamily="34" charset="0"/>
              </a:rPr>
              <a:t> </a:t>
            </a:r>
            <a:r>
              <a:rPr lang="nl-NL" sz="1800" i="1" dirty="0" err="1">
                <a:latin typeface="+mn-lt"/>
                <a:cs typeface="Arial" panose="020B0604020202020204" pitchFamily="34" charset="0"/>
              </a:rPr>
              <a:t>table</a:t>
            </a:r>
            <a:endParaRPr lang="nl-NL" sz="1800" i="1" dirty="0">
              <a:latin typeface="+mn-lt"/>
              <a:cs typeface="Arial" panose="020B0604020202020204" pitchFamily="34" charset="0"/>
            </a:endParaRPr>
          </a:p>
          <a:p>
            <a:pPr lvl="1"/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restore_from_backup.sh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24490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2E661-C68A-2A73-3484-8F75DF4E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22" y="2174355"/>
            <a:ext cx="8388716" cy="23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501B76-73C7-96BA-4791-E3047124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GitHub actions</a:t>
            </a:r>
          </a:p>
          <a:p>
            <a:r>
              <a:rPr lang="en-BE" dirty="0"/>
              <a:t>Belangrijkste methodes worden getest in unit_tests.py</a:t>
            </a:r>
          </a:p>
          <a:p>
            <a:pPr lvl="1"/>
            <a:r>
              <a:rPr lang="en-BE" dirty="0"/>
              <a:t>Filteren grafen</a:t>
            </a:r>
          </a:p>
          <a:p>
            <a:pPr lvl="1"/>
            <a:r>
              <a:rPr lang="en-BE" dirty="0"/>
              <a:t>Legaliteit filters testen</a:t>
            </a:r>
          </a:p>
          <a:p>
            <a:pPr lvl="1"/>
            <a:r>
              <a:rPr lang="en-BE" dirty="0"/>
              <a:t>Genereren history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C883D-4A27-8D61-0BE9-680EF0E9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8E99-72B1-1B85-1A27-208251D5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193EA2-10BC-9C08-FDCB-182CFEC7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31123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Met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Commandline argumenten: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Graad van de grafen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Pad naar de filter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Aantal threads (optioneel)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Voorbeeldgebruik: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C1A6D8-8E91-3C1E-A682-B1BA07121618}"/>
              </a:ext>
            </a:extLst>
          </p:cNvPr>
          <p:cNvSpPr/>
          <p:nvPr/>
        </p:nvSpPr>
        <p:spPr>
          <a:xfrm>
            <a:off x="899999" y="3970712"/>
            <a:ext cx="10545074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./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generate_graphs.sh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plantri_order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path_to_filter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&lt;</a:t>
            </a:r>
            <a:r>
              <a:rPr lang="en-GB" dirty="0" err="1">
                <a:solidFill>
                  <a:srgbClr val="2F4D5D"/>
                </a:solidFill>
                <a:latin typeface="Andale Mono" panose="020B0509000000000004" pitchFamily="49" charset="0"/>
              </a:rPr>
              <a:t>number_of_threads</a:t>
            </a:r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5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Automatisch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genereren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445878"/>
            <a:ext cx="9721739" cy="44353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Moeilijke afweging:</a:t>
            </a:r>
          </a:p>
          <a:p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Aparte file voor automatische generatie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Enkel aangeroepen door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Alles in 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filter_graphs.py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houden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Geen code duplicatie</a:t>
            </a:r>
          </a:p>
          <a:p>
            <a:pPr lvl="2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Lastiger</a:t>
            </a:r>
          </a:p>
          <a:p>
            <a:pPr lvl="3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nl-NL" sz="2200" dirty="0" err="1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nl-N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Geopteerd voor laatste</a:t>
            </a:r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137A0FD-F9DE-4CC4-EE9A-F3F444221875}"/>
              </a:ext>
            </a:extLst>
          </p:cNvPr>
          <p:cNvSpPr txBox="1">
            <a:spLocks/>
          </p:cNvSpPr>
          <p:nvPr/>
        </p:nvSpPr>
        <p:spPr>
          <a:xfrm>
            <a:off x="574799" y="3946663"/>
            <a:ext cx="9721739" cy="25849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390690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9"/>
            <a:ext cx="9721739" cy="332206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Plantri output wordt opgesplitst door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generate_graphs.sh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thread roept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filter_graphs.py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Probleem: 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write_history.py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elke keer aangeroepen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 willen history pas wegschrijven als alle threads klaar zijn</a:t>
            </a:r>
          </a:p>
        </p:txBody>
      </p:sp>
    </p:spTree>
    <p:extLst>
      <p:ext uri="{BB962C8B-B14F-4D97-AF65-F5344CB8AC3E}">
        <p14:creationId xmlns:p14="http://schemas.microsoft.com/office/powerpoint/2010/main" val="1296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FCA63E-5F70-835C-A257-C9FF9D3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379325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Extra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voor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automatische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generatie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pPr lvl="2"/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Duidt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wordt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aangeroepen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door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generate_graphs.sh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  <a:p>
            <a:pPr lvl="2"/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1800" i="1" dirty="0">
                <a:latin typeface="Arial" panose="020B0604020202020204" pitchFamily="34" charset="0"/>
                <a:cs typeface="Arial" panose="020B0604020202020204" pitchFamily="34" charset="0"/>
              </a:rPr>
              <a:t>identifier </a:t>
            </a:r>
            <a:r>
              <a:rPr lang="en-BE" sz="1800" dirty="0">
                <a:latin typeface="Arial" panose="020B0604020202020204" pitchFamily="34" charset="0"/>
                <a:cs typeface="Arial" panose="020B0604020202020204" pitchFamily="34" charset="0"/>
              </a:rPr>
              <a:t>voor de output file van elke thread (zie volgende slide)</a:t>
            </a:r>
            <a:endParaRPr lang="en-BE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Opnieuw checks voor illegale combinaties</a:t>
            </a:r>
          </a:p>
        </p:txBody>
      </p:sp>
    </p:spTree>
    <p:extLst>
      <p:ext uri="{BB962C8B-B14F-4D97-AF65-F5344CB8AC3E}">
        <p14:creationId xmlns:p14="http://schemas.microsoft.com/office/powerpoint/2010/main" val="8409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flag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--automatic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niet aanstaat in filter_graphs.py: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history niet weg 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Schrijf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weg per thread</a:t>
            </a:r>
          </a:p>
          <a:p>
            <a:pPr lvl="1"/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Unieke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Datum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</a:t>
            </a:r>
          </a:p>
          <a:p>
            <a:pPr lvl="2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Thread nummer via </a:t>
            </a:r>
            <a:r>
              <a:rPr lang="en-BE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Roep achteraf 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generate_history.py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pas aan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B6B19B-B615-85F1-F731-6A6B8168BFAE}"/>
              </a:ext>
            </a:extLst>
          </p:cNvPr>
          <p:cNvSpPr/>
          <p:nvPr/>
        </p:nvSpPr>
        <p:spPr>
          <a:xfrm>
            <a:off x="7719283" y="308948"/>
            <a:ext cx="4137773" cy="981179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--automatic</a:t>
            </a:r>
          </a:p>
          <a:p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--thread &lt;</a:t>
            </a:r>
            <a:r>
              <a:rPr lang="en-GB" sz="1600" dirty="0" err="1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GB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&gt;</a:t>
            </a:r>
          </a:p>
          <a:p>
            <a:r>
              <a:rPr lang="en-BE" sz="1600" dirty="0">
                <a:solidFill>
                  <a:srgbClr val="2F4D5D"/>
                </a:solidFill>
                <a:latin typeface="Andale Mono" panose="020B0509000000000004" pitchFamily="49" charset="0"/>
                <a:cs typeface="Arial" panose="020B0604020202020204" pitchFamily="34" charset="0"/>
              </a:rPr>
              <a:t>--date &lt;generation_date&gt;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Oplossing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extra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argumenten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0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D68C-EFF5-BD7B-2E7F-C5477C8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846D-DFAF-03A1-97D8-06642545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4DD36E9-22BA-A49C-4788-E19DB3C658AD}"/>
              </a:ext>
            </a:extLst>
          </p:cNvPr>
          <p:cNvSpPr txBox="1">
            <a:spLocks/>
          </p:cNvSpPr>
          <p:nvPr/>
        </p:nvSpPr>
        <p:spPr>
          <a:xfrm>
            <a:off x="574798" y="1340368"/>
            <a:ext cx="9721739" cy="438719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generate_history.py</a:t>
            </a: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3 argumenten:</a:t>
            </a:r>
          </a:p>
          <a:p>
            <a:pPr lvl="1"/>
            <a:r>
              <a:rPr lang="en-GB" sz="2200" dirty="0">
                <a:latin typeface="Andale Mono" panose="020B0509000000000004" pitchFamily="49" charset="0"/>
                <a:cs typeface="Arial" panose="020B0604020202020204" pitchFamily="34" charset="0"/>
              </a:rPr>
              <a:t>g</a:t>
            </a:r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eneration_date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path_to_filter</a:t>
            </a:r>
          </a:p>
          <a:p>
            <a:pPr lvl="1"/>
            <a:r>
              <a:rPr lang="en-BE" sz="2200" dirty="0">
                <a:latin typeface="Andale Mono" panose="020B0509000000000004" pitchFamily="49" charset="0"/>
                <a:cs typeface="Arial" panose="020B0604020202020204" pitchFamily="34" charset="0"/>
              </a:rPr>
              <a:t>thread_number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 (optioneel)</a:t>
            </a:r>
          </a:p>
          <a:p>
            <a:pPr lvl="1"/>
            <a:endParaRPr lang="en-B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Als thread nummer wordt meegegeven, voeg </a:t>
            </a:r>
            <a:r>
              <a:rPr lang="en-BE" sz="2200" i="1" dirty="0">
                <a:latin typeface="Arial" panose="020B0604020202020204" pitchFamily="34" charset="0"/>
                <a:cs typeface="Arial" panose="020B0604020202020204" pitchFamily="34" charset="0"/>
              </a:rPr>
              <a:t>thread reports </a:t>
            </a:r>
            <a:r>
              <a:rPr lang="en-BE" sz="2200" dirty="0">
                <a:latin typeface="Arial" panose="020B0604020202020204" pitchFamily="34" charset="0"/>
                <a:cs typeface="Arial" panose="020B0604020202020204" pitchFamily="34" charset="0"/>
              </a:rPr>
              <a:t>samen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5E68A67D-414C-DD7C-C649-6B4E999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History revisited</a:t>
            </a:r>
            <a:endParaRPr lang="en-BE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D68804-B544-9205-8EED-4D706871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82" y="1237507"/>
            <a:ext cx="11041200" cy="1442804"/>
          </a:xfrm>
        </p:spPr>
        <p:txBody>
          <a:bodyPr/>
          <a:lstStyle/>
          <a:p>
            <a:r>
              <a:rPr lang="nl-NL" dirty="0"/>
              <a:t>Alleen stabiele versies op </a:t>
            </a:r>
            <a:r>
              <a:rPr lang="en-BE" dirty="0">
                <a:latin typeface="Andale Mono" panose="020B0509000000000004" pitchFamily="49" charset="0"/>
              </a:rPr>
              <a:t>main</a:t>
            </a:r>
          </a:p>
          <a:p>
            <a:r>
              <a:rPr lang="en-BE" dirty="0"/>
              <a:t>Nieuwe branch per stage van het project</a:t>
            </a:r>
          </a:p>
          <a:p>
            <a:r>
              <a:rPr lang="en-BE" dirty="0"/>
              <a:t>Foutje bij </a:t>
            </a:r>
            <a:r>
              <a:rPr lang="en-BE" dirty="0">
                <a:latin typeface="Andale Mono" panose="020B0509000000000004" pitchFamily="49" charset="0"/>
              </a:rPr>
              <a:t>stage5</a:t>
            </a:r>
            <a:r>
              <a:rPr lang="en-BE" dirty="0"/>
              <a:t> (merge later doorgevoerd)</a:t>
            </a:r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95777-30B0-244C-2D4E-2D45363A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A57E-4020-47DC-D7F5-7CC27B73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0C61-7405-7F69-A910-B15B665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Overview timeline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E5FA6B2-ED85-718C-9124-D8FEE951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750" y="3062393"/>
            <a:ext cx="11720990" cy="30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/>
              <a:t>Gemaakt met Flask in </a:t>
            </a:r>
            <a:r>
              <a:rPr lang="en-BE" dirty="0">
                <a:latin typeface="Andale Mono" panose="020B0509000000000004" pitchFamily="49" charset="0"/>
              </a:rPr>
              <a:t>webserver.py</a:t>
            </a:r>
          </a:p>
          <a:p>
            <a:r>
              <a:rPr lang="en-BE" dirty="0"/>
              <a:t>Roept </a:t>
            </a:r>
            <a:r>
              <a:rPr lang="en-BE" dirty="0">
                <a:latin typeface="Andale Mono" panose="020B0509000000000004" pitchFamily="49" charset="0"/>
              </a:rPr>
              <a:t>generate_graphs.py </a:t>
            </a:r>
            <a:r>
              <a:rPr lang="en-BE" dirty="0"/>
              <a:t>aan</a:t>
            </a:r>
          </a:p>
          <a:p>
            <a:pPr lvl="1"/>
            <a:r>
              <a:rPr lang="en-BE" dirty="0"/>
              <a:t>Geeft 20 laatst gegenereerde grafen mee</a:t>
            </a:r>
          </a:p>
          <a:p>
            <a:pPr lvl="1"/>
            <a:r>
              <a:rPr lang="en-BE" dirty="0"/>
              <a:t>Juiste argumenten:</a:t>
            </a:r>
          </a:p>
          <a:p>
            <a:pPr lvl="2"/>
            <a:r>
              <a:rPr lang="en-BE" dirty="0"/>
              <a:t>Geen filter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--format svg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static/images</a:t>
            </a:r>
          </a:p>
          <a:p>
            <a:pPr lvl="2"/>
            <a:r>
              <a:rPr lang="en-BE" dirty="0">
                <a:latin typeface="Andale Mono" panose="020B0509000000000004" pitchFamily="49" charset="0"/>
              </a:rPr>
              <a:t>--export svg</a:t>
            </a:r>
          </a:p>
          <a:p>
            <a:pPr lvl="1"/>
            <a:r>
              <a:rPr lang="en-BE" dirty="0"/>
              <a:t>Grafen worden geëxporteerd naar </a:t>
            </a:r>
            <a:r>
              <a:rPr lang="en-BE" dirty="0">
                <a:latin typeface="Andale Mono" panose="020B0509000000000004" pitchFamily="49" charset="0"/>
              </a:rPr>
              <a:t>/static/images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5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2E6CA-4D36-CC5C-923B-057558D6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79782"/>
            <a:ext cx="11041200" cy="4464000"/>
          </a:xfrm>
        </p:spPr>
        <p:txBody>
          <a:bodyPr>
            <a:normAutofit/>
          </a:bodyPr>
          <a:lstStyle/>
          <a:p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Mogelijkheid om grafen te genereren via GUI</a:t>
            </a:r>
          </a:p>
          <a:p>
            <a:pPr lvl="1"/>
            <a:r>
              <a:rPr lang="en-BE" dirty="0">
                <a:latin typeface="Andale Mono" panose="020B0509000000000004" pitchFamily="49" charset="0"/>
                <a:cs typeface="Arial" panose="020B0604020202020204" pitchFamily="34" charset="0"/>
              </a:rPr>
              <a:t>generate_graphs.sh </a:t>
            </a:r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wordt aangeroepen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Afbeeldingen verwijderd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SASS (.scss): </a:t>
            </a:r>
            <a:r>
              <a:rPr lang="en-BE" i="1" dirty="0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 versie van CSS</a:t>
            </a:r>
          </a:p>
          <a:p>
            <a:pPr lvl="1"/>
            <a:r>
              <a:rPr lang="en-BE" dirty="0">
                <a:latin typeface="Arial" panose="020B0604020202020204" pitchFamily="34" charset="0"/>
                <a:cs typeface="Arial" panose="020B0604020202020204" pitchFamily="34" charset="0"/>
              </a:rPr>
              <a:t>(zie demo)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1A9B-984F-C289-9FDB-2904D8F3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5C1-0EAB-6D04-48A4-217DF7B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06C44-4777-F0AB-DE4B-C51DABB7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Webserver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03558D-C496-7AA5-04F7-8332646079DF}"/>
              </a:ext>
            </a:extLst>
          </p:cNvPr>
          <p:cNvSpPr/>
          <p:nvPr/>
        </p:nvSpPr>
        <p:spPr>
          <a:xfrm>
            <a:off x="7013750" y="518947"/>
            <a:ext cx="4511710" cy="648000"/>
          </a:xfrm>
          <a:prstGeom prst="roundRect">
            <a:avLst/>
          </a:prstGeom>
          <a:solidFill>
            <a:srgbClr val="DCE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export FLASK_APP=webserver</a:t>
            </a:r>
          </a:p>
          <a:p>
            <a:r>
              <a:rPr lang="en-GB" dirty="0">
                <a:solidFill>
                  <a:srgbClr val="2F4D5D"/>
                </a:solidFill>
                <a:latin typeface="Andale Mono" panose="020B0509000000000004" pitchFamily="49" charset="0"/>
              </a:rPr>
              <a:t>&gt; flask run</a:t>
            </a:r>
            <a:endParaRPr lang="en-BE" dirty="0">
              <a:solidFill>
                <a:srgbClr val="2F4D5D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4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64EA5-0626-A73B-E94F-EA9C818C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Via </a:t>
            </a:r>
            <a:r>
              <a:rPr lang="en-BE" i="1" dirty="0"/>
              <a:t>Docker</a:t>
            </a:r>
            <a:r>
              <a:rPr lang="en-BE" dirty="0"/>
              <a:t> wordt alles automatisch gedaan</a:t>
            </a:r>
          </a:p>
          <a:p>
            <a:pPr lvl="1"/>
            <a:r>
              <a:rPr lang="en-BE" i="1" dirty="0"/>
              <a:t>Plantri</a:t>
            </a:r>
            <a:r>
              <a:rPr lang="en-BE" dirty="0"/>
              <a:t> compileren</a:t>
            </a:r>
          </a:p>
          <a:p>
            <a:pPr lvl="1"/>
            <a:r>
              <a:rPr lang="en-BE" dirty="0"/>
              <a:t>Python dependencies installeren (</a:t>
            </a:r>
            <a:r>
              <a:rPr lang="en-BE" dirty="0">
                <a:latin typeface="Andale Mono" panose="020B0509000000000004" pitchFamily="49" charset="0"/>
              </a:rPr>
              <a:t>requirements.txt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Webserver starten</a:t>
            </a:r>
          </a:p>
          <a:p>
            <a:pPr lvl="1"/>
            <a:endParaRPr lang="en-BE" dirty="0"/>
          </a:p>
          <a:p>
            <a:r>
              <a:rPr lang="en-BE" dirty="0"/>
              <a:t>Script </a:t>
            </a:r>
            <a:r>
              <a:rPr lang="en-BE" dirty="0">
                <a:latin typeface="Andale Mono" panose="020B0509000000000004" pitchFamily="49" charset="0"/>
              </a:rPr>
              <a:t>stop_docker.sh</a:t>
            </a:r>
          </a:p>
          <a:p>
            <a:pPr lvl="1"/>
            <a:r>
              <a:rPr lang="en-BE" dirty="0"/>
              <a:t>Sluit Docker container met bepaalde ID (cmldarg) af</a:t>
            </a:r>
          </a:p>
          <a:p>
            <a:pPr lvl="1"/>
            <a:r>
              <a:rPr lang="en-BE" dirty="0"/>
              <a:t>Kopieert de history file naar de </a:t>
            </a:r>
            <a:r>
              <a:rPr lang="en-BE" i="1" dirty="0"/>
              <a:t>working directory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FC9A4-AADB-3964-58AD-09E6A51E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8B61-F8D3-C3A1-D5C2-E413DC72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6C1134-6187-65A5-4130-4F878C2A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3602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D2E06-97E2-4B02-62F1-9A6FCE39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F6358-CD1F-4B72-4A75-E6750024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23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82BD8A-6938-AFEB-7B00-A42FCF1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Voorlopig al vragen?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3D6D6-0A7F-309B-3644-A6179F1B5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Indien niet, volgt nu een demonstratie.</a:t>
            </a:r>
          </a:p>
        </p:txBody>
      </p:sp>
    </p:spTree>
    <p:extLst>
      <p:ext uri="{BB962C8B-B14F-4D97-AF65-F5344CB8AC3E}">
        <p14:creationId xmlns:p14="http://schemas.microsoft.com/office/powerpoint/2010/main" val="3648244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4065E-0657-3AEA-9549-DC2E6D14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648E7-1273-7B92-1364-C8D15B54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24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8B52E9-027C-C112-B2D9-B6F54FC3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Bedankt!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B8C09-03D3-1A59-6E7A-2C78B34B8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Vincent &amp; Arne</a:t>
            </a:r>
          </a:p>
        </p:txBody>
      </p:sp>
    </p:spTree>
    <p:extLst>
      <p:ext uri="{BB962C8B-B14F-4D97-AF65-F5344CB8AC3E}">
        <p14:creationId xmlns:p14="http://schemas.microsoft.com/office/powerpoint/2010/main" val="2962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5"/>
            <a:ext cx="11041200" cy="4901227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0.0 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(22/03/24)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stage1 branch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Started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(23/03/24)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foundations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example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example_filter.json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Updated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requirements.txt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1.2 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(24/03/24)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compiling of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Plantri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, since this is system-dependent and we can thus not include the compiled program on this repository.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(25/03/24)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stage1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stage2 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i="1" dirty="0">
                <a:solidFill>
                  <a:srgbClr val="2F4D5D"/>
                </a:solidFill>
                <a:latin typeface="-apple-system"/>
              </a:rPr>
              <a:t>2.1 (25/03/24)</a:t>
            </a:r>
            <a:endParaRPr lang="en-GB" sz="1200" b="1" i="1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the history 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2F4D5D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 about the history of generated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2.2 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code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main method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Everything has its own function now; this will make unit testing easier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stage2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stage3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(26/03/24)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first tests for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passed_filter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3.2 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Split the history functionality into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methods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generate_history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 and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write_history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()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additional unit tests for filter and history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stage3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stage4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F40E0-227E-5485-0BD5-E5AFC526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746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5246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(28/03/24)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unit tests for the rule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(29/03/24)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illegal filter detection and corresponding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4.4 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docstrings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supplementary illegal filter detection tests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stage4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stage5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5.1 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(30/03/24)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backup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history_backup.sh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restore functionality (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restore_from_backup.sh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instructions for all new features in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stage6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 the multithreading functionality in 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an explanation to </a:t>
            </a:r>
            <a:r>
              <a:rPr lang="en-GB" sz="1200" b="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b="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6.2 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(01/04/24)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Refactored multithreading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Removed 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seperate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 folder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Added optional 3rd command line argument for </a:t>
            </a:r>
            <a:r>
              <a:rPr lang="en-GB" sz="1100" b="0" i="0" dirty="0" err="1">
                <a:solidFill>
                  <a:srgbClr val="2F4D5D"/>
                </a:solidFill>
                <a:effectLst/>
                <a:latin typeface="-apple-system"/>
              </a:rPr>
              <a:t>generate_graphs.sh</a:t>
            </a: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 to include the number of threads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Reworked the history functionality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Commented out the code responsible for exporting graphs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2F4D5D"/>
                </a:solidFill>
                <a:effectLst/>
                <a:latin typeface="-apple-system"/>
              </a:rPr>
              <a:t>This will be added back in a later stage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stage5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stage6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stage7 branch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602F778-2A62-B633-B13D-89D0D5E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182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AEE27-2A37-1E45-38D2-ADD5D7AE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06373"/>
            <a:ext cx="11041200" cy="4464000"/>
          </a:xfrm>
        </p:spPr>
        <p:txBody>
          <a:bodyPr numCol="2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export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7.2 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Reworked the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filter_graphs.py</a:t>
            </a: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 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Fully revamped </a:t>
            </a:r>
            <a:r>
              <a:rPr lang="en-GB" sz="1200" i="0" dirty="0" err="1">
                <a:solidFill>
                  <a:srgbClr val="2F4D5D"/>
                </a:solidFill>
                <a:effectLst/>
                <a:latin typeface="-apple-system"/>
              </a:rPr>
              <a:t>README.md</a:t>
            </a:r>
            <a:endParaRPr lang="en-GB" sz="1200" i="0" dirty="0">
              <a:solidFill>
                <a:srgbClr val="2F4D5D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Merged stage7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Created stage8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Added basic webserver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flask code to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webserver.py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index.html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/templates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(02/04/24)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2F4D5D"/>
                </a:solidFill>
                <a:effectLst/>
                <a:latin typeface="-apple-system"/>
              </a:rPr>
              <a:t>Extended web server functionality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style.css</a:t>
            </a: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 to /static/</a:t>
            </a:r>
            <a:r>
              <a:rPr lang="en-GB" sz="1100" i="0" dirty="0" err="1">
                <a:solidFill>
                  <a:srgbClr val="2F4D5D"/>
                </a:solidFill>
                <a:effectLst/>
                <a:latin typeface="-apple-system"/>
              </a:rPr>
              <a:t>css</a:t>
            </a:r>
            <a:endParaRPr lang="en-GB" sz="1100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 /static/fonts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sz="1100" i="0" dirty="0">
                <a:solidFill>
                  <a:srgbClr val="2F4D5D"/>
                </a:solidFill>
                <a:effectLst/>
                <a:latin typeface="-apple-system"/>
              </a:rPr>
              <a:t>Added feature for displaying images (not pretty yet!)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(03/04/24)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Improved user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Fixed bug where the first line in the history file wasn't properly processed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8.4 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(04/04/24)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Image deletion over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Minor fixes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9.0 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(06/04/24)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Merged stage8 with 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Created stage9 branch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9.1 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9.2 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(08/04/24)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ability to stop Docker container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2F4D5D"/>
                </a:solidFill>
                <a:effectLst/>
                <a:latin typeface="-apple-system"/>
              </a:rPr>
              <a:t>9.3 </a:t>
            </a:r>
            <a:r>
              <a:rPr lang="en-GB" sz="1200" b="1" i="1" dirty="0">
                <a:solidFill>
                  <a:srgbClr val="2F4D5D"/>
                </a:solidFill>
                <a:effectLst/>
                <a:latin typeface="-apple-system"/>
              </a:rPr>
              <a:t>(17/04/24)</a:t>
            </a:r>
            <a:endParaRPr lang="en-GB" sz="1200" b="1" i="0" dirty="0">
              <a:solidFill>
                <a:srgbClr val="2F4D5D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2F4D5D"/>
                </a:solidFill>
                <a:effectLst/>
                <a:latin typeface="-apple-system"/>
              </a:rPr>
              <a:t>Added webserver functionality to add filters in a user-friendly form</a:t>
            </a:r>
            <a:endParaRPr lang="en-BE" sz="1200" dirty="0">
              <a:solidFill>
                <a:srgbClr val="2F4D5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13A60-7773-2490-FB7A-A61F8231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B1531-85C5-73BD-48C2-6BB33CD5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A3B8A0E-1BD1-3100-4A0D-14616EC8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Gedetailleerde timeline </a:t>
            </a:r>
            <a:r>
              <a:rPr lang="en-BE" sz="2000" dirty="0"/>
              <a:t>(zie </a:t>
            </a:r>
            <a:r>
              <a:rPr lang="en-BE" sz="2000" dirty="0">
                <a:latin typeface="Andale Mono" panose="020B0509000000000004" pitchFamily="49" charset="0"/>
              </a:rPr>
              <a:t>README.md</a:t>
            </a:r>
            <a:r>
              <a:rPr lang="en-BE" sz="2000" dirty="0"/>
              <a:t>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925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465602"/>
          </a:xfrm>
        </p:spPr>
        <p:txBody>
          <a:bodyPr numCol="1">
            <a:normAutofit/>
          </a:bodyPr>
          <a:lstStyle/>
          <a:p>
            <a:r>
              <a:rPr lang="en-BE" sz="2200" dirty="0"/>
              <a:t>Changelog</a:t>
            </a:r>
          </a:p>
          <a:p>
            <a:r>
              <a:rPr lang="nl-NL" sz="2200" dirty="0"/>
              <a:t>TODO-lijstje</a:t>
            </a:r>
          </a:p>
          <a:p>
            <a:r>
              <a:rPr lang="nl-NL" sz="2200" dirty="0"/>
              <a:t>Features</a:t>
            </a:r>
          </a:p>
          <a:p>
            <a:r>
              <a:rPr lang="nl-NL" sz="2200" dirty="0"/>
              <a:t>Gebruiksaanwijzingen</a:t>
            </a:r>
          </a:p>
          <a:p>
            <a:pPr lvl="1"/>
            <a:r>
              <a:rPr lang="nl-NL" sz="2200" dirty="0"/>
              <a:t>E.g. </a:t>
            </a:r>
            <a:r>
              <a:rPr lang="nl-NL" sz="2200" i="1" dirty="0" err="1"/>
              <a:t>Plantri</a:t>
            </a:r>
            <a:r>
              <a:rPr lang="nl-NL" sz="2200" i="1" dirty="0"/>
              <a:t> </a:t>
            </a:r>
            <a:r>
              <a:rPr lang="nl-NL" sz="2200" dirty="0"/>
              <a:t>compileren</a:t>
            </a:r>
          </a:p>
          <a:p>
            <a:pPr lvl="1"/>
            <a:r>
              <a:rPr lang="nl-NL" sz="2200" dirty="0"/>
              <a:t>E.g. </a:t>
            </a:r>
            <a:r>
              <a:rPr lang="nl-NL" sz="2200" dirty="0" err="1"/>
              <a:t>Dockerfile</a:t>
            </a:r>
            <a:r>
              <a:rPr lang="nl-NL" sz="2200" dirty="0"/>
              <a:t> runnen (dan wordt </a:t>
            </a:r>
            <a:r>
              <a:rPr lang="nl-NL" sz="2200" i="1" dirty="0" err="1"/>
              <a:t>Plantri</a:t>
            </a:r>
            <a:r>
              <a:rPr lang="nl-NL" sz="2200" dirty="0"/>
              <a:t> automatisch gecompileerd)</a:t>
            </a:r>
          </a:p>
          <a:p>
            <a:r>
              <a:rPr lang="nl-NL" sz="2200" dirty="0"/>
              <a:t>Overzicht van alle bestanden op de </a:t>
            </a:r>
            <a:r>
              <a:rPr lang="nl-NL" sz="2200" dirty="0" err="1"/>
              <a:t>repository</a:t>
            </a: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latin typeface="Andale Mono" panose="020B0509000000000004" pitchFamily="49" charset="0"/>
              </a:rPr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228993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91870-2E1D-6DC9-FF78-7694295E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en-GB" sz="2200" dirty="0" err="1">
                <a:latin typeface="Andale Mono" panose="020B0509000000000004" pitchFamily="49" charset="0"/>
              </a:rPr>
              <a:t>filter_graphs.py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GB" sz="2200" dirty="0"/>
              <a:t>Main script</a:t>
            </a:r>
          </a:p>
          <a:p>
            <a:pPr lvl="1"/>
            <a:r>
              <a:rPr lang="en-GB" sz="2200" dirty="0"/>
              <a:t>Kan </a:t>
            </a:r>
            <a:r>
              <a:rPr lang="en-GB" sz="2200" dirty="0" err="1"/>
              <a:t>manueel</a:t>
            </a:r>
            <a:r>
              <a:rPr lang="en-GB" sz="2200" dirty="0"/>
              <a:t> </a:t>
            </a:r>
            <a:r>
              <a:rPr lang="en-GB" sz="2200" dirty="0" err="1"/>
              <a:t>gebruikt</a:t>
            </a:r>
            <a:r>
              <a:rPr lang="en-GB" sz="2200" dirty="0"/>
              <a:t> </a:t>
            </a:r>
            <a:r>
              <a:rPr lang="en-GB" sz="2200" dirty="0" err="1"/>
              <a:t>worden</a:t>
            </a:r>
            <a:r>
              <a:rPr lang="en-GB" sz="2200" dirty="0"/>
              <a:t> (via </a:t>
            </a:r>
            <a:r>
              <a:rPr lang="en-GB" sz="2200" dirty="0" err="1"/>
              <a:t>commandline</a:t>
            </a:r>
            <a:r>
              <a:rPr lang="en-GB" sz="2200" dirty="0"/>
              <a:t>)</a:t>
            </a:r>
          </a:p>
          <a:p>
            <a:r>
              <a:rPr lang="nl-NL" sz="2200" dirty="0" err="1">
                <a:latin typeface="Andale Mono" panose="020B0509000000000004" pitchFamily="49" charset="0"/>
              </a:rPr>
              <a:t>generate_graphs.sh</a:t>
            </a:r>
            <a:endParaRPr lang="en-BE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Bash script om automatisch </a:t>
            </a:r>
            <a:r>
              <a:rPr lang="en-BE" sz="2200" dirty="0">
                <a:latin typeface="Andale Mono" panose="020B0509000000000004" pitchFamily="49" charset="0"/>
              </a:rPr>
              <a:t>filter_graphs.py </a:t>
            </a:r>
            <a:r>
              <a:rPr lang="en-BE" sz="2200" dirty="0"/>
              <a:t>te runnen</a:t>
            </a:r>
          </a:p>
          <a:p>
            <a:r>
              <a:rPr lang="en-GB" sz="2200" dirty="0" err="1">
                <a:latin typeface="Andale Mono" panose="020B0509000000000004" pitchFamily="49" charset="0"/>
              </a:rPr>
              <a:t>write_history.py</a:t>
            </a:r>
            <a:endParaRPr lang="en-GB" sz="2200" dirty="0">
              <a:latin typeface="Andale Mono" panose="020B0509000000000004" pitchFamily="49" charset="0"/>
            </a:endParaRPr>
          </a:p>
          <a:p>
            <a:pPr lvl="1"/>
            <a:r>
              <a:rPr lang="en-BE" sz="2200" dirty="0"/>
              <a:t>History genereren &amp; wegschrijven</a:t>
            </a:r>
          </a:p>
          <a:p>
            <a:pPr lvl="1"/>
            <a:r>
              <a:rPr lang="en-BE" sz="2200" dirty="0"/>
              <a:t>Aangeroepen door main script</a:t>
            </a:r>
          </a:p>
          <a:p>
            <a:pPr marL="457200" lvl="1" indent="0">
              <a:buNone/>
            </a:pPr>
            <a:endParaRPr lang="en-BE" sz="2200" dirty="0"/>
          </a:p>
          <a:p>
            <a:pPr lvl="1"/>
            <a:endParaRPr lang="en-BE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A242C-AAD3-5E26-7B84-8AC6AF41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91F-3DF7-772A-F3D4-FCDA8985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BF11F-BF4E-FA00-EEFB-D37079DF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Indeling van de code</a:t>
            </a:r>
          </a:p>
        </p:txBody>
      </p:sp>
    </p:spTree>
    <p:extLst>
      <p:ext uri="{BB962C8B-B14F-4D97-AF65-F5344CB8AC3E}">
        <p14:creationId xmlns:p14="http://schemas.microsoft.com/office/powerpoint/2010/main" val="50066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7EB31-7AA3-B744-4B9F-162FE6F5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40ECA-0573-3F0C-6163-30EE6512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5C4016-7A56-6189-AFF0-1DC36E8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Filters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CCB2A-F7B3-6E2F-4EF4-E03AB8D2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647383"/>
            <a:ext cx="5938538" cy="491222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76EBD13-DDB1-9D08-E0B0-EB9BB9BF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8009" y="5559603"/>
            <a:ext cx="2370023" cy="64800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Cfr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2200" dirty="0">
                <a:latin typeface="Andale Mono" panose="020B0509000000000004" pitchFamily="49" charset="0"/>
              </a:rPr>
              <a:t> </a:t>
            </a:r>
            <a:r>
              <a:rPr lang="en-GB" sz="2200" dirty="0" err="1">
                <a:latin typeface="Andale Mono" panose="020B0509000000000004" pitchFamily="49" charset="0"/>
              </a:rPr>
              <a:t>README.md</a:t>
            </a:r>
            <a:endParaRPr lang="en-BE" sz="2200" dirty="0"/>
          </a:p>
          <a:p>
            <a:pPr lvl="1"/>
            <a:endParaRPr lang="en-BE" sz="2200" dirty="0"/>
          </a:p>
        </p:txBody>
      </p:sp>
    </p:spTree>
    <p:extLst>
      <p:ext uri="{BB962C8B-B14F-4D97-AF65-F5344CB8AC3E}">
        <p14:creationId xmlns:p14="http://schemas.microsoft.com/office/powerpoint/2010/main" val="42131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15AC4-5680-1665-4774-80A9C4D0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W&amp;T -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4FF82-C296-173A-08A1-46C0875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9A14E7-0A24-8A23-8C6E-6F2C74F2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Datastructuur filters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FEE00731-15BE-BC56-4381-5B3B70C6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320203"/>
            <a:ext cx="11041200" cy="4923836"/>
          </a:xfrm>
        </p:spPr>
        <p:txBody>
          <a:bodyPr numCol="1">
            <a:normAutofit/>
          </a:bodyPr>
          <a:lstStyle/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JSON-formaat</a:t>
            </a:r>
          </a:p>
          <a:p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Moet weggeschreven staan in aparte file  &lt;</a:t>
            </a:r>
            <a:r>
              <a:rPr lang="nl-NL" sz="2200" dirty="0">
                <a:latin typeface="Andale Mono" panose="020B0509000000000004" pitchFamily="49" charset="0"/>
                <a:cs typeface="Arial" panose="020B0604020202020204" pitchFamily="34" charset="0"/>
              </a:rPr>
              <a:t>naam&gt;.</a:t>
            </a:r>
            <a:r>
              <a:rPr lang="nl-NL" sz="2200" dirty="0" err="1">
                <a:latin typeface="Andale Mono" panose="020B0509000000000004" pitchFamily="49" charset="0"/>
                <a:cs typeface="Arial" panose="020B0604020202020204" pitchFamily="34" charset="0"/>
              </a:rPr>
              <a:t>json</a:t>
            </a:r>
            <a:endParaRPr lang="nl-NL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1"/>
            <a:r>
              <a:rPr lang="nl-NL" sz="2200" dirty="0">
                <a:latin typeface="Arial" panose="020B0604020202020204" pitchFamily="34" charset="0"/>
                <a:cs typeface="Arial" panose="020B0604020202020204" pitchFamily="34" charset="0"/>
              </a:rPr>
              <a:t>Wordt vervolgens ingelezen door Python script</a:t>
            </a:r>
            <a:endParaRPr lang="en-BE" sz="2200" dirty="0"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790A44-9862-7E3C-BD13-359738B0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6" y="3078698"/>
            <a:ext cx="5424477" cy="2185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B9FECCC-3B55-30B6-116D-77450E18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00" y="3276062"/>
            <a:ext cx="6100008" cy="17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562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1505</Words>
  <Application>Microsoft Macintosh PowerPoint</Application>
  <PresentationFormat>Widescreen</PresentationFormat>
  <Paragraphs>294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Andale Mono</vt:lpstr>
      <vt:lpstr>Arial</vt:lpstr>
      <vt:lpstr>Calibri</vt:lpstr>
      <vt:lpstr>KU Leuven</vt:lpstr>
      <vt:lpstr>KU Leuven Sedes</vt:lpstr>
      <vt:lpstr>Project Informaticawerktuigen</vt:lpstr>
      <vt:lpstr>Overview timeline</vt:lpstr>
      <vt:lpstr>Gedetailleerde timeline (zie README.md)</vt:lpstr>
      <vt:lpstr>Gedetailleerde timeline (zie README.md)</vt:lpstr>
      <vt:lpstr>Gedetailleerde timeline (zie README.md)</vt:lpstr>
      <vt:lpstr>README.md</vt:lpstr>
      <vt:lpstr>Indeling van de code</vt:lpstr>
      <vt:lpstr>Filters</vt:lpstr>
      <vt:lpstr>Datastructuur filters</vt:lpstr>
      <vt:lpstr>Manueel filteren</vt:lpstr>
      <vt:lpstr>History</vt:lpstr>
      <vt:lpstr>History</vt:lpstr>
      <vt:lpstr>Unit testing</vt:lpstr>
      <vt:lpstr>Automatisch grafen genereren en filteren</vt:lpstr>
      <vt:lpstr>Automatisch grafen genereren en filteren</vt:lpstr>
      <vt:lpstr>Multithreading</vt:lpstr>
      <vt:lpstr>Oplossing: extra argumenten</vt:lpstr>
      <vt:lpstr>Oplossing: extra argumenten</vt:lpstr>
      <vt:lpstr>History revisited</vt:lpstr>
      <vt:lpstr>Webserver</vt:lpstr>
      <vt:lpstr>Webserver</vt:lpstr>
      <vt:lpstr>Docker container</vt:lpstr>
      <vt:lpstr>Voorlopig al vragen?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2024-05-08T07:24:23Z</dcterms:modified>
</cp:coreProperties>
</file>