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7609A-66C9-4001-BF40-04590C0A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7E606F-2644-4EF6-9A1D-945756B9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4994FA-9165-4E94-9F25-A9C88E76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E78737-7489-400B-B3E9-DF6449AE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A9ED96-7B7F-4A7C-987E-C8CD16F0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51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33B8D-A0BB-4BBA-AFC9-54748974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C01243-1879-446F-823A-AF37EB85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66499E-789F-406E-BC16-7FB59891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C517C2-FAB1-436E-8970-B113969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3DF87A-B29D-4A75-B7D6-1EB16BA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2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3C5CA4-27BA-49B0-BF4D-7879383A7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E16399-3A1F-444A-867C-BEC1883F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FBA011-0F27-46AE-8A45-0D1D1F54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03DADA-945B-491B-AACE-185BD409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FAA6A2-464B-49D4-A79A-9026F7C5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4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78FCC-46BB-4F37-9F68-3E14A19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2A1B2B-5807-4D3A-8971-AE083509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2BD7D5-CD40-488F-BCAC-A7CC7F7D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637299-66FD-4D92-8F54-98F40E23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542A44-3FB0-4119-88E6-D4F0D171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79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B6D0D-7F8D-49B6-A577-4F1494E4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1D3118-B3CD-4D73-A53B-1FE20EDA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FF5EB-9A84-4041-A710-CB6F2ED7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C9397B-E1AD-496C-BAAF-F0A6D856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1F9E9C-F9E2-4CDB-8C9F-1C05A55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3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91AF4-7FF1-48E1-97DD-798D915D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DCF5EB-9AEB-4188-BD03-8CB134ADB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8F9B97-373D-43AA-A4AC-98F024C9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58BB34-6B2E-4D7B-89E7-9898C2ED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28E3AC-809D-4679-8B12-E3CBB42A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E5E6E5-6C79-4FC6-AEE5-DDFF8907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9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195C0-AFD8-40BD-9F6D-BD21A491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89AA8B-903F-4073-9FDC-C28BE594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FBF143-8C44-4DE4-90E0-9E41E126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A954D14-070F-449A-97F2-D75026C58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3C2A466-DE86-44D0-B0AF-EA29FD318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3804075-8D93-4BED-BD1F-D8F5F832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63AE586-C84E-4412-85A1-7EA61BBA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7E88848-4704-4357-AFAD-9BAEFFA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9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B7ECC-BA0C-457F-982B-82899AFB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BAA27C6-4655-42CE-804A-32AFFF5B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74B0C6-3CC8-4DC4-A25D-F84E92F3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39FBB40-47E4-4063-93B5-EBF78FBA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26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43B53-66D8-4DEC-872A-565B82E5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00B9FD-2960-49C2-AD90-709F191B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5324F1-3614-4643-B86A-63954D5F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5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99664-E0D3-44A3-A901-0B9892D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A45A80-475C-4C88-BEBC-5C97E7A6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CA4F78-03DB-45B4-94AB-763C9AAC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D4E3356-8DF5-47F6-A850-291513F0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E2E72B-006D-4509-8F5A-D5EE776D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6B1FD2-6DF6-47D1-8067-25BFAD88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2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36943-B695-497D-B5C4-E5D7AEA5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E00A1C5-F518-4210-84F8-EF1EE09DD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B9A5D-85F6-4C37-9B80-03CE7DFA5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A22759-B7C6-4419-B58C-76AE590D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40E5F5-6B1F-4B45-9D3A-CF65C30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8E7CB7-E26E-4116-BC5B-298C12C0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9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682A99A-0FBA-4226-B35B-E1D987EB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A2AF76-A7FE-4015-B7D0-E8D7476F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CBD897-7989-4ADD-8A71-F77390F3F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FDE5-85A1-4BA0-9475-FB99BB1DA623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D249EB-1973-4BC1-8170-0583AF6E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9D67F4-80AE-4674-AA3B-3150E9A4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5BE8-3B02-4071-AECE-9F177D13C9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31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D81A294-4D9F-4690-A969-7496496C6CAD}"/>
              </a:ext>
            </a:extLst>
          </p:cNvPr>
          <p:cNvSpPr/>
          <p:nvPr/>
        </p:nvSpPr>
        <p:spPr>
          <a:xfrm>
            <a:off x="1011740" y="5354163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Lied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5FB721D-29A4-462A-9E37-966EF39A6311}"/>
              </a:ext>
            </a:extLst>
          </p:cNvPr>
          <p:cNvSpPr/>
          <p:nvPr/>
        </p:nvSpPr>
        <p:spPr>
          <a:xfrm>
            <a:off x="648401" y="2425935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Muzikant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18ADB1E-024F-418B-855F-EE33B7C64BD0}"/>
              </a:ext>
            </a:extLst>
          </p:cNvPr>
          <p:cNvSpPr/>
          <p:nvPr/>
        </p:nvSpPr>
        <p:spPr>
          <a:xfrm>
            <a:off x="6693009" y="4522341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46EE6D1-8413-4296-B7B5-B0C1EECF1705}"/>
              </a:ext>
            </a:extLst>
          </p:cNvPr>
          <p:cNvSpPr/>
          <p:nvPr/>
        </p:nvSpPr>
        <p:spPr>
          <a:xfrm>
            <a:off x="9308583" y="4522341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Afspeellijst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C701CAA-07F4-4327-8139-AC31D6A43DFD}"/>
              </a:ext>
            </a:extLst>
          </p:cNvPr>
          <p:cNvSpPr/>
          <p:nvPr/>
        </p:nvSpPr>
        <p:spPr>
          <a:xfrm>
            <a:off x="2207551" y="1227992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Persoon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994777F-5FAF-4326-A10D-58BCCC9740AF}"/>
              </a:ext>
            </a:extLst>
          </p:cNvPr>
          <p:cNvCxnSpPr/>
          <p:nvPr/>
        </p:nvCxnSpPr>
        <p:spPr>
          <a:xfrm flipH="1" flipV="1">
            <a:off x="3830685" y="1775534"/>
            <a:ext cx="847847" cy="650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CE9F436-2C6D-41D3-8439-6F4AA3A4ABDB}"/>
              </a:ext>
            </a:extLst>
          </p:cNvPr>
          <p:cNvCxnSpPr>
            <a:cxnSpLocks/>
          </p:cNvCxnSpPr>
          <p:nvPr/>
        </p:nvCxnSpPr>
        <p:spPr>
          <a:xfrm flipV="1">
            <a:off x="2101745" y="1775534"/>
            <a:ext cx="618868" cy="650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7247B7F-C749-4C18-B411-B57A382838D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875597" y="4053424"/>
            <a:ext cx="618867" cy="468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BC3BDF2-E05E-482D-B22C-7C41E82454AC}"/>
              </a:ext>
            </a:extLst>
          </p:cNvPr>
          <p:cNvCxnSpPr>
            <a:cxnSpLocks/>
          </p:cNvCxnSpPr>
          <p:nvPr/>
        </p:nvCxnSpPr>
        <p:spPr>
          <a:xfrm flipH="1" flipV="1">
            <a:off x="9682943" y="4053423"/>
            <a:ext cx="692439" cy="468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EF89932A-E442-4879-804C-FA1761DA2517}"/>
              </a:ext>
            </a:extLst>
          </p:cNvPr>
          <p:cNvCxnSpPr>
            <a:cxnSpLocks/>
          </p:cNvCxnSpPr>
          <p:nvPr/>
        </p:nvCxnSpPr>
        <p:spPr>
          <a:xfrm>
            <a:off x="2411179" y="2973477"/>
            <a:ext cx="129195" cy="238068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D9DD9D50-4E24-478E-B49E-9A2BB137D651}"/>
              </a:ext>
            </a:extLst>
          </p:cNvPr>
          <p:cNvCxnSpPr>
            <a:cxnSpLocks/>
          </p:cNvCxnSpPr>
          <p:nvPr/>
        </p:nvCxnSpPr>
        <p:spPr>
          <a:xfrm flipH="1">
            <a:off x="3013576" y="2954382"/>
            <a:ext cx="1302828" cy="239978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0CD0026D-F1FE-4F29-BBB5-18E4A76CD1E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76915" y="4798186"/>
            <a:ext cx="3316094" cy="7447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A0B6646F-6696-44B7-AE60-179088D4CB18}"/>
              </a:ext>
            </a:extLst>
          </p:cNvPr>
          <p:cNvCxnSpPr>
            <a:cxnSpLocks/>
          </p:cNvCxnSpPr>
          <p:nvPr/>
        </p:nvCxnSpPr>
        <p:spPr>
          <a:xfrm>
            <a:off x="2720613" y="2971798"/>
            <a:ext cx="4292356" cy="15505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79EC8320-7585-40EA-A30E-A7C13A4DD6D1}"/>
              </a:ext>
            </a:extLst>
          </p:cNvPr>
          <p:cNvCxnSpPr>
            <a:cxnSpLocks/>
          </p:cNvCxnSpPr>
          <p:nvPr/>
        </p:nvCxnSpPr>
        <p:spPr>
          <a:xfrm>
            <a:off x="5390587" y="2971798"/>
            <a:ext cx="4292356" cy="155054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DF9009C-C40E-422C-B15E-156443847A6B}"/>
              </a:ext>
            </a:extLst>
          </p:cNvPr>
          <p:cNvCxnSpPr>
            <a:cxnSpLocks/>
          </p:cNvCxnSpPr>
          <p:nvPr/>
        </p:nvCxnSpPr>
        <p:spPr>
          <a:xfrm flipH="1">
            <a:off x="3355225" y="5076175"/>
            <a:ext cx="6214903" cy="7447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>
            <a:extLst>
              <a:ext uri="{FF2B5EF4-FFF2-40B4-BE49-F238E27FC236}">
                <a16:creationId xmlns:a16="http://schemas.microsoft.com/office/drawing/2014/main" id="{6C6C4957-238D-4D93-981C-20759CC51DC7}"/>
              </a:ext>
            </a:extLst>
          </p:cNvPr>
          <p:cNvSpPr/>
          <p:nvPr/>
        </p:nvSpPr>
        <p:spPr>
          <a:xfrm>
            <a:off x="7193463" y="321195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Kulakify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156AE18D-AA24-4DA3-8C46-F87B6A495D6A}"/>
              </a:ext>
            </a:extLst>
          </p:cNvPr>
          <p:cNvCxnSpPr>
            <a:cxnSpLocks/>
          </p:cNvCxnSpPr>
          <p:nvPr/>
        </p:nvCxnSpPr>
        <p:spPr>
          <a:xfrm flipH="1">
            <a:off x="2840854" y="872884"/>
            <a:ext cx="4465078" cy="15268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9795DCC2-EA8E-461D-96C5-CEB0F34AD87F}"/>
              </a:ext>
            </a:extLst>
          </p:cNvPr>
          <p:cNvCxnSpPr>
            <a:cxnSpLocks/>
          </p:cNvCxnSpPr>
          <p:nvPr/>
        </p:nvCxnSpPr>
        <p:spPr>
          <a:xfrm flipH="1">
            <a:off x="5390587" y="872885"/>
            <a:ext cx="2264653" cy="15446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E026617F-9599-46E6-B82E-3CE4883D4ECD}"/>
              </a:ext>
            </a:extLst>
          </p:cNvPr>
          <p:cNvCxnSpPr>
            <a:cxnSpLocks/>
          </p:cNvCxnSpPr>
          <p:nvPr/>
        </p:nvCxnSpPr>
        <p:spPr>
          <a:xfrm flipH="1">
            <a:off x="3353916" y="864696"/>
            <a:ext cx="4690343" cy="44916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D4463898-B5CA-4AFD-AC1F-B7CFBD530C53}"/>
              </a:ext>
            </a:extLst>
          </p:cNvPr>
          <p:cNvSpPr/>
          <p:nvPr/>
        </p:nvSpPr>
        <p:spPr>
          <a:xfrm>
            <a:off x="3830685" y="2425935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Muziekliefhebber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906C051-4593-406B-8E5E-C2B7516CDD90}"/>
              </a:ext>
            </a:extLst>
          </p:cNvPr>
          <p:cNvSpPr/>
          <p:nvPr/>
        </p:nvSpPr>
        <p:spPr>
          <a:xfrm>
            <a:off x="7942902" y="3501734"/>
            <a:ext cx="2365175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Muzieklijst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9EA0BB4-950C-45E3-8600-807891BEFAA0}"/>
              </a:ext>
            </a:extLst>
          </p:cNvPr>
          <p:cNvSpPr/>
          <p:nvPr/>
        </p:nvSpPr>
        <p:spPr>
          <a:xfrm>
            <a:off x="718777" y="702264"/>
            <a:ext cx="2983210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Lied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C3D30DE-3F8C-4406-836B-0834B8D36879}"/>
              </a:ext>
            </a:extLst>
          </p:cNvPr>
          <p:cNvSpPr/>
          <p:nvPr/>
        </p:nvSpPr>
        <p:spPr>
          <a:xfrm>
            <a:off x="4350388" y="702264"/>
            <a:ext cx="3630633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Muzikant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63F3A56-360F-4CF8-AD38-1958CEBE0614}"/>
              </a:ext>
            </a:extLst>
          </p:cNvPr>
          <p:cNvSpPr/>
          <p:nvPr/>
        </p:nvSpPr>
        <p:spPr>
          <a:xfrm>
            <a:off x="8206571" y="702264"/>
            <a:ext cx="3266652" cy="55169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Persoon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15EFF4E-FEE3-4B60-A514-4B9801E7AD38}"/>
              </a:ext>
            </a:extLst>
          </p:cNvPr>
          <p:cNvSpPr/>
          <p:nvPr/>
        </p:nvSpPr>
        <p:spPr>
          <a:xfrm>
            <a:off x="718776" y="1253954"/>
            <a:ext cx="2983211" cy="144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_naam: str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_id: int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track_id</a:t>
            </a:r>
            <a:r>
              <a:rPr lang="en-US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muzikant_naam</a:t>
            </a:r>
            <a:r>
              <a:rPr lang="en-US" dirty="0">
                <a:solidFill>
                  <a:schemeClr val="tx1"/>
                </a:solidFill>
              </a:rPr>
              <a:t>: str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nmb_of_likes</a:t>
            </a:r>
            <a:r>
              <a:rPr lang="en-US" dirty="0">
                <a:solidFill>
                  <a:schemeClr val="tx1"/>
                </a:solidFill>
              </a:rPr>
              <a:t>: int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6D9127B-9058-4DBD-8056-B7602E4A471D}"/>
              </a:ext>
            </a:extLst>
          </p:cNvPr>
          <p:cNvSpPr/>
          <p:nvPr/>
        </p:nvSpPr>
        <p:spPr>
          <a:xfrm>
            <a:off x="718771" y="2698812"/>
            <a:ext cx="2983213" cy="28408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Lied(</a:t>
            </a:r>
            <a:r>
              <a:rPr lang="en-US" dirty="0" err="1">
                <a:solidFill>
                  <a:schemeClr val="tx1"/>
                </a:solidFill>
              </a:rPr>
              <a:t>naam:str,track_id:int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muzikant_naam:str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get_naam</a:t>
            </a:r>
            <a:r>
              <a:rPr lang="en-US" dirty="0">
                <a:solidFill>
                  <a:schemeClr val="tx1"/>
                </a:solidFill>
              </a:rPr>
              <a:t>():str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get_id</a:t>
            </a:r>
            <a:r>
              <a:rPr lang="en-US" dirty="0">
                <a:solidFill>
                  <a:schemeClr val="tx1"/>
                </a:solidFill>
              </a:rPr>
              <a:t>():int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set_id</a:t>
            </a:r>
            <a:r>
              <a:rPr lang="en-US" dirty="0">
                <a:solidFill>
                  <a:schemeClr val="tx1"/>
                </a:solidFill>
              </a:rPr>
              <a:t>(int): None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get_muziekant_naam</a:t>
            </a:r>
            <a:r>
              <a:rPr lang="en-US" dirty="0">
                <a:solidFill>
                  <a:schemeClr val="tx1"/>
                </a:solidFill>
              </a:rPr>
              <a:t>():str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get_nmb_of_likes</a:t>
            </a:r>
            <a:r>
              <a:rPr lang="en-US" dirty="0">
                <a:solidFill>
                  <a:schemeClr val="tx1"/>
                </a:solidFill>
              </a:rPr>
              <a:t>():int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add_like</a:t>
            </a:r>
            <a:r>
              <a:rPr lang="en-US" dirty="0">
                <a:solidFill>
                  <a:schemeClr val="tx1"/>
                </a:solidFill>
              </a:rPr>
              <a:t>(): None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subtract_like</a:t>
            </a:r>
            <a:r>
              <a:rPr lang="en-US" dirty="0">
                <a:solidFill>
                  <a:schemeClr val="tx1"/>
                </a:solidFill>
              </a:rPr>
              <a:t>(): None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5A076AC-4030-4FFD-BA45-669E65518613}"/>
              </a:ext>
            </a:extLst>
          </p:cNvPr>
          <p:cNvSpPr/>
          <p:nvPr/>
        </p:nvSpPr>
        <p:spPr>
          <a:xfrm>
            <a:off x="8206571" y="1253954"/>
            <a:ext cx="3266652" cy="10897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_naam: str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_id: int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leeftijd</a:t>
            </a:r>
            <a:r>
              <a:rPr lang="en-US" dirty="0">
                <a:solidFill>
                  <a:schemeClr val="tx1"/>
                </a:solidFill>
              </a:rPr>
              <a:t>: int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F691E06-9D6E-46E1-B715-1FFBB42E26C1}"/>
              </a:ext>
            </a:extLst>
          </p:cNvPr>
          <p:cNvSpPr/>
          <p:nvPr/>
        </p:nvSpPr>
        <p:spPr>
          <a:xfrm>
            <a:off x="8206568" y="2343705"/>
            <a:ext cx="3266652" cy="24735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Persoon</a:t>
            </a:r>
            <a:r>
              <a:rPr lang="en-US" dirty="0">
                <a:solidFill>
                  <a:schemeClr val="tx1"/>
                </a:solidFill>
              </a:rPr>
              <a:t>(naam: str, </a:t>
            </a:r>
            <a:r>
              <a:rPr lang="en-US" dirty="0" err="1">
                <a:solidFill>
                  <a:schemeClr val="tx1"/>
                </a:solidFill>
              </a:rPr>
              <a:t>leeftijd</a:t>
            </a:r>
            <a:r>
              <a:rPr lang="en-US" dirty="0">
                <a:solidFill>
                  <a:schemeClr val="tx1"/>
                </a:solidFill>
              </a:rPr>
              <a:t>: int,</a:t>
            </a:r>
          </a:p>
          <a:p>
            <a:r>
              <a:rPr lang="en-US" dirty="0" err="1">
                <a:solidFill>
                  <a:schemeClr val="tx1"/>
                </a:solidFill>
              </a:rPr>
              <a:t>id:int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get_naam</a:t>
            </a:r>
            <a:r>
              <a:rPr lang="en-US" dirty="0">
                <a:solidFill>
                  <a:schemeClr val="tx1"/>
                </a:solidFill>
              </a:rPr>
              <a:t>(): str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get_id</a:t>
            </a:r>
            <a:r>
              <a:rPr lang="en-US" dirty="0">
                <a:solidFill>
                  <a:schemeClr val="tx1"/>
                </a:solidFill>
              </a:rPr>
              <a:t>(): str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get_leeftijd</a:t>
            </a:r>
            <a:r>
              <a:rPr lang="en-US" dirty="0">
                <a:solidFill>
                  <a:schemeClr val="tx1"/>
                </a:solidFill>
              </a:rPr>
              <a:t>(): int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D6224C5-2F0E-41A1-ADCF-93144EEA6397}"/>
              </a:ext>
            </a:extLst>
          </p:cNvPr>
          <p:cNvSpPr/>
          <p:nvPr/>
        </p:nvSpPr>
        <p:spPr>
          <a:xfrm>
            <a:off x="4350391" y="1253954"/>
            <a:ext cx="3630633" cy="10897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_singles: List(Lied)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_albums: List(Album)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liederen</a:t>
            </a:r>
            <a:r>
              <a:rPr lang="en-US" dirty="0">
                <a:solidFill>
                  <a:schemeClr val="tx1"/>
                </a:solidFill>
              </a:rPr>
              <a:t>: List(Lied) 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D35EBC1-D38B-400B-96E4-4A4ED8F69A0C}"/>
              </a:ext>
            </a:extLst>
          </p:cNvPr>
          <p:cNvSpPr/>
          <p:nvPr/>
        </p:nvSpPr>
        <p:spPr>
          <a:xfrm>
            <a:off x="4350388" y="2343705"/>
            <a:ext cx="3630637" cy="24735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Muzikant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nl-BE" dirty="0">
                <a:solidFill>
                  <a:schemeClr val="tx1"/>
                </a:solidFill>
              </a:rPr>
              <a:t>naam: </a:t>
            </a:r>
            <a:r>
              <a:rPr lang="nl-BE" dirty="0" err="1">
                <a:solidFill>
                  <a:schemeClr val="tx1"/>
                </a:solidFill>
              </a:rPr>
              <a:t>str</a:t>
            </a:r>
            <a:r>
              <a:rPr lang="nl-BE" dirty="0">
                <a:solidFill>
                  <a:schemeClr val="tx1"/>
                </a:solidFill>
              </a:rPr>
              <a:t>, leeftijd: int,</a:t>
            </a:r>
          </a:p>
          <a:p>
            <a:r>
              <a:rPr lang="nl-BE" dirty="0" err="1">
                <a:solidFill>
                  <a:schemeClr val="tx1"/>
                </a:solidFill>
              </a:rPr>
              <a:t>id:int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add_lied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lied:Lied</a:t>
            </a:r>
            <a:r>
              <a:rPr lang="en-US" dirty="0">
                <a:solidFill>
                  <a:schemeClr val="tx1"/>
                </a:solidFill>
              </a:rPr>
              <a:t>): None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add_album</a:t>
            </a:r>
            <a:r>
              <a:rPr lang="en-US" dirty="0">
                <a:solidFill>
                  <a:schemeClr val="tx1"/>
                </a:solidFill>
              </a:rPr>
              <a:t>(album: Album): None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add_single</a:t>
            </a:r>
            <a:r>
              <a:rPr lang="en-US" dirty="0">
                <a:solidFill>
                  <a:schemeClr val="tx1"/>
                </a:solidFill>
              </a:rPr>
              <a:t>(lied: Lied): None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get_liederen</a:t>
            </a:r>
            <a:r>
              <a:rPr lang="en-US" dirty="0">
                <a:solidFill>
                  <a:schemeClr val="tx1"/>
                </a:solidFill>
              </a:rPr>
              <a:t>(): List(Lied)</a:t>
            </a: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get_albums</a:t>
            </a:r>
            <a:r>
              <a:rPr lang="en-US" dirty="0">
                <a:solidFill>
                  <a:schemeClr val="tx1"/>
                </a:solidFill>
              </a:rPr>
              <a:t>(): List(Album)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get_singles</a:t>
            </a:r>
            <a:r>
              <a:rPr lang="en-US" dirty="0">
                <a:solidFill>
                  <a:schemeClr val="tx1"/>
                </a:solidFill>
              </a:rPr>
              <a:t>(): List(Lied)</a:t>
            </a:r>
            <a:endParaRPr lang="nl-NL" dirty="0">
              <a:solidFill>
                <a:schemeClr val="tx1"/>
              </a:solidFill>
            </a:endParaRP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447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246</Words>
  <Application>Microsoft Office PowerPoint</Application>
  <PresentationFormat>Breedbeeld</PresentationFormat>
  <Paragraphs>43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Jens Goemaere</dc:creator>
  <cp:lastModifiedBy>Jens Goemaere</cp:lastModifiedBy>
  <cp:revision>2</cp:revision>
  <dcterms:created xsi:type="dcterms:W3CDTF">2022-12-08T08:52:06Z</dcterms:created>
  <dcterms:modified xsi:type="dcterms:W3CDTF">2022-12-14T19:26:10Z</dcterms:modified>
</cp:coreProperties>
</file>