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71" r:id="rId9"/>
    <p:sldId id="270" r:id="rId10"/>
    <p:sldId id="269" r:id="rId11"/>
    <p:sldId id="268" r:id="rId12"/>
    <p:sldId id="274" r:id="rId13"/>
    <p:sldId id="275" r:id="rId14"/>
    <p:sldId id="278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136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 Vansh" userId="6073f30292863257" providerId="LiveId" clId="{45E169D7-8740-4882-9F39-9720E637EE0C}"/>
    <pc:docChg chg="undo custSel modSld">
      <pc:chgData name="Patel Vansh" userId="6073f30292863257" providerId="LiveId" clId="{45E169D7-8740-4882-9F39-9720E637EE0C}" dt="2023-12-21T08:24:01.508" v="4" actId="931"/>
      <pc:docMkLst>
        <pc:docMk/>
      </pc:docMkLst>
      <pc:sldChg chg="addSp delSp modSp mod">
        <pc:chgData name="Patel Vansh" userId="6073f30292863257" providerId="LiveId" clId="{45E169D7-8740-4882-9F39-9720E637EE0C}" dt="2023-12-21T08:24:01.508" v="4" actId="931"/>
        <pc:sldMkLst>
          <pc:docMk/>
          <pc:sldMk cId="694326497" sldId="279"/>
        </pc:sldMkLst>
        <pc:spChg chg="add del mod">
          <ac:chgData name="Patel Vansh" userId="6073f30292863257" providerId="LiveId" clId="{45E169D7-8740-4882-9F39-9720E637EE0C}" dt="2023-12-21T08:24:01.508" v="4" actId="931"/>
          <ac:spMkLst>
            <pc:docMk/>
            <pc:sldMk cId="694326497" sldId="279"/>
            <ac:spMk id="4" creationId="{07C68559-42AC-E502-5F09-9CF9B77B6A7F}"/>
          </ac:spMkLst>
        </pc:spChg>
        <pc:picChg chg="del mod">
          <ac:chgData name="Patel Vansh" userId="6073f30292863257" providerId="LiveId" clId="{45E169D7-8740-4882-9F39-9720E637EE0C}" dt="2023-12-21T08:23:43.752" v="1" actId="478"/>
          <ac:picMkLst>
            <pc:docMk/>
            <pc:sldMk cId="694326497" sldId="279"/>
            <ac:picMk id="8" creationId="{436E1FE2-0EBC-212E-EF9A-F77DA1E49267}"/>
          </ac:picMkLst>
        </pc:picChg>
        <pc:picChg chg="add del">
          <ac:chgData name="Patel Vansh" userId="6073f30292863257" providerId="LiveId" clId="{45E169D7-8740-4882-9F39-9720E637EE0C}" dt="2023-12-21T08:23:46.740" v="3" actId="22"/>
          <ac:picMkLst>
            <pc:docMk/>
            <pc:sldMk cId="694326497" sldId="279"/>
            <ac:picMk id="9" creationId="{82E40B92-C049-C276-DDAD-9368092AAB2E}"/>
          </ac:picMkLst>
        </pc:picChg>
        <pc:picChg chg="add mod">
          <ac:chgData name="Patel Vansh" userId="6073f30292863257" providerId="LiveId" clId="{45E169D7-8740-4882-9F39-9720E637EE0C}" dt="2023-12-21T08:24:01.508" v="4" actId="931"/>
          <ac:picMkLst>
            <pc:docMk/>
            <pc:sldMk cId="694326497" sldId="279"/>
            <ac:picMk id="11" creationId="{1F49F019-96DA-FC4D-1939-EE7489C590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48A2-3CCE-4B6B-80CC-65CDDD49AE33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3536A-60DA-4BF8-A298-A07A940DC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9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6ADA73-3048-4B87-B580-DC45A014CDE5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504F-C8F5-4985-B73D-61E01461CACA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4F9-C0D6-4806-8811-6248FE68197C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522-A475-492B-B4DB-E140367A1F2F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987E-12C7-4938-986C-17C9E1BDD4F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45E-A76F-4200-9581-99174ADFF0AD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0CE-F83F-4242-9D6D-C488CE738D0A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0D87-E58B-467F-AC05-D64AFAFDFA93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9BF7-50E2-4303-B7AF-940BFA17BCD7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A5EB-7DC7-4672-8A62-CC9F14B5E5E6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1D-828E-4F34-A977-07777E7B379C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E077-9F22-4E6D-8A02-81D2621B5E7F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F828-5B16-4D6E-8DBD-033A2FC5CB33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D62-F74A-4458-B909-33D3A230BCD8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9FC9-B439-4F10-B1D8-6C5F8AF6B15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F851-0CC1-420E-8918-04B998234E36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9E11-386D-4450-B582-7D0FA45821C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C60-A5A2-45E2-9263-D5D95266E1E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D708-0BF2-709B-4343-AA3C4E485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205513"/>
            <a:ext cx="8791575" cy="2387600"/>
          </a:xfrm>
        </p:spPr>
        <p:txBody>
          <a:bodyPr/>
          <a:lstStyle/>
          <a:p>
            <a:r>
              <a:rPr lang="en-IN" dirty="0"/>
              <a:t>R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11A8-EC46-9E0B-9D68-6F069B7F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756043"/>
            <a:ext cx="8791575" cy="1655762"/>
          </a:xfrm>
        </p:spPr>
        <p:txBody>
          <a:bodyPr/>
          <a:lstStyle/>
          <a:p>
            <a:r>
              <a:rPr lang="en-IN" b="1" i="0" dirty="0" err="1">
                <a:effectLst/>
                <a:latin typeface="Söhne"/>
              </a:rPr>
              <a:t>AlcoholConsumption_AUS_AUT</a:t>
            </a:r>
            <a:endParaRPr lang="en-IN" b="1" i="0" dirty="0"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76C7C-D776-906F-EF03-DC00C7EC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1075" y="637469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B2A67-C925-9FA5-DEF1-174D20C4E434}"/>
              </a:ext>
            </a:extLst>
          </p:cNvPr>
          <p:cNvSpPr txBox="1"/>
          <p:nvPr/>
        </p:nvSpPr>
        <p:spPr>
          <a:xfrm>
            <a:off x="2221030" y="6370491"/>
            <a:ext cx="645133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Name:-PATEL VANSHKUMAR JAYANTIBHAI                                                20220701018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62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E609-F635-E120-5364-1EA25667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8" y="1019859"/>
            <a:ext cx="3856037" cy="1639884"/>
          </a:xfrm>
        </p:spPr>
        <p:txBody>
          <a:bodyPr/>
          <a:lstStyle/>
          <a:p>
            <a:pPr algn="ctr"/>
            <a:r>
              <a:rPr lang="en-IN" dirty="0"/>
              <a:t>MEDIAN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22C0C-24AD-B057-9D41-37B88B309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6"/>
            <a:ext cx="5891213" cy="33138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EED1-C9C9-8093-E67B-45C2868E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3015114"/>
            <a:ext cx="3856037" cy="1985630"/>
          </a:xfrm>
        </p:spPr>
        <p:txBody>
          <a:bodyPr/>
          <a:lstStyle/>
          <a:p>
            <a:r>
              <a:rPr lang="en-US" dirty="0"/>
              <a:t>After ordering the data the number which arrives in middle is median</a:t>
            </a:r>
          </a:p>
          <a:p>
            <a:r>
              <a:rPr lang="en-IN" dirty="0"/>
              <a:t>Finding Median for litres/capita</a:t>
            </a:r>
          </a:p>
          <a:p>
            <a:r>
              <a:rPr lang="en-IN" dirty="0"/>
              <a:t>Code:-</a:t>
            </a:r>
            <a:r>
              <a:rPr lang="en-US" dirty="0"/>
              <a:t>median(</a:t>
            </a:r>
            <a:r>
              <a:rPr lang="en-US" dirty="0" err="1"/>
              <a:t>Alcohol_Con$`LITRES</a:t>
            </a:r>
            <a:r>
              <a:rPr lang="en-US" dirty="0"/>
              <a:t>/CAPITA`)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A3BD-AFFA-F049-2340-14766445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788" y="6316410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5C87-C30C-E643-3BAB-347D877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5104" y="631641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090761"/>
            <a:ext cx="3856037" cy="1639884"/>
          </a:xfrm>
        </p:spPr>
        <p:txBody>
          <a:bodyPr/>
          <a:lstStyle/>
          <a:p>
            <a:pPr algn="ctr"/>
            <a:r>
              <a:rPr lang="en-IN" dirty="0"/>
              <a:t>VARIANCE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B27A-82CD-CB2D-2CE1-F7536416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02441"/>
            <a:ext cx="3856037" cy="19278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Measurement of number which differ from mean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variance for litres/capita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Code:-</a:t>
            </a:r>
            <a:r>
              <a:rPr lang="en-US" dirty="0"/>
              <a:t>var(</a:t>
            </a:r>
            <a:r>
              <a:rPr lang="en-US" dirty="0" err="1"/>
              <a:t>Alcohol_Con$`LITRES</a:t>
            </a:r>
            <a:r>
              <a:rPr lang="en-US" dirty="0"/>
              <a:t>/CAPITA`)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17379"/>
            <a:ext cx="6239309" cy="365125"/>
          </a:xfrm>
        </p:spPr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7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BD8D0F-6B02-2A54-B731-220952831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5437"/>
            <a:ext cx="5891213" cy="3312464"/>
          </a:xfrm>
        </p:spPr>
      </p:pic>
    </p:spTree>
    <p:extLst>
      <p:ext uri="{BB962C8B-B14F-4D97-AF65-F5344CB8AC3E}">
        <p14:creationId xmlns:p14="http://schemas.microsoft.com/office/powerpoint/2010/main" val="225344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6495-67EE-205A-FBAE-15046A23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37693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DATA </a:t>
            </a:r>
            <a:r>
              <a:rPr lang="en-IN" dirty="0" err="1"/>
              <a:t>VISUALIZATIOn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342A3-620F-92CE-F4FF-6957EF6F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5041" y="6326035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0266B-2AB8-CCDE-CF98-4DACE0A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5099" y="632603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090761"/>
            <a:ext cx="3856037" cy="16398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ea typeface="Times New Roman" panose="02020603050405020304" pitchFamily="18" charset="0"/>
              </a:rPr>
              <a:t>create a histogram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B27A-82CD-CB2D-2CE1-F7536416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02441"/>
            <a:ext cx="3856037" cy="1927878"/>
          </a:xfrm>
        </p:spPr>
        <p:txBody>
          <a:bodyPr/>
          <a:lstStyle/>
          <a:p>
            <a:r>
              <a:rPr lang="en-IN" dirty="0"/>
              <a:t>Code:-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hist(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Alcohol_Con$`LITRES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/CAPITA`)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17379"/>
            <a:ext cx="6239309" cy="365125"/>
          </a:xfrm>
        </p:spPr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7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5E0E77-3E6D-BC17-FB7C-2386663B3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6"/>
            <a:ext cx="5891213" cy="3313806"/>
          </a:xfrm>
        </p:spPr>
      </p:pic>
    </p:spTree>
    <p:extLst>
      <p:ext uri="{BB962C8B-B14F-4D97-AF65-F5344CB8AC3E}">
        <p14:creationId xmlns:p14="http://schemas.microsoft.com/office/powerpoint/2010/main" val="40685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090761"/>
            <a:ext cx="3856037" cy="1639884"/>
          </a:xfrm>
        </p:spPr>
        <p:txBody>
          <a:bodyPr/>
          <a:lstStyle/>
          <a:p>
            <a:pPr algn="ctr"/>
            <a:r>
              <a:rPr lang="en-US" dirty="0">
                <a:effectLst/>
                <a:ea typeface="Times New Roman" panose="02020603050405020304" pitchFamily="18" charset="0"/>
              </a:rPr>
              <a:t>create a histogram AND ADD COLOUR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B27A-82CD-CB2D-2CE1-F7536416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02441"/>
            <a:ext cx="3856037" cy="19278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Code:-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hist(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Alcohol_Con$`LITRES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CAPITA`,col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green",border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="black")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17379"/>
            <a:ext cx="6239309" cy="365125"/>
          </a:xfrm>
        </p:spPr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7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E2B11A-2AC8-678A-18A8-03D9CEBF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6"/>
            <a:ext cx="5891213" cy="3313806"/>
          </a:xfrm>
        </p:spPr>
      </p:pic>
    </p:spTree>
    <p:extLst>
      <p:ext uri="{BB962C8B-B14F-4D97-AF65-F5344CB8AC3E}">
        <p14:creationId xmlns:p14="http://schemas.microsoft.com/office/powerpoint/2010/main" val="117385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2662279"/>
            <a:ext cx="3856037" cy="10587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ea typeface="Times New Roman" panose="02020603050405020304" pitchFamily="18" charset="0"/>
              </a:rPr>
              <a:t>create a      BARPLOT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17379"/>
            <a:ext cx="6239309" cy="365125"/>
          </a:xfrm>
        </p:spPr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7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605926-2F01-7CC1-F9DF-DABCC2E6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6"/>
            <a:ext cx="5891213" cy="3313806"/>
          </a:xfrm>
        </p:spPr>
      </p:pic>
    </p:spTree>
    <p:extLst>
      <p:ext uri="{BB962C8B-B14F-4D97-AF65-F5344CB8AC3E}">
        <p14:creationId xmlns:p14="http://schemas.microsoft.com/office/powerpoint/2010/main" val="155663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553" y="2668705"/>
            <a:ext cx="3856037" cy="10459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ea typeface="Times New Roman" panose="02020603050405020304" pitchFamily="18" charset="0"/>
              </a:rPr>
              <a:t>create a</a:t>
            </a:r>
            <a:r>
              <a:rPr lang="en-US" dirty="0">
                <a:ea typeface="Times New Roman" panose="02020603050405020304" pitchFamily="18" charset="0"/>
              </a:rPr>
              <a:t>     PIACHART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17379"/>
            <a:ext cx="6239309" cy="365125"/>
          </a:xfrm>
        </p:spPr>
        <p:txBody>
          <a:bodyPr/>
          <a:lstStyle/>
          <a:p>
            <a:r>
              <a:rPr lang="en-US"/>
              <a:t>Name:-patel vanshkumar jayantibhai                                                   20220701018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7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49F019-96DA-FC4D-1939-EE7489C59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6"/>
            <a:ext cx="5891213" cy="3313806"/>
          </a:xfrm>
        </p:spPr>
      </p:pic>
    </p:spTree>
    <p:extLst>
      <p:ext uri="{BB962C8B-B14F-4D97-AF65-F5344CB8AC3E}">
        <p14:creationId xmlns:p14="http://schemas.microsoft.com/office/powerpoint/2010/main" val="6943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34E1-FF30-F303-9C28-073D47B9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EE54-AD9A-75BD-7117-B446DD62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Söhne"/>
              </a:rPr>
              <a:t>Alcohol consumption is a multifaceted aspect of societal behavior, influenced by cultural, economic, and policy factors. </a:t>
            </a:r>
          </a:p>
          <a:p>
            <a:r>
              <a:rPr lang="en-US" b="0" i="0" dirty="0">
                <a:effectLst/>
                <a:latin typeface="Söhne"/>
              </a:rPr>
              <a:t>This project delves into a comprehensive analysis of global alcohol consumption trends, focusing on data from specific countries such as Australia and Austria. </a:t>
            </a:r>
          </a:p>
          <a:p>
            <a:r>
              <a:rPr lang="en-US" b="0" i="0" dirty="0">
                <a:effectLst/>
                <a:latin typeface="Söhne"/>
              </a:rPr>
              <a:t>The dataset, named "</a:t>
            </a:r>
            <a:r>
              <a:rPr lang="en-US" b="0" i="0" dirty="0" err="1">
                <a:effectLst/>
                <a:latin typeface="Söhne"/>
              </a:rPr>
              <a:t>GlobalAlcoholTrends</a:t>
            </a:r>
            <a:r>
              <a:rPr lang="en-US" b="0" i="0" dirty="0">
                <a:effectLst/>
                <a:latin typeface="Söhne"/>
              </a:rPr>
              <a:t>," captures information spanning several decades, allowing for an in-depth exploration of how consumption patterns have evolved over time.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83581-6193-48D4-3302-C258F3AB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6913" y="6337266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4B7C-4E7A-D888-472B-F6054D31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6224" y="633726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8254-FFBE-E38F-ADEF-441F756E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9AD7-94CF-82AD-2E3D-B536D13A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dataset captures alcohol consumption trends across locations, providing information on the type of data measured ("ALCOHOL"), subject category ("TOT" for total consumption),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Litres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/Capita for each year.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details on geographic locations such as Australia and Austria, the dataset facilitates concise analysis of cross-country patterns and temporal trends in alcohol consumption.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metric "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Litres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/Capita" quantifies per capita alcohol consumption in liters, offering valuable insights for research on public health and policy strategies.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28D7F-3038-205A-2699-5E4F8465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6914" y="6316409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F5D8F-F423-834C-B98C-B729BC49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6228" y="631641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5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1F71-A071-3060-7FA5-1B9C9E60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ea typeface="Times New Roman" panose="02020603050405020304" pitchFamily="18" charset="0"/>
              </a:rPr>
              <a:t>Columns in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952-E75A-BB53-971F-7E0C93BE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LOCATION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INDICATOR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SUBJECT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TIME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LITRES/CAPITA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F2EB9-7E1A-C428-5C16-BBA0F231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7664" y="6316411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D8249-D4C0-3B6F-397B-483DFA3D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599" y="631641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6495-67EE-205A-FBAE-15046A23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37693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STATISTICAL ANALYSIS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342A3-620F-92CE-F4FF-6957EF6F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5041" y="6326035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0266B-2AB8-CCDE-CF98-4DACE0A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6224" y="632603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090761"/>
            <a:ext cx="3856037" cy="1639884"/>
          </a:xfrm>
        </p:spPr>
        <p:txBody>
          <a:bodyPr/>
          <a:lstStyle/>
          <a:p>
            <a:pPr algn="ctr"/>
            <a:r>
              <a:rPr lang="en-IN" dirty="0"/>
              <a:t>Print the data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B27A-82CD-CB2D-2CE1-F7536416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02441"/>
            <a:ext cx="3856037" cy="19278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Printing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Code:-</a:t>
            </a:r>
            <a:r>
              <a:rPr lang="en-US" dirty="0"/>
              <a:t>max(</a:t>
            </a:r>
            <a:r>
              <a:rPr lang="en-US" dirty="0" err="1"/>
              <a:t>Alcohol_Con$`LITRES</a:t>
            </a:r>
            <a:r>
              <a:rPr lang="en-US" dirty="0"/>
              <a:t>/CAPITA`)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27003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62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1EDDE1-015B-C27F-DEDC-724E3E481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6"/>
            <a:ext cx="5891213" cy="3313806"/>
          </a:xfrm>
        </p:spPr>
      </p:pic>
    </p:spTree>
    <p:extLst>
      <p:ext uri="{BB962C8B-B14F-4D97-AF65-F5344CB8AC3E}">
        <p14:creationId xmlns:p14="http://schemas.microsoft.com/office/powerpoint/2010/main" val="412261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090761"/>
            <a:ext cx="3856037" cy="1639884"/>
          </a:xfrm>
        </p:spPr>
        <p:txBody>
          <a:bodyPr/>
          <a:lstStyle/>
          <a:p>
            <a:pPr algn="ctr"/>
            <a:r>
              <a:rPr lang="en-IN" dirty="0"/>
              <a:t>MAXIMUM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B27A-82CD-CB2D-2CE1-F7536416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02441"/>
            <a:ext cx="3856037" cy="19278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maximum for litres/capita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Code:-</a:t>
            </a:r>
            <a:r>
              <a:rPr lang="en-US" dirty="0"/>
              <a:t>max(</a:t>
            </a:r>
            <a:r>
              <a:rPr lang="en-US" dirty="0" err="1"/>
              <a:t>Alcohol_Con$`LITRES</a:t>
            </a:r>
            <a:r>
              <a:rPr lang="en-US" dirty="0"/>
              <a:t>/CAPITA`)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36628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6224" y="633662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BCB01C-BEB0-1154-8CE4-B341183C0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6972"/>
            <a:ext cx="5891213" cy="3309394"/>
          </a:xfrm>
        </p:spPr>
      </p:pic>
    </p:spTree>
    <p:extLst>
      <p:ext uri="{BB962C8B-B14F-4D97-AF65-F5344CB8AC3E}">
        <p14:creationId xmlns:p14="http://schemas.microsoft.com/office/powerpoint/2010/main" val="202634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090761"/>
            <a:ext cx="3856037" cy="1639884"/>
          </a:xfrm>
        </p:spPr>
        <p:txBody>
          <a:bodyPr/>
          <a:lstStyle/>
          <a:p>
            <a:pPr algn="ctr"/>
            <a:r>
              <a:rPr lang="en-IN" dirty="0"/>
              <a:t>MINIMUM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B27A-82CD-CB2D-2CE1-F7536416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02441"/>
            <a:ext cx="3856037" cy="19278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minimum for litres/capita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Code:-</a:t>
            </a:r>
            <a:r>
              <a:rPr lang="en-US" dirty="0"/>
              <a:t>min(</a:t>
            </a:r>
            <a:r>
              <a:rPr lang="en-US" dirty="0" err="1"/>
              <a:t>Alcohol_Con$`LITRES</a:t>
            </a:r>
            <a:r>
              <a:rPr lang="en-US" dirty="0"/>
              <a:t>/CAPITA`)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27003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62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8ECEAB-7B69-44C0-F18A-6A7F1FDD8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1306"/>
            <a:ext cx="5891213" cy="3320725"/>
          </a:xfrm>
        </p:spPr>
      </p:pic>
    </p:spTree>
    <p:extLst>
      <p:ext uri="{BB962C8B-B14F-4D97-AF65-F5344CB8AC3E}">
        <p14:creationId xmlns:p14="http://schemas.microsoft.com/office/powerpoint/2010/main" val="634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457-7539-7BF2-A159-382F3FAF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090761"/>
            <a:ext cx="3856037" cy="1639884"/>
          </a:xfrm>
        </p:spPr>
        <p:txBody>
          <a:bodyPr/>
          <a:lstStyle/>
          <a:p>
            <a:pPr algn="ctr"/>
            <a:r>
              <a:rPr lang="en-IN" dirty="0"/>
              <a:t>MEAN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B27A-82CD-CB2D-2CE1-F7536416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02441"/>
            <a:ext cx="3856037" cy="192787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refers to finding average of whole dataset by adding all numbers and then dividing them with total number of dataset.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mean for litres/capita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Code:-</a:t>
            </a:r>
            <a:r>
              <a:rPr lang="en-US" dirty="0"/>
              <a:t>mean(</a:t>
            </a:r>
            <a:r>
              <a:rPr lang="en-US" dirty="0" err="1"/>
              <a:t>Alcohol_Con$`LITRES</a:t>
            </a:r>
            <a:r>
              <a:rPr lang="en-US" dirty="0"/>
              <a:t>/CAPITA`)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ECD2-A588-3B67-7367-731A7C1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434" y="6327004"/>
            <a:ext cx="6239309" cy="365125"/>
          </a:xfrm>
        </p:spPr>
        <p:txBody>
          <a:bodyPr/>
          <a:lstStyle/>
          <a:p>
            <a:r>
              <a:rPr lang="en-US" dirty="0"/>
              <a:t>Name:-</a:t>
            </a:r>
            <a:r>
              <a:rPr lang="en-US" dirty="0" err="1"/>
              <a:t>patel</a:t>
            </a:r>
            <a:r>
              <a:rPr lang="en-US" dirty="0"/>
              <a:t> </a:t>
            </a:r>
            <a:r>
              <a:rPr lang="en-US" dirty="0" err="1"/>
              <a:t>vanshkumar</a:t>
            </a:r>
            <a:r>
              <a:rPr lang="en-US" dirty="0"/>
              <a:t> </a:t>
            </a:r>
            <a:r>
              <a:rPr lang="en-US" dirty="0" err="1"/>
              <a:t>jayantibhai</a:t>
            </a:r>
            <a:r>
              <a:rPr lang="en-US" dirty="0"/>
              <a:t>                                                   20220701018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6C49-A0F0-FA9A-9ED4-5B494BD6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6224" y="632700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953604-340B-F8FF-C488-F2DC807D7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6"/>
            <a:ext cx="5891213" cy="3313806"/>
          </a:xfrm>
        </p:spPr>
      </p:pic>
    </p:spTree>
    <p:extLst>
      <p:ext uri="{BB962C8B-B14F-4D97-AF65-F5344CB8AC3E}">
        <p14:creationId xmlns:p14="http://schemas.microsoft.com/office/powerpoint/2010/main" val="63301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506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Söhne</vt:lpstr>
      <vt:lpstr>Symbol</vt:lpstr>
      <vt:lpstr>Times New Roman</vt:lpstr>
      <vt:lpstr>Tw Cen MT</vt:lpstr>
      <vt:lpstr>Circuit</vt:lpstr>
      <vt:lpstr>R programming </vt:lpstr>
      <vt:lpstr>INTRODUCTION OF THE PROJECT</vt:lpstr>
      <vt:lpstr>DATASET DESCRIPTION</vt:lpstr>
      <vt:lpstr>Columns in the Dataset</vt:lpstr>
      <vt:lpstr>STATISTICAL ANALYSIS </vt:lpstr>
      <vt:lpstr>Print the data set</vt:lpstr>
      <vt:lpstr>MAXIMUM</vt:lpstr>
      <vt:lpstr>MINIMUM</vt:lpstr>
      <vt:lpstr>MEAN</vt:lpstr>
      <vt:lpstr>MEDIAN</vt:lpstr>
      <vt:lpstr>VARIANCE</vt:lpstr>
      <vt:lpstr>DATA VISUALIZATIOn</vt:lpstr>
      <vt:lpstr>create a histogram</vt:lpstr>
      <vt:lpstr>create a histogram AND ADD COLOUR </vt:lpstr>
      <vt:lpstr>create a      BARPLOT</vt:lpstr>
      <vt:lpstr>create a     PIACHART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</dc:title>
  <dc:creator>Patel Vansh</dc:creator>
  <cp:lastModifiedBy>Patel Vansh</cp:lastModifiedBy>
  <cp:revision>1</cp:revision>
  <dcterms:created xsi:type="dcterms:W3CDTF">2023-12-20T17:08:58Z</dcterms:created>
  <dcterms:modified xsi:type="dcterms:W3CDTF">2023-12-21T08:38:12Z</dcterms:modified>
</cp:coreProperties>
</file>