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F4EA5-E8D6-B17A-8733-F734ECE65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5345" y="386192"/>
            <a:ext cx="5369169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Strategic Plan for Predicting Stock Levels</a:t>
            </a:r>
          </a:p>
        </p:txBody>
      </p:sp>
      <p:pic>
        <p:nvPicPr>
          <p:cNvPr id="29" name="Picture 28" descr="Person pointing on a map">
            <a:extLst>
              <a:ext uri="{FF2B5EF4-FFF2-40B4-BE49-F238E27FC236}">
                <a16:creationId xmlns:a16="http://schemas.microsoft.com/office/drawing/2014/main" id="{9137CC9C-67DF-4F8D-78EF-414CEE33D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4" r="27445" b="-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1F8AF6B7-F7FB-BE3F-9375-94B69EAA1B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98092" y="2391994"/>
            <a:ext cx="5355276" cy="42330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Data Integration: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Merge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Sales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Sensor Stock Levels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using timestamp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</a:rPr>
              <a:t>product_id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Key Steps: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Data Collection and Integration: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628650" marR="0" lvl="1" indent="-171450" algn="l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Clean and merge data from the two tables.</a:t>
            </a:r>
          </a:p>
          <a:p>
            <a:pPr marL="628650" marR="0" lvl="1" indent="-171450" algn="l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Aggregate hourly sales data.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Feature Engineering: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628650" marR="0" lvl="1" indent="-171450" algn="l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Generate features for sales trends and historical stock levels.</a:t>
            </a:r>
          </a:p>
          <a:p>
            <a:pPr marL="628650" marR="0" lvl="1" indent="-171450" algn="l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Create lag features for temporal dependencies.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Predictive Modeling: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628650" marR="0" lvl="1" indent="-171450" algn="l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Evaluate and select the best machine learning model.</a:t>
            </a:r>
          </a:p>
          <a:p>
            <a:pPr marL="628650" marR="0" lvl="1" indent="-171450" algn="l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Train and validate the model using historical data.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Implementation: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628650" marR="0" lvl="1" indent="-171450" algn="l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Deploy a real-time prediction system.</a:t>
            </a:r>
          </a:p>
          <a:p>
            <a:pPr marL="628650" marR="0" lvl="1" indent="-171450" algn="l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Integrate with the procurement system for automated ordering.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695784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Posterama</vt:lpstr>
      <vt:lpstr>SplashVTI</vt:lpstr>
      <vt:lpstr>Strategic Plan for Predicting Stock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YUGANTER PRATAP</dc:creator>
  <cp:lastModifiedBy>YUGANTER PRATAP</cp:lastModifiedBy>
  <cp:revision>1</cp:revision>
  <dcterms:created xsi:type="dcterms:W3CDTF">2024-06-18T08:27:17Z</dcterms:created>
  <dcterms:modified xsi:type="dcterms:W3CDTF">2024-06-18T08:41:14Z</dcterms:modified>
</cp:coreProperties>
</file>