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59" r:id="rId7"/>
    <p:sldId id="271" r:id="rId8"/>
    <p:sldId id="276" r:id="rId9"/>
    <p:sldId id="272" r:id="rId10"/>
    <p:sldId id="273" r:id="rId11"/>
    <p:sldId id="27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48" d="100"/>
          <a:sy n="48" d="100"/>
        </p:scale>
        <p:origin x="67" y="76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 to Share and Collaborate 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1028" name="Picture 4" descr="GitHub logo and symbol, meaning, history, PNG">
            <a:extLst>
              <a:ext uri="{FF2B5EF4-FFF2-40B4-BE49-F238E27FC236}">
                <a16:creationId xmlns:a16="http://schemas.microsoft.com/office/drawing/2014/main" id="{C2B02599-317D-4B87-83B3-9B783A28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9" y="2139696"/>
            <a:ext cx="4260467" cy="24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F7B3-B24E-46DF-950F-343A45EA6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BA18C-0509-441B-8C73-4833FA9E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5335523" cy="1257574"/>
          </a:xfrm>
        </p:spPr>
        <p:txBody>
          <a:bodyPr/>
          <a:lstStyle/>
          <a:p>
            <a:r>
              <a:rPr lang="en-US" dirty="0"/>
              <a:t>ANY QUESTIONS OR QUERIES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713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D126F-C995-4832-9A07-81F38799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88369"/>
            <a:ext cx="4942829" cy="2958275"/>
          </a:xfrm>
        </p:spPr>
        <p:txBody>
          <a:bodyPr/>
          <a:lstStyle/>
          <a:p>
            <a:r>
              <a:rPr lang="en-US" dirty="0"/>
              <a:t>Version Control System</a:t>
            </a:r>
          </a:p>
          <a:p>
            <a:r>
              <a:rPr lang="en-US" dirty="0"/>
              <a:t>Open Source Software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Git vs Github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C89C0-4168-419A-9120-D8544C07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B4CB-0243-4E63-8A4F-4DE3116F82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6C28-E6F7-4731-BA64-7EC9FE80B4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9596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2" y="1153036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SYSTEM(VCS)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0" y="2563477"/>
            <a:ext cx="5115442" cy="608895"/>
          </a:xfrm>
        </p:spPr>
        <p:txBody>
          <a:bodyPr/>
          <a:lstStyle/>
          <a:p>
            <a:r>
              <a:rPr lang="en-US" dirty="0"/>
              <a:t>WHAT IS A VERSION CONTROL SYSTEM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341293"/>
            <a:ext cx="4942829" cy="2958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 is the practice of tracking and managing changes to software code. 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 systems are software tools that help software teams manage changes to source code over time. 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60B962-DBF6-4B59-852F-E4F0C13E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24" y="2874684"/>
            <a:ext cx="615696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2" y="1153036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SYSTEM(VCS)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5101325" cy="608895"/>
          </a:xfrm>
        </p:spPr>
        <p:txBody>
          <a:bodyPr/>
          <a:lstStyle/>
          <a:p>
            <a:r>
              <a:rPr lang="en-US" dirty="0"/>
              <a:t>WHY USE VERSION CONTROL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revert selected files back to a previous state</a:t>
            </a:r>
            <a:endParaRPr lang="en-US" sz="2400" dirty="0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revert the entire project back to a previous state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compare changes over time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see who last modified something that might be causing a problem.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who introduced an issue and when. 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Version Control Software Comparison: Git, Mercurial,CVS, SVN | by Derya  Cortuk | Medium">
            <a:extLst>
              <a:ext uri="{FF2B5EF4-FFF2-40B4-BE49-F238E27FC236}">
                <a16:creationId xmlns:a16="http://schemas.microsoft.com/office/drawing/2014/main" id="{68A1DC2F-4A13-4CC1-B962-C02C6E52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92" y="3212382"/>
            <a:ext cx="5314751" cy="25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422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5236E-195E-48A7-924E-32B730E5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97965"/>
            <a:ext cx="4942829" cy="2958275"/>
          </a:xfrm>
        </p:spPr>
        <p:txBody>
          <a:bodyPr/>
          <a:lstStyle/>
          <a:p>
            <a:r>
              <a:rPr lang="en-US" dirty="0"/>
              <a:t>They are highly cost effective, have a lot of resources and have abundant support available to them.</a:t>
            </a:r>
          </a:p>
          <a:p>
            <a:r>
              <a:rPr lang="en-US" dirty="0"/>
              <a:t>A few examples:</a:t>
            </a:r>
            <a:r>
              <a:rPr lang="en-IN" dirty="0"/>
              <a:t> Java, Python, </a:t>
            </a:r>
            <a:r>
              <a:rPr lang="en-IN" dirty="0" err="1"/>
              <a:t>MySql</a:t>
            </a:r>
            <a:r>
              <a:rPr lang="en-IN" dirty="0"/>
              <a:t>, Scratch, Ubuntu and Github.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CE337-C884-46D7-BB35-B43B31141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2381287"/>
            <a:ext cx="5821294" cy="1065524"/>
          </a:xfrm>
        </p:spPr>
        <p:txBody>
          <a:bodyPr/>
          <a:lstStyle/>
          <a:p>
            <a:r>
              <a:rPr lang="en-US" dirty="0"/>
              <a:t>Denotes software for which the original source code is made freely available and may be redistributed and modified.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36106-0DA0-4503-AEF9-3B0036B7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6" y="1003686"/>
            <a:ext cx="7342622" cy="1215566"/>
          </a:xfrm>
        </p:spPr>
        <p:txBody>
          <a:bodyPr/>
          <a:lstStyle/>
          <a:p>
            <a:r>
              <a:rPr lang="en-US" dirty="0"/>
              <a:t>WHAT IS OPEN SOURCE ?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DCD7-8B80-4EA6-9771-01C9478DD8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DA23-7E10-4485-983B-5116CA895D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6148" name="Picture 4" descr="Open Source Software — Advantages and Disadvantages | by Jay Patel | Medium">
            <a:extLst>
              <a:ext uri="{FF2B5EF4-FFF2-40B4-BE49-F238E27FC236}">
                <a16:creationId xmlns:a16="http://schemas.microsoft.com/office/drawing/2014/main" id="{5A2F76ED-26B1-4FBB-8FAC-C9AEA5B4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97" y="2524050"/>
            <a:ext cx="4942829" cy="37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54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352D8-E002-46C6-AC65-E5D14E4F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Tracks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Free and open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Supports non-linear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Creates backups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Scalable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Supports collaboration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Branching is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Distributed development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FE71-82C8-4E60-B92E-8DFD0EA64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097133"/>
            <a:ext cx="7342631" cy="608895"/>
          </a:xfrm>
        </p:spPr>
        <p:txBody>
          <a:bodyPr/>
          <a:lstStyle/>
          <a:p>
            <a:r>
              <a:rPr lang="en-US" dirty="0"/>
              <a:t>Git is a version control system used to track changes in computer files some of it most prominent features: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A446F6-8798-43B7-A6B5-B977D15D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9260"/>
            <a:ext cx="7342622" cy="1215566"/>
          </a:xfrm>
        </p:spPr>
        <p:txBody>
          <a:bodyPr/>
          <a:lstStyle/>
          <a:p>
            <a:r>
              <a:rPr lang="en-US" dirty="0"/>
              <a:t>WHAT IS GIT ?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91C432-FFD4-4C42-8190-4B92F303D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9BD4-3271-4782-BEF7-F16F6C27E0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99AC-0E70-4B1A-8356-12BEB1F5A4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4098" name="Picture 2" descr="business-org">
            <a:extLst>
              <a:ext uri="{FF2B5EF4-FFF2-40B4-BE49-F238E27FC236}">
                <a16:creationId xmlns:a16="http://schemas.microsoft.com/office/drawing/2014/main" id="{188CC8EE-1605-4613-BFB7-E61A5873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3" y="2731037"/>
            <a:ext cx="5629275" cy="337185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927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DB64D-A5A7-46C0-800F-1D32E83C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06" y="3175495"/>
            <a:ext cx="4942829" cy="29582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Enables you to contribute to Open Source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Contribute code/documentation to existing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Sponsor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Collaborative workspace for Organizations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DEE7-8773-47B6-8FD1-88BDF5007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507" y="2344020"/>
            <a:ext cx="6427206" cy="608895"/>
          </a:xfrm>
        </p:spPr>
        <p:txBody>
          <a:bodyPr/>
          <a:lstStyle/>
          <a:p>
            <a:r>
              <a:rPr lang="en-US" dirty="0"/>
              <a:t>GitHub is a cloud-based hosting service that lets you manage Git repositories. 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F13B3-76D8-4C9D-9E39-E6DCD858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06" y="1025020"/>
            <a:ext cx="7342622" cy="1215566"/>
          </a:xfrm>
        </p:spPr>
        <p:txBody>
          <a:bodyPr/>
          <a:lstStyle/>
          <a:p>
            <a:r>
              <a:rPr lang="en-US" dirty="0"/>
              <a:t>What is Github ?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F0A295-AD34-40E3-BCB2-25AE79C070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6D4F-EEAC-4169-97D3-25FED90A81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7F5A-97D8-4F4A-BE73-12AE2C007D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122" name="Picture 2" descr="Git vs Github: Difference Between Git and Github-DecodingDevOps">
            <a:extLst>
              <a:ext uri="{FF2B5EF4-FFF2-40B4-BE49-F238E27FC236}">
                <a16:creationId xmlns:a16="http://schemas.microsoft.com/office/drawing/2014/main" id="{C8D67E92-DCCC-496E-B5BB-89999552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88" y="3000103"/>
            <a:ext cx="5591175" cy="240030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Git and Why Should You Use It? Free Intro to Git Guide">
            <a:extLst>
              <a:ext uri="{FF2B5EF4-FFF2-40B4-BE49-F238E27FC236}">
                <a16:creationId xmlns:a16="http://schemas.microsoft.com/office/drawing/2014/main" id="{1A43EFE8-42E2-41CF-A7FE-BBB206E2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00" y="724234"/>
            <a:ext cx="3666427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67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23581-BBF0-460B-90C9-5D37D40F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03621"/>
            <a:ext cx="5227738" cy="32515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REPOSITORIES: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These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 a collection of files of various different versions of a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COMMIT: The commit command will save all staged changes, along with a brief description from the user.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PULL REQUEST: When you are asking to submit your work(in patches) to the owner of repo.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BFD87-6719-441E-82A0-E1EC4BF5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ADAC8E-9271-430B-8CEF-AA7ED7E9F0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EB7FF-5883-485A-AC56-5FBE1DA01F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8552-5A0F-4EF0-8870-810D493D4D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7170" name="Picture 2" descr="What is Git? | Tutorials Link">
            <a:extLst>
              <a:ext uri="{FF2B5EF4-FFF2-40B4-BE49-F238E27FC236}">
                <a16:creationId xmlns:a16="http://schemas.microsoft.com/office/drawing/2014/main" id="{3A5B9A1A-B340-42FB-8A6D-A2AD9EC5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89" y="2046279"/>
            <a:ext cx="5998411" cy="41089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786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EF6FBF-4D49-484D-AB71-2CCB991B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694854"/>
            <a:ext cx="5475290" cy="781188"/>
          </a:xfrm>
        </p:spPr>
        <p:txBody>
          <a:bodyPr/>
          <a:lstStyle/>
          <a:p>
            <a:r>
              <a:rPr lang="en-US" dirty="0"/>
              <a:t>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E4AF-D659-4234-9833-8B5C8CC02AB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476042"/>
            <a:ext cx="5475290" cy="3232149"/>
          </a:xfrm>
        </p:spPr>
        <p:txBody>
          <a:bodyPr/>
          <a:lstStyle/>
          <a:p>
            <a:r>
              <a:rPr lang="en-US" dirty="0"/>
              <a:t>Git is a software.</a:t>
            </a:r>
          </a:p>
          <a:p>
            <a:r>
              <a:rPr lang="en-US" dirty="0"/>
              <a:t>Git is a command-line tool.</a:t>
            </a:r>
          </a:p>
          <a:p>
            <a:r>
              <a:rPr lang="en-US" dirty="0"/>
              <a:t>Git is maintained by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Git is focused mainly on the version control and code sharing.</a:t>
            </a:r>
          </a:p>
          <a:p>
            <a:r>
              <a:rPr lang="en-US" dirty="0"/>
              <a:t>Git is installed locally on the system.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49959-1AA9-4E05-882B-245CA44E14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1694854"/>
            <a:ext cx="5475600" cy="781188"/>
          </a:xfrm>
        </p:spPr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CE2ED-5647-4526-877A-D2D48805B4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476042"/>
            <a:ext cx="5475600" cy="3232149"/>
          </a:xfrm>
        </p:spPr>
        <p:txBody>
          <a:bodyPr/>
          <a:lstStyle/>
          <a:p>
            <a:r>
              <a:rPr lang="en-US" dirty="0"/>
              <a:t>Github is a service.</a:t>
            </a:r>
          </a:p>
          <a:p>
            <a:r>
              <a:rPr lang="en-US" dirty="0"/>
              <a:t>Github is a Graphical User interface.</a:t>
            </a:r>
          </a:p>
          <a:p>
            <a:r>
              <a:rPr lang="en-US" dirty="0"/>
              <a:t>Github is maintained  by Microsoft.</a:t>
            </a:r>
          </a:p>
          <a:p>
            <a:r>
              <a:rPr lang="en-US" dirty="0"/>
              <a:t>Github is focused on central source code hosting.</a:t>
            </a:r>
          </a:p>
          <a:p>
            <a:r>
              <a:rPr lang="en-US" dirty="0"/>
              <a:t>Git is hosted on the web.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C91786-70A9-4109-840E-3C9F3DBE45C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1FAEC3-9D17-4DF2-9019-55CB4040DD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191C7B-EEF1-47D6-A3F5-B0063C83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8" y="382764"/>
            <a:ext cx="8333222" cy="1147969"/>
          </a:xfrm>
        </p:spPr>
        <p:txBody>
          <a:bodyPr/>
          <a:lstStyle/>
          <a:p>
            <a:r>
              <a:rPr lang="en-US" dirty="0"/>
              <a:t>GIT V/S GITHUB</a:t>
            </a:r>
            <a:endParaRPr lang="en-IN" dirty="0"/>
          </a:p>
        </p:txBody>
      </p:sp>
      <p:pic>
        <p:nvPicPr>
          <p:cNvPr id="8194" name="Picture 2" descr="Difference between git and gitHub - javatpoint">
            <a:extLst>
              <a:ext uri="{FF2B5EF4-FFF2-40B4-BE49-F238E27FC236}">
                <a16:creationId xmlns:a16="http://schemas.microsoft.com/office/drawing/2014/main" id="{DA74ABB5-A59E-4355-AC04-BFB21FBED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 bwMode="auto">
          <a:xfrm>
            <a:off x="8325855" y="125500"/>
            <a:ext cx="3620681" cy="17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869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173</TotalTime>
  <Words>431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Gill Sans SemiBold</vt:lpstr>
      <vt:lpstr>Roboto</vt:lpstr>
      <vt:lpstr>Segoe UI Semilight</vt:lpstr>
      <vt:lpstr>Times New Roman</vt:lpstr>
      <vt:lpstr>urw-din</vt:lpstr>
      <vt:lpstr>Office Theme</vt:lpstr>
      <vt:lpstr>Learn to Share and Collaborate using GITHUB</vt:lpstr>
      <vt:lpstr>CONTENT</vt:lpstr>
      <vt:lpstr>VERSION CONTROL SYSTEM(VCS)</vt:lpstr>
      <vt:lpstr>VERSION CONTROL SYSTEM(VCS)</vt:lpstr>
      <vt:lpstr>WHAT IS OPEN SOURCE ?</vt:lpstr>
      <vt:lpstr>WHAT IS GIT ?</vt:lpstr>
      <vt:lpstr>What is Github ?</vt:lpstr>
      <vt:lpstr>Terminologies</vt:lpstr>
      <vt:lpstr>GIT V/S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Share and Collaborate using GITHUB</dc:title>
  <dc:creator>Vansh</dc:creator>
  <cp:lastModifiedBy>Vansh</cp:lastModifiedBy>
  <cp:revision>3</cp:revision>
  <dcterms:created xsi:type="dcterms:W3CDTF">2022-01-21T16:50:32Z</dcterms:created>
  <dcterms:modified xsi:type="dcterms:W3CDTF">2022-01-21T19:43:38Z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