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Instrument Sans Semi Bold"/>
      <p:regular r:id="rId12"/>
    </p:embeddedFont>
    <p:embeddedFont>
      <p:font typeface="Instrument Sans Semi Bold"/>
      <p:regular r:id="rId13"/>
    </p:embeddedFont>
    <p:embeddedFont>
      <p:font typeface="Instrument Sans Semi Bold"/>
      <p:regular r:id="rId14"/>
    </p:embeddedFont>
    <p:embeddedFont>
      <p:font typeface="Instrument Sans Semi Bold"/>
      <p:regular r:id="rId15"/>
    </p:embeddedFont>
    <p:embeddedFont>
      <p:font typeface="Instrument Sans Medium"/>
      <p:regular r:id="rId16"/>
    </p:embeddedFont>
    <p:embeddedFont>
      <p:font typeface="Instrument Sans Medium"/>
      <p:regular r:id="rId17"/>
    </p:embeddedFont>
    <p:embeddedFont>
      <p:font typeface="Instrument Sans Medium"/>
      <p:regular r:id="rId18"/>
    </p:embeddedFont>
    <p:embeddedFont>
      <p:font typeface="Instrument Sans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03540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My Personal Webpage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9001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Welcome to my personal webpage! I'm excited to share my skills, experience, and education with you.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40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My Skills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8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9499" y="3213140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Web Development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61854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Experienced in HTML, CSS, Javascript, and React.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28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32244" y="3213140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Project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185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Ability to manage tasks effectively and meet deadlines.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6757" y="5274231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Communication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67963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Strong communication skills and ability to collaborate with team members.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336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My Experience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299960" y="4582597"/>
            <a:ext cx="30480" cy="2948583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</p:sp>
      <p:sp>
        <p:nvSpPr>
          <p:cNvPr id="5" name="Shape 2"/>
          <p:cNvSpPr/>
          <p:nvPr/>
        </p:nvSpPr>
        <p:spPr>
          <a:xfrm>
            <a:off x="6296739" y="507765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</p:sp>
      <p:sp>
        <p:nvSpPr>
          <p:cNvPr id="6" name="Shape 3"/>
          <p:cNvSpPr/>
          <p:nvPr/>
        </p:nvSpPr>
        <p:spPr>
          <a:xfrm>
            <a:off x="7060049" y="48377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249358" y="4922758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734866" y="4809411"/>
            <a:ext cx="33327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Software Engineer Intern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3790" y="5299829"/>
            <a:ext cx="527387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Developed and maintained web applications for a leading tech company.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539871" y="6211729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</p:sp>
      <p:sp>
        <p:nvSpPr>
          <p:cNvPr id="11" name="Shape 8"/>
          <p:cNvSpPr/>
          <p:nvPr/>
        </p:nvSpPr>
        <p:spPr>
          <a:xfrm>
            <a:off x="7060049" y="59718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220426" y="6056828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8562737" y="5943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Front end developer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8562737" y="6433899"/>
            <a:ext cx="52738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developed many project as a front end developer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My Education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54681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Bachelor of Science in Computer Science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KIET MURADNAGAR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K.V.Dogra Lines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is where I embarked on my educational journey, laying the foundation for all to come.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Call-to-Action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Let's connect! Feel free to reach out via email or social media.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2024-10-28T12:23:15Z</dcterms:created>
  <dcterms:modified xsi:type="dcterms:W3CDTF">2024-10-28T12:23:15Z</dcterms:modified>
</cp:coreProperties>
</file>