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Roboto Medium"/>
      <p:regular r:id="rId12"/>
    </p:embeddedFont>
    <p:embeddedFont>
      <p:font typeface="Roboto Medium"/>
      <p:regular r:id="rId13"/>
    </p:embeddedFont>
    <p:embeddedFont>
      <p:font typeface="Roboto Medium"/>
      <p:regular r:id="rId14"/>
    </p:embeddedFont>
    <p:embeddedFont>
      <p:font typeface="Roboto Medium"/>
      <p:regular r:id="rId15"/>
    </p:embeddedFon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03540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Weather Website Internship Project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49001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showcases the development of a weather information website, highlighting its key features, design, and functionalities.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57567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Introduction and Goals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52262" y="5661303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Weather Information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accurate and up-to-date weather data.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75434" y="5661303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576292"/>
            <a:ext cx="28905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Easy to navigate and access information.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98606" y="5661303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Interactive Experience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Engage users with interactive maps and animations.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Technologies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Front-End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HTML, CSS, JavaScript.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Back-End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Python, Flask, SQL Database.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APIs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OpenWeatherMap API for weather data.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72351"/>
            <a:ext cx="70244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Features and User Interface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2129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8557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Current Weather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34614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temperature, humidity, wind, and precipitation.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62129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63101" y="48557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Hourly Forecast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3101" y="534614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Detailed weather predictions for the next 24 hours.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170295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64047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Daily Forecast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89514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Weather summary for the next 7 days.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667" y="6170295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663101" y="64047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Interactive Maps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63101" y="689514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Visualize weather conditions and forecast across regions.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68333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Next Steps and Conclusion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more features and functionalities.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 Feedback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Collect feedback for further development.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Completion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6375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Successfully developed a functional weather website.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2024-10-28T12:23:54Z</dcterms:created>
  <dcterms:modified xsi:type="dcterms:W3CDTF">2024-10-28T12:23:54Z</dcterms:modified>
</cp:coreProperties>
</file>