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7" r:id="rId1"/>
  </p:sldMasterIdLst>
  <p:notesMasterIdLst>
    <p:notesMasterId r:id="rId21"/>
  </p:notesMasterIdLst>
  <p:sldIdLst>
    <p:sldId id="256" r:id="rId2"/>
    <p:sldId id="258" r:id="rId3"/>
    <p:sldId id="264" r:id="rId4"/>
    <p:sldId id="265" r:id="rId5"/>
    <p:sldId id="272" r:id="rId6"/>
    <p:sldId id="273" r:id="rId7"/>
    <p:sldId id="275" r:id="rId8"/>
    <p:sldId id="276" r:id="rId9"/>
    <p:sldId id="341" r:id="rId10"/>
    <p:sldId id="283" r:id="rId11"/>
    <p:sldId id="285" r:id="rId12"/>
    <p:sldId id="288" r:id="rId13"/>
    <p:sldId id="289" r:id="rId14"/>
    <p:sldId id="281" r:id="rId15"/>
    <p:sldId id="294" r:id="rId16"/>
    <p:sldId id="297" r:id="rId17"/>
    <p:sldId id="310" r:id="rId18"/>
    <p:sldId id="342" r:id="rId19"/>
    <p:sldId id="315" r:id="rId20"/>
  </p:sldIdLst>
  <p:sldSz cx="9144000" cy="5143500" type="screen16x9"/>
  <p:notesSz cx="6858000" cy="9144000"/>
  <p:embeddedFontLst>
    <p:embeddedFont>
      <p:font typeface="Abel" panose="02000506030000020004" pitchFamily="2" charset="0"/>
      <p:regular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Rubik Medium" panose="020B0604020202020204" charset="-79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sh Sharma" initials="VS" lastIdx="1" clrIdx="0">
    <p:extLst>
      <p:ext uri="{19B8F6BF-5375-455C-9EA6-DF929625EA0E}">
        <p15:presenceInfo xmlns:p15="http://schemas.microsoft.com/office/powerpoint/2012/main" userId="f856cea1fe62fb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FE988E-76FB-4C60-B4D5-C827E05F3729}">
  <a:tblStyle styleId="{37FE988E-76FB-4C60-B4D5-C827E05F37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22T22:04:53.780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1785c97cd7_0_1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1785c97cd7_0_1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11785c97cd7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11785c97cd7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11785c97cd7_0_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11785c97cd7_0_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9aea31311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9aea31311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11785c97cd7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11785c97cd7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11785c97cd7_0_10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11785c97cd7_0_10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g11785c97cd7_0_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8" name="Google Shape;1788;g11785c97cd7_0_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9b0aa8567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9b0aa8567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1657e710f2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11657e710f2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998d7226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998d7226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11657e710f2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11657e710f2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9a5542f15b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9a5542f15b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11785c97cd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11785c97cd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11785c97cd7_0_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11785c97cd7_0_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1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/>
          <p:nvPr/>
        </p:nvSpPr>
        <p:spPr>
          <a:xfrm rot="-5243822">
            <a:off x="7020678" y="940116"/>
            <a:ext cx="3031654" cy="3182577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"/>
          <p:cNvSpPr/>
          <p:nvPr/>
        </p:nvSpPr>
        <p:spPr>
          <a:xfrm rot="-10663663">
            <a:off x="-400078" y="2659798"/>
            <a:ext cx="2974466" cy="3206949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8"/>
          <p:cNvSpPr/>
          <p:nvPr/>
        </p:nvSpPr>
        <p:spPr>
          <a:xfrm rot="-10663663">
            <a:off x="-764644" y="2908509"/>
            <a:ext cx="2900456" cy="3516796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8"/>
          <p:cNvSpPr/>
          <p:nvPr/>
        </p:nvSpPr>
        <p:spPr>
          <a:xfrm rot="-10663663">
            <a:off x="-766917" y="2915713"/>
            <a:ext cx="3352816" cy="3519727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8"/>
          <p:cNvSpPr/>
          <p:nvPr/>
        </p:nvSpPr>
        <p:spPr>
          <a:xfrm rot="-7282708">
            <a:off x="7121406" y="1083369"/>
            <a:ext cx="2598248" cy="3150370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8"/>
          <p:cNvSpPr/>
          <p:nvPr/>
        </p:nvSpPr>
        <p:spPr>
          <a:xfrm rot="-7282708">
            <a:off x="-1146294" y="-1726506"/>
            <a:ext cx="2598248" cy="3150370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8"/>
          <p:cNvSpPr/>
          <p:nvPr/>
        </p:nvSpPr>
        <p:spPr>
          <a:xfrm>
            <a:off x="1271525" y="759175"/>
            <a:ext cx="6595500" cy="36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"/>
          <p:cNvSpPr/>
          <p:nvPr/>
        </p:nvSpPr>
        <p:spPr>
          <a:xfrm rot="5400000">
            <a:off x="2739044" y="-751734"/>
            <a:ext cx="3665822" cy="6646939"/>
          </a:xfrm>
          <a:custGeom>
            <a:avLst/>
            <a:gdLst/>
            <a:ahLst/>
            <a:cxnLst/>
            <a:rect l="l" t="t" r="r" b="b"/>
            <a:pathLst>
              <a:path w="47852" h="71534" extrusionOk="0">
                <a:moveTo>
                  <a:pt x="47852" y="71533"/>
                </a:moveTo>
                <a:lnTo>
                  <a:pt x="0" y="71533"/>
                </a:lnTo>
                <a:lnTo>
                  <a:pt x="0" y="0"/>
                </a:lnTo>
                <a:lnTo>
                  <a:pt x="47852" y="0"/>
                </a:lnTo>
                <a:close/>
                <a:moveTo>
                  <a:pt x="441" y="71093"/>
                </a:moveTo>
                <a:lnTo>
                  <a:pt x="47411" y="71093"/>
                </a:lnTo>
                <a:lnTo>
                  <a:pt x="47411" y="453"/>
                </a:lnTo>
                <a:lnTo>
                  <a:pt x="441" y="453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8"/>
          <p:cNvSpPr txBox="1">
            <a:spLocks noGrp="1"/>
          </p:cNvSpPr>
          <p:nvPr>
            <p:ph type="title"/>
          </p:nvPr>
        </p:nvSpPr>
        <p:spPr>
          <a:xfrm>
            <a:off x="3906146" y="1963138"/>
            <a:ext cx="30870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subTitle" idx="1"/>
          </p:nvPr>
        </p:nvSpPr>
        <p:spPr>
          <a:xfrm>
            <a:off x="3906175" y="2611563"/>
            <a:ext cx="3087000" cy="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title" idx="2" hasCustomPrompt="1"/>
          </p:nvPr>
        </p:nvSpPr>
        <p:spPr>
          <a:xfrm>
            <a:off x="2150863" y="2051850"/>
            <a:ext cx="1394700" cy="10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_HEADER_1_1_1_1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/>
          <p:nvPr/>
        </p:nvSpPr>
        <p:spPr>
          <a:xfrm rot="-5243822">
            <a:off x="-1561347" y="3461366"/>
            <a:ext cx="3031654" cy="3182577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9"/>
          <p:cNvSpPr/>
          <p:nvPr/>
        </p:nvSpPr>
        <p:spPr>
          <a:xfrm rot="-7282708">
            <a:off x="-1460619" y="3604619"/>
            <a:ext cx="2598248" cy="3150370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9"/>
          <p:cNvSpPr txBox="1">
            <a:spLocks noGrp="1"/>
          </p:cNvSpPr>
          <p:nvPr>
            <p:ph type="title"/>
          </p:nvPr>
        </p:nvSpPr>
        <p:spPr>
          <a:xfrm>
            <a:off x="3287150" y="3373275"/>
            <a:ext cx="45900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2" name="Google Shape;232;p19"/>
          <p:cNvSpPr txBox="1">
            <a:spLocks noGrp="1"/>
          </p:cNvSpPr>
          <p:nvPr>
            <p:ph type="subTitle" idx="1"/>
          </p:nvPr>
        </p:nvSpPr>
        <p:spPr>
          <a:xfrm>
            <a:off x="3287175" y="4021700"/>
            <a:ext cx="45900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3" name="Google Shape;233;p19"/>
          <p:cNvSpPr txBox="1">
            <a:spLocks noGrp="1"/>
          </p:cNvSpPr>
          <p:nvPr>
            <p:ph type="title" idx="2" hasCustomPrompt="1"/>
          </p:nvPr>
        </p:nvSpPr>
        <p:spPr>
          <a:xfrm>
            <a:off x="722250" y="515775"/>
            <a:ext cx="1394700" cy="10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4" name="Google Shape;234;p19"/>
          <p:cNvSpPr/>
          <p:nvPr/>
        </p:nvSpPr>
        <p:spPr>
          <a:xfrm rot="-7282708">
            <a:off x="-1374894" y="2616894"/>
            <a:ext cx="2598248" cy="3150370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19"/>
          <p:cNvGrpSpPr/>
          <p:nvPr/>
        </p:nvGrpSpPr>
        <p:grpSpPr>
          <a:xfrm rot="-3795736">
            <a:off x="3734416" y="-2679609"/>
            <a:ext cx="5497547" cy="6098434"/>
            <a:chOff x="7257578" y="3227563"/>
            <a:chExt cx="4071418" cy="4516428"/>
          </a:xfrm>
        </p:grpSpPr>
        <p:sp>
          <p:nvSpPr>
            <p:cNvPr id="236" name="Google Shape;236;p19"/>
            <p:cNvSpPr/>
            <p:nvPr/>
          </p:nvSpPr>
          <p:spPr>
            <a:xfrm rot="6914343">
              <a:off x="8064330" y="4538249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6">
  <p:cSld name="SECTION_HEADER_1_1_1_1_1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/>
          <p:nvPr/>
        </p:nvSpPr>
        <p:spPr>
          <a:xfrm rot="-5243822">
            <a:off x="-1332747" y="-148609"/>
            <a:ext cx="3031654" cy="3182577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0"/>
          <p:cNvSpPr/>
          <p:nvPr/>
        </p:nvSpPr>
        <p:spPr>
          <a:xfrm rot="-7282708">
            <a:off x="-1232019" y="-5356"/>
            <a:ext cx="2598248" cy="3150370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0"/>
          <p:cNvSpPr txBox="1">
            <a:spLocks noGrp="1"/>
          </p:cNvSpPr>
          <p:nvPr>
            <p:ph type="title"/>
          </p:nvPr>
        </p:nvSpPr>
        <p:spPr>
          <a:xfrm>
            <a:off x="2525150" y="3373275"/>
            <a:ext cx="45900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3" name="Google Shape;243;p20"/>
          <p:cNvSpPr txBox="1">
            <a:spLocks noGrp="1"/>
          </p:cNvSpPr>
          <p:nvPr>
            <p:ph type="subTitle" idx="1"/>
          </p:nvPr>
        </p:nvSpPr>
        <p:spPr>
          <a:xfrm>
            <a:off x="2525175" y="4021700"/>
            <a:ext cx="45900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4" name="Google Shape;244;p20"/>
          <p:cNvSpPr txBox="1">
            <a:spLocks noGrp="1"/>
          </p:cNvSpPr>
          <p:nvPr>
            <p:ph type="title" idx="2" hasCustomPrompt="1"/>
          </p:nvPr>
        </p:nvSpPr>
        <p:spPr>
          <a:xfrm>
            <a:off x="722250" y="3373275"/>
            <a:ext cx="1394700" cy="10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5" name="Google Shape;245;p20"/>
          <p:cNvSpPr/>
          <p:nvPr/>
        </p:nvSpPr>
        <p:spPr>
          <a:xfrm rot="-7282708">
            <a:off x="-1146294" y="-993081"/>
            <a:ext cx="2598248" cy="3150370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" name="Google Shape;246;p20"/>
          <p:cNvGrpSpPr/>
          <p:nvPr/>
        </p:nvGrpSpPr>
        <p:grpSpPr>
          <a:xfrm rot="-3795736">
            <a:off x="4344016" y="-1689009"/>
            <a:ext cx="5497547" cy="6098434"/>
            <a:chOff x="7257578" y="3227563"/>
            <a:chExt cx="4071418" cy="4516428"/>
          </a:xfrm>
        </p:grpSpPr>
        <p:sp>
          <p:nvSpPr>
            <p:cNvPr id="247" name="Google Shape;247;p20"/>
            <p:cNvSpPr/>
            <p:nvPr/>
          </p:nvSpPr>
          <p:spPr>
            <a:xfrm rot="6914343">
              <a:off x="8064330" y="4538249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7_1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31"/>
          <p:cNvGrpSpPr/>
          <p:nvPr/>
        </p:nvGrpSpPr>
        <p:grpSpPr>
          <a:xfrm flipH="1">
            <a:off x="-1183563" y="-1003613"/>
            <a:ext cx="14748864" cy="9515698"/>
            <a:chOff x="-3621963" y="-1003613"/>
            <a:chExt cx="14748864" cy="9515698"/>
          </a:xfrm>
        </p:grpSpPr>
        <p:sp>
          <p:nvSpPr>
            <p:cNvPr id="405" name="Google Shape;405;p31"/>
            <p:cNvSpPr/>
            <p:nvPr/>
          </p:nvSpPr>
          <p:spPr>
            <a:xfrm>
              <a:off x="-2981249" y="4185615"/>
              <a:ext cx="3844172" cy="403554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3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31"/>
          <p:cNvSpPr txBox="1">
            <a:spLocks noGrp="1"/>
          </p:cNvSpPr>
          <p:nvPr>
            <p:ph type="subTitle" idx="1"/>
          </p:nvPr>
        </p:nvSpPr>
        <p:spPr>
          <a:xfrm>
            <a:off x="1165275" y="1629800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3" name="Google Shape;413;p31"/>
          <p:cNvSpPr txBox="1">
            <a:spLocks noGrp="1"/>
          </p:cNvSpPr>
          <p:nvPr>
            <p:ph type="subTitle" idx="2"/>
          </p:nvPr>
        </p:nvSpPr>
        <p:spPr>
          <a:xfrm>
            <a:off x="1165275" y="1989126"/>
            <a:ext cx="2200200" cy="6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4" name="Google Shape;414;p31"/>
          <p:cNvSpPr txBox="1">
            <a:spLocks noGrp="1"/>
          </p:cNvSpPr>
          <p:nvPr>
            <p:ph type="subTitle" idx="3"/>
          </p:nvPr>
        </p:nvSpPr>
        <p:spPr>
          <a:xfrm>
            <a:off x="1165275" y="3087973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5" name="Google Shape;415;p31"/>
          <p:cNvSpPr txBox="1">
            <a:spLocks noGrp="1"/>
          </p:cNvSpPr>
          <p:nvPr>
            <p:ph type="subTitle" idx="4"/>
          </p:nvPr>
        </p:nvSpPr>
        <p:spPr>
          <a:xfrm>
            <a:off x="1165275" y="3447375"/>
            <a:ext cx="2200200" cy="6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6" name="Google Shape;416;p31"/>
          <p:cNvSpPr txBox="1">
            <a:spLocks noGrp="1"/>
          </p:cNvSpPr>
          <p:nvPr>
            <p:ph type="subTitle" idx="5"/>
          </p:nvPr>
        </p:nvSpPr>
        <p:spPr>
          <a:xfrm>
            <a:off x="5778525" y="1629800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7" name="Google Shape;417;p31"/>
          <p:cNvSpPr txBox="1">
            <a:spLocks noGrp="1"/>
          </p:cNvSpPr>
          <p:nvPr>
            <p:ph type="subTitle" idx="6"/>
          </p:nvPr>
        </p:nvSpPr>
        <p:spPr>
          <a:xfrm>
            <a:off x="5778525" y="1989126"/>
            <a:ext cx="2200200" cy="6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8" name="Google Shape;418;p31"/>
          <p:cNvSpPr txBox="1">
            <a:spLocks noGrp="1"/>
          </p:cNvSpPr>
          <p:nvPr>
            <p:ph type="subTitle" idx="7"/>
          </p:nvPr>
        </p:nvSpPr>
        <p:spPr>
          <a:xfrm>
            <a:off x="5778525" y="3087973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9" name="Google Shape;419;p31"/>
          <p:cNvSpPr txBox="1">
            <a:spLocks noGrp="1"/>
          </p:cNvSpPr>
          <p:nvPr>
            <p:ph type="subTitle" idx="8"/>
          </p:nvPr>
        </p:nvSpPr>
        <p:spPr>
          <a:xfrm>
            <a:off x="5778525" y="3447375"/>
            <a:ext cx="2200200" cy="6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_1_1_1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7"/>
          <p:cNvSpPr txBox="1">
            <a:spLocks noGrp="1"/>
          </p:cNvSpPr>
          <p:nvPr>
            <p:ph type="subTitle" idx="1"/>
          </p:nvPr>
        </p:nvSpPr>
        <p:spPr>
          <a:xfrm>
            <a:off x="745825" y="1218200"/>
            <a:ext cx="33948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9" name="Google Shape;459;p37"/>
          <p:cNvSpPr txBox="1">
            <a:spLocks noGrp="1"/>
          </p:cNvSpPr>
          <p:nvPr>
            <p:ph type="title"/>
          </p:nvPr>
        </p:nvSpPr>
        <p:spPr>
          <a:xfrm>
            <a:off x="745825" y="659550"/>
            <a:ext cx="15540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460" name="Google Shape;460;p37"/>
          <p:cNvGrpSpPr/>
          <p:nvPr/>
        </p:nvGrpSpPr>
        <p:grpSpPr>
          <a:xfrm>
            <a:off x="-1641089" y="2712152"/>
            <a:ext cx="4874000" cy="4733320"/>
            <a:chOff x="-2896958" y="1534023"/>
            <a:chExt cx="5773513" cy="5606870"/>
          </a:xfrm>
        </p:grpSpPr>
        <p:sp>
          <p:nvSpPr>
            <p:cNvPr id="461" name="Google Shape;461;p37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37"/>
          <p:cNvGrpSpPr/>
          <p:nvPr/>
        </p:nvGrpSpPr>
        <p:grpSpPr>
          <a:xfrm>
            <a:off x="5812711" y="-2453448"/>
            <a:ext cx="4874000" cy="4733320"/>
            <a:chOff x="-2896958" y="1534023"/>
            <a:chExt cx="5773513" cy="5606870"/>
          </a:xfrm>
        </p:grpSpPr>
        <p:sp>
          <p:nvSpPr>
            <p:cNvPr id="465" name="Google Shape;465;p37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495" name="Google Shape;495;p41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496" name="Google Shape;496;p41"/>
            <p:cNvSpPr/>
            <p:nvPr/>
          </p:nvSpPr>
          <p:spPr>
            <a:xfrm>
              <a:off x="-2981249" y="4185615"/>
              <a:ext cx="3844172" cy="403554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1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1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1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1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1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42"/>
          <p:cNvSpPr/>
          <p:nvPr/>
        </p:nvSpPr>
        <p:spPr>
          <a:xfrm rot="3357871">
            <a:off x="-3829584" y="2257439"/>
            <a:ext cx="3844222" cy="4035598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42"/>
          <p:cNvSpPr/>
          <p:nvPr/>
        </p:nvSpPr>
        <p:spPr>
          <a:xfrm rot="-3158595">
            <a:off x="7973310" y="-406575"/>
            <a:ext cx="2215708" cy="2388886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42"/>
          <p:cNvSpPr/>
          <p:nvPr/>
        </p:nvSpPr>
        <p:spPr>
          <a:xfrm rot="-3158595">
            <a:off x="8306710" y="-777860"/>
            <a:ext cx="2160577" cy="2619695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42"/>
          <p:cNvSpPr/>
          <p:nvPr/>
        </p:nvSpPr>
        <p:spPr>
          <a:xfrm rot="-3158595">
            <a:off x="8037056" y="-1179600"/>
            <a:ext cx="2497544" cy="2621878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42"/>
          <p:cNvSpPr/>
          <p:nvPr/>
        </p:nvSpPr>
        <p:spPr>
          <a:xfrm rot="4788226">
            <a:off x="-3029774" y="1731160"/>
            <a:ext cx="3378653" cy="3642727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42"/>
          <p:cNvSpPr/>
          <p:nvPr/>
        </p:nvSpPr>
        <p:spPr>
          <a:xfrm rot="4788226">
            <a:off x="-3390981" y="2191496"/>
            <a:ext cx="3294586" cy="3994679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512" name="Google Shape;512;p43"/>
          <p:cNvSpPr/>
          <p:nvPr/>
        </p:nvSpPr>
        <p:spPr>
          <a:xfrm rot="-336564">
            <a:off x="-1876817" y="2064614"/>
            <a:ext cx="2408737" cy="2597003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43"/>
          <p:cNvSpPr/>
          <p:nvPr/>
        </p:nvSpPr>
        <p:spPr>
          <a:xfrm rot="-336564">
            <a:off x="-1409577" y="2229561"/>
            <a:ext cx="2348804" cy="2847919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3"/>
          <p:cNvSpPr/>
          <p:nvPr/>
        </p:nvSpPr>
        <p:spPr>
          <a:xfrm rot="-336564">
            <a:off x="-1773265" y="2246256"/>
            <a:ext cx="2715127" cy="2850293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43"/>
          <p:cNvSpPr/>
          <p:nvPr/>
        </p:nvSpPr>
        <p:spPr>
          <a:xfrm rot="-6244945">
            <a:off x="6487877" y="-1533402"/>
            <a:ext cx="2408731" cy="2596996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3"/>
          <p:cNvSpPr/>
          <p:nvPr/>
        </p:nvSpPr>
        <p:spPr>
          <a:xfrm rot="-6244945">
            <a:off x="6740666" y="-2134147"/>
            <a:ext cx="2348797" cy="2847912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3"/>
          <p:cNvSpPr/>
          <p:nvPr/>
        </p:nvSpPr>
        <p:spPr>
          <a:xfrm rot="-6244945">
            <a:off x="6601778" y="-1959409"/>
            <a:ext cx="2715120" cy="2850285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8" name="Google Shape;518;p43"/>
          <p:cNvGrpSpPr/>
          <p:nvPr/>
        </p:nvGrpSpPr>
        <p:grpSpPr>
          <a:xfrm rot="2219984">
            <a:off x="7913359" y="3296805"/>
            <a:ext cx="3796561" cy="4039571"/>
            <a:chOff x="7558301" y="3163860"/>
            <a:chExt cx="3072638" cy="3269311"/>
          </a:xfrm>
        </p:grpSpPr>
        <p:sp>
          <p:nvSpPr>
            <p:cNvPr id="519" name="Google Shape;519;p43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3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3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oogle Shape;646;p53"/>
          <p:cNvGrpSpPr/>
          <p:nvPr/>
        </p:nvGrpSpPr>
        <p:grpSpPr>
          <a:xfrm>
            <a:off x="-2896958" y="-2624952"/>
            <a:ext cx="13462914" cy="10123374"/>
            <a:chOff x="-2896958" y="-2624952"/>
            <a:chExt cx="13462914" cy="10123374"/>
          </a:xfrm>
        </p:grpSpPr>
        <p:grpSp>
          <p:nvGrpSpPr>
            <p:cNvPr id="647" name="Google Shape;647;p53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648" name="Google Shape;648;p53"/>
              <p:cNvSpPr/>
              <p:nvPr/>
            </p:nvSpPr>
            <p:spPr>
              <a:xfrm rot="9285662" flipH="1">
                <a:off x="5806126" y="2835956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53"/>
              <p:cNvSpPr/>
              <p:nvPr/>
            </p:nvSpPr>
            <p:spPr>
              <a:xfrm rot="9285662" flipH="1">
                <a:off x="-2275832" y="-2073377"/>
                <a:ext cx="3410358" cy="3676910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53"/>
              <p:cNvSpPr/>
              <p:nvPr/>
            </p:nvSpPr>
            <p:spPr>
              <a:xfrm rot="9285662" flipH="1">
                <a:off x="-1152704" y="-1788187"/>
                <a:ext cx="3325502" cy="4032164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53"/>
              <p:cNvSpPr/>
              <p:nvPr/>
            </p:nvSpPr>
            <p:spPr>
              <a:xfrm rot="9285662" flipH="1">
                <a:off x="-1644474" y="-1680548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53"/>
              <p:cNvSpPr/>
              <p:nvPr/>
            </p:nvSpPr>
            <p:spPr>
              <a:xfrm rot="9369735" flipH="1">
                <a:off x="6184762" y="2639811"/>
                <a:ext cx="3378707" cy="364278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53"/>
              <p:cNvSpPr/>
              <p:nvPr/>
            </p:nvSpPr>
            <p:spPr>
              <a:xfrm rot="9369735" flipH="1">
                <a:off x="6604611" y="2002120"/>
                <a:ext cx="3294638" cy="3994742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4" name="Google Shape;654;p53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655" name="Google Shape;655;p53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53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avLst/>
                <a:gdLst/>
                <a:ahLst/>
                <a:cxnLst/>
                <a:rect l="l" t="t" r="r" b="b"/>
                <a:pathLst>
                  <a:path w="47852" h="71534" extrusionOk="0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57" name="Google Shape;657;p53"/>
          <p:cNvSpPr txBox="1">
            <a:spLocks noGrp="1"/>
          </p:cNvSpPr>
          <p:nvPr>
            <p:ph type="subTitle" idx="1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8" name="Google Shape;658;p53"/>
          <p:cNvSpPr txBox="1">
            <a:spLocks noGrp="1"/>
          </p:cNvSpPr>
          <p:nvPr>
            <p:ph type="subTitle" idx="2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9" name="Google Shape;659;p53"/>
          <p:cNvSpPr txBox="1"/>
          <p:nvPr/>
        </p:nvSpPr>
        <p:spPr>
          <a:xfrm>
            <a:off x="2785700" y="3454625"/>
            <a:ext cx="35727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0" name="Google Shape;660;p53"/>
          <p:cNvSpPr txBox="1">
            <a:spLocks noGrp="1"/>
          </p:cNvSpPr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_2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54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663" name="Google Shape;663;p54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4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4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4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4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4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3030308" y="-2842127"/>
            <a:ext cx="15253614" cy="10299995"/>
            <a:chOff x="-3030308" y="-2842127"/>
            <a:chExt cx="15253614" cy="10299995"/>
          </a:xfrm>
        </p:grpSpPr>
        <p:sp>
          <p:nvSpPr>
            <p:cNvPr id="23" name="Google Shape;23;p3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55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671" name="Google Shape;671;p55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5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5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5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5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5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6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9" name="Google Shape;679;p56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680" name="Google Shape;680;p56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6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6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3" name="Google Shape;683;p56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56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1_1_1"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7"/>
          <p:cNvSpPr/>
          <p:nvPr/>
        </p:nvSpPr>
        <p:spPr>
          <a:xfrm rot="-1514360" flipH="1">
            <a:off x="-1567182" y="550943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7" name="Google Shape;687;p57"/>
          <p:cNvGrpSpPr/>
          <p:nvPr/>
        </p:nvGrpSpPr>
        <p:grpSpPr>
          <a:xfrm>
            <a:off x="7164933" y="-378712"/>
            <a:ext cx="4423513" cy="4265955"/>
            <a:chOff x="6905483" y="3227563"/>
            <a:chExt cx="4423513" cy="4265955"/>
          </a:xfrm>
        </p:grpSpPr>
        <p:sp>
          <p:nvSpPr>
            <p:cNvPr id="688" name="Google Shape;688;p57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7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7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1" name="Google Shape;691;p57"/>
          <p:cNvSpPr/>
          <p:nvPr/>
        </p:nvSpPr>
        <p:spPr>
          <a:xfrm rot="-1430259" flipH="1">
            <a:off x="-1500761" y="1000757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57"/>
          <p:cNvSpPr/>
          <p:nvPr/>
        </p:nvSpPr>
        <p:spPr>
          <a:xfrm rot="-1430259" flipH="1">
            <a:off x="-1757264" y="1219029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605605" y="-2596320"/>
            <a:ext cx="13108099" cy="11195357"/>
            <a:chOff x="-2605605" y="-2596320"/>
            <a:chExt cx="13108099" cy="11195357"/>
          </a:xfrm>
        </p:grpSpPr>
        <p:sp>
          <p:nvSpPr>
            <p:cNvPr id="34" name="Google Shape;34;p4"/>
            <p:cNvSpPr/>
            <p:nvPr/>
          </p:nvSpPr>
          <p:spPr>
            <a:xfrm rot="812392">
              <a:off x="912002" y="2074247"/>
              <a:ext cx="2434973" cy="262528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35;p4"/>
            <p:cNvGrpSpPr/>
            <p:nvPr/>
          </p:nvGrpSpPr>
          <p:grpSpPr>
            <a:xfrm rot="375330">
              <a:off x="5113665" y="3499604"/>
              <a:ext cx="5140785" cy="4833748"/>
              <a:chOff x="8101026" y="3219568"/>
              <a:chExt cx="3887248" cy="3655080"/>
            </a:xfrm>
          </p:grpSpPr>
          <p:sp>
            <p:nvSpPr>
              <p:cNvPr id="36" name="Google Shape;36;p4"/>
              <p:cNvSpPr/>
              <p:nvPr/>
            </p:nvSpPr>
            <p:spPr>
              <a:xfrm rot="594768">
                <a:off x="8328626" y="3845818"/>
                <a:ext cx="2348800" cy="2847915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rot="-988308">
                <a:off x="8924872" y="3545996"/>
                <a:ext cx="2715038" cy="2850200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38;p4"/>
            <p:cNvGrpSpPr/>
            <p:nvPr/>
          </p:nvGrpSpPr>
          <p:grpSpPr>
            <a:xfrm rot="2219984">
              <a:off x="-1772316" y="-1860620"/>
              <a:ext cx="3796561" cy="4039571"/>
              <a:chOff x="7558301" y="3163860"/>
              <a:chExt cx="3072638" cy="3269311"/>
            </a:xfrm>
          </p:grpSpPr>
          <p:sp>
            <p:nvSpPr>
              <p:cNvPr id="39" name="Google Shape;39;p4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4624775" y="2123100"/>
            <a:ext cx="3294600" cy="13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-1440509" y="-1153724"/>
            <a:ext cx="13405964" cy="9754155"/>
            <a:chOff x="-1440509" y="-1153724"/>
            <a:chExt cx="13405964" cy="9754155"/>
          </a:xfrm>
        </p:grpSpPr>
        <p:sp>
          <p:nvSpPr>
            <p:cNvPr id="59" name="Google Shape;59;p6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 rot="315833">
            <a:off x="-470260" y="2809509"/>
            <a:ext cx="2437809" cy="2628347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 rot="315833">
            <a:off x="-13572" y="3038950"/>
            <a:ext cx="2377152" cy="2882292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 rot="315833">
            <a:off x="-286641" y="3248850"/>
            <a:ext cx="2747897" cy="288469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 rot="315633">
            <a:off x="6771567" y="-971975"/>
            <a:ext cx="2924002" cy="3152541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 rot="315633">
            <a:off x="6951891" y="-552494"/>
            <a:ext cx="2851248" cy="3457132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/>
          <p:nvPr/>
        </p:nvSpPr>
        <p:spPr>
          <a:xfrm rot="315633">
            <a:off x="6896466" y="-360189"/>
            <a:ext cx="3295933" cy="3460013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1"/>
          <p:cNvSpPr/>
          <p:nvPr/>
        </p:nvSpPr>
        <p:spPr>
          <a:xfrm>
            <a:off x="1271525" y="759175"/>
            <a:ext cx="6595500" cy="36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1"/>
          <p:cNvSpPr/>
          <p:nvPr/>
        </p:nvSpPr>
        <p:spPr>
          <a:xfrm rot="5400000">
            <a:off x="2739044" y="-751734"/>
            <a:ext cx="3665822" cy="6646939"/>
          </a:xfrm>
          <a:custGeom>
            <a:avLst/>
            <a:gdLst/>
            <a:ahLst/>
            <a:cxnLst/>
            <a:rect l="l" t="t" r="r" b="b"/>
            <a:pathLst>
              <a:path w="47852" h="71534" extrusionOk="0">
                <a:moveTo>
                  <a:pt x="47852" y="71533"/>
                </a:moveTo>
                <a:lnTo>
                  <a:pt x="0" y="71533"/>
                </a:lnTo>
                <a:lnTo>
                  <a:pt x="0" y="0"/>
                </a:lnTo>
                <a:lnTo>
                  <a:pt x="47852" y="0"/>
                </a:lnTo>
                <a:close/>
                <a:moveTo>
                  <a:pt x="441" y="71093"/>
                </a:moveTo>
                <a:lnTo>
                  <a:pt x="47411" y="71093"/>
                </a:lnTo>
                <a:lnTo>
                  <a:pt x="47411" y="453"/>
                </a:lnTo>
                <a:lnTo>
                  <a:pt x="441" y="453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1"/>
          <p:cNvSpPr txBox="1">
            <a:spLocks noGrp="1"/>
          </p:cNvSpPr>
          <p:nvPr>
            <p:ph type="title" hasCustomPrompt="1"/>
          </p:nvPr>
        </p:nvSpPr>
        <p:spPr>
          <a:xfrm>
            <a:off x="1021525" y="1691625"/>
            <a:ext cx="7101000" cy="14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4" name="Google Shape;124;p11"/>
          <p:cNvSpPr txBox="1">
            <a:spLocks noGrp="1"/>
          </p:cNvSpPr>
          <p:nvPr>
            <p:ph type="body" idx="1"/>
          </p:nvPr>
        </p:nvSpPr>
        <p:spPr>
          <a:xfrm>
            <a:off x="1021500" y="2999825"/>
            <a:ext cx="71010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3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28" name="Google Shape;128;p13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2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3" hasCustomPrompt="1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5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6" hasCustomPrompt="1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8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 idx="9" hasCustomPrompt="1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14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15" hasCustomPrompt="1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16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17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18" hasCustomPrompt="1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19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20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21" hasCustomPrompt="1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/>
          <p:nvPr/>
        </p:nvSpPr>
        <p:spPr>
          <a:xfrm rot="8834965">
            <a:off x="7696100" y="-555631"/>
            <a:ext cx="3031658" cy="3182581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"/>
          <p:cNvSpPr/>
          <p:nvPr/>
        </p:nvSpPr>
        <p:spPr>
          <a:xfrm rot="-9285662">
            <a:off x="-316729" y="-249802"/>
            <a:ext cx="3410358" cy="3676910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5"/>
          <p:cNvSpPr/>
          <p:nvPr/>
        </p:nvSpPr>
        <p:spPr>
          <a:xfrm rot="-9285662">
            <a:off x="-878751" y="-181037"/>
            <a:ext cx="3325502" cy="4032164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5"/>
          <p:cNvSpPr/>
          <p:nvPr/>
        </p:nvSpPr>
        <p:spPr>
          <a:xfrm rot="-9285662">
            <a:off x="-905632" y="-73398"/>
            <a:ext cx="3844152" cy="403552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5"/>
          <p:cNvSpPr/>
          <p:nvPr/>
        </p:nvSpPr>
        <p:spPr>
          <a:xfrm rot="8750940">
            <a:off x="7556098" y="-467301"/>
            <a:ext cx="2664626" cy="2872891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5"/>
          <p:cNvSpPr/>
          <p:nvPr/>
        </p:nvSpPr>
        <p:spPr>
          <a:xfrm rot="8750940">
            <a:off x="7122554" y="-546423"/>
            <a:ext cx="2598325" cy="3150463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4479650" y="2306325"/>
            <a:ext cx="29793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1" name="Google Shape;191;p15"/>
          <p:cNvSpPr txBox="1">
            <a:spLocks noGrp="1"/>
          </p:cNvSpPr>
          <p:nvPr>
            <p:ph type="subTitle" idx="1"/>
          </p:nvPr>
        </p:nvSpPr>
        <p:spPr>
          <a:xfrm>
            <a:off x="4479650" y="3788623"/>
            <a:ext cx="2877300" cy="5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2" name="Google Shape;192;p15"/>
          <p:cNvSpPr txBox="1">
            <a:spLocks noGrp="1"/>
          </p:cNvSpPr>
          <p:nvPr>
            <p:ph type="title" idx="2" hasCustomPrompt="1"/>
          </p:nvPr>
        </p:nvSpPr>
        <p:spPr>
          <a:xfrm>
            <a:off x="4566566" y="836775"/>
            <a:ext cx="12066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/>
          <p:nvPr/>
        </p:nvSpPr>
        <p:spPr>
          <a:xfrm rot="-9142173">
            <a:off x="-1913838" y="1149538"/>
            <a:ext cx="3031730" cy="3182657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7"/>
          <p:cNvSpPr/>
          <p:nvPr/>
        </p:nvSpPr>
        <p:spPr>
          <a:xfrm rot="8012216">
            <a:off x="7844727" y="474119"/>
            <a:ext cx="2974468" cy="3206950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7"/>
          <p:cNvSpPr/>
          <p:nvPr/>
        </p:nvSpPr>
        <p:spPr>
          <a:xfrm rot="8012216">
            <a:off x="7920276" y="887258"/>
            <a:ext cx="2900457" cy="351679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7"/>
          <p:cNvSpPr/>
          <p:nvPr/>
        </p:nvSpPr>
        <p:spPr>
          <a:xfrm rot="8012216">
            <a:off x="7848289" y="723209"/>
            <a:ext cx="3352817" cy="3519729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7"/>
          <p:cNvSpPr/>
          <p:nvPr/>
        </p:nvSpPr>
        <p:spPr>
          <a:xfrm rot="10419108">
            <a:off x="-1756776" y="1247233"/>
            <a:ext cx="2664570" cy="2872832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7"/>
          <p:cNvSpPr/>
          <p:nvPr/>
        </p:nvSpPr>
        <p:spPr>
          <a:xfrm rot="10419108">
            <a:off x="-1630874" y="1324543"/>
            <a:ext cx="2598271" cy="315039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"/>
          <p:cNvSpPr txBox="1">
            <a:spLocks noGrp="1"/>
          </p:cNvSpPr>
          <p:nvPr>
            <p:ph type="title"/>
          </p:nvPr>
        </p:nvSpPr>
        <p:spPr>
          <a:xfrm>
            <a:off x="4134863" y="1587738"/>
            <a:ext cx="29793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subTitle" idx="1"/>
          </p:nvPr>
        </p:nvSpPr>
        <p:spPr>
          <a:xfrm>
            <a:off x="4134873" y="3037650"/>
            <a:ext cx="2979300" cy="5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title" idx="2" hasCustomPrompt="1"/>
          </p:nvPr>
        </p:nvSpPr>
        <p:spPr>
          <a:xfrm>
            <a:off x="2303425" y="1914525"/>
            <a:ext cx="1394700" cy="13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7" r:id="rId5"/>
    <p:sldLayoutId id="2147483658" r:id="rId6"/>
    <p:sldLayoutId id="2147483659" r:id="rId7"/>
    <p:sldLayoutId id="2147483661" r:id="rId8"/>
    <p:sldLayoutId id="2147483663" r:id="rId9"/>
    <p:sldLayoutId id="2147483664" r:id="rId10"/>
    <p:sldLayoutId id="2147483665" r:id="rId11"/>
    <p:sldLayoutId id="2147483666" r:id="rId12"/>
    <p:sldLayoutId id="2147483677" r:id="rId13"/>
    <p:sldLayoutId id="2147483683" r:id="rId14"/>
    <p:sldLayoutId id="2147483687" r:id="rId15"/>
    <p:sldLayoutId id="2147483688" r:id="rId16"/>
    <p:sldLayoutId id="2147483689" r:id="rId17"/>
    <p:sldLayoutId id="2147483699" r:id="rId18"/>
    <p:sldLayoutId id="2147483700" r:id="rId19"/>
    <p:sldLayoutId id="2147483701" r:id="rId20"/>
    <p:sldLayoutId id="2147483702" r:id="rId21"/>
    <p:sldLayoutId id="2147483703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63"/>
          <p:cNvSpPr txBox="1">
            <a:spLocks noGrp="1"/>
          </p:cNvSpPr>
          <p:nvPr>
            <p:ph type="ctrTitle"/>
          </p:nvPr>
        </p:nvSpPr>
        <p:spPr>
          <a:xfrm>
            <a:off x="2603329" y="1294251"/>
            <a:ext cx="3937340" cy="26351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/>
              <a:t>Shedding light on </a:t>
            </a:r>
            <a:br>
              <a:rPr lang="en" sz="4800" b="1" dirty="0"/>
            </a:br>
            <a:r>
              <a:rPr lang="en" sz="4800" b="1" dirty="0"/>
              <a:t>Dark patterns </a:t>
            </a:r>
            <a:br>
              <a:rPr lang="en" sz="3200" dirty="0"/>
            </a:br>
            <a:endParaRPr sz="3200" dirty="0"/>
          </a:p>
        </p:txBody>
      </p:sp>
      <p:sp>
        <p:nvSpPr>
          <p:cNvPr id="708" name="Google Shape;708;p63"/>
          <p:cNvSpPr txBox="1">
            <a:spLocks noGrp="1"/>
          </p:cNvSpPr>
          <p:nvPr>
            <p:ph type="subTitle" idx="1"/>
          </p:nvPr>
        </p:nvSpPr>
        <p:spPr>
          <a:xfrm>
            <a:off x="2243137" y="3929411"/>
            <a:ext cx="4657725" cy="3187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Navigating Deceptive Design in the Digital World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90"/>
          <p:cNvSpPr/>
          <p:nvPr/>
        </p:nvSpPr>
        <p:spPr>
          <a:xfrm>
            <a:off x="2303425" y="187437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90"/>
          <p:cNvSpPr txBox="1">
            <a:spLocks noGrp="1"/>
          </p:cNvSpPr>
          <p:nvPr>
            <p:ph type="title"/>
          </p:nvPr>
        </p:nvSpPr>
        <p:spPr>
          <a:xfrm>
            <a:off x="3956181" y="1874375"/>
            <a:ext cx="29793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Case studies</a:t>
            </a:r>
            <a:endParaRPr dirty="0"/>
          </a:p>
        </p:txBody>
      </p:sp>
      <p:sp>
        <p:nvSpPr>
          <p:cNvPr id="1126" name="Google Shape;1126;p90"/>
          <p:cNvSpPr txBox="1">
            <a:spLocks noGrp="1"/>
          </p:cNvSpPr>
          <p:nvPr>
            <p:ph type="title" idx="2"/>
          </p:nvPr>
        </p:nvSpPr>
        <p:spPr>
          <a:xfrm>
            <a:off x="2303425" y="1914525"/>
            <a:ext cx="1394700" cy="13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92"/>
          <p:cNvSpPr txBox="1">
            <a:spLocks noGrp="1"/>
          </p:cNvSpPr>
          <p:nvPr>
            <p:ph type="subTitle" idx="4"/>
          </p:nvPr>
        </p:nvSpPr>
        <p:spPr>
          <a:xfrm>
            <a:off x="950976" y="3447375"/>
            <a:ext cx="2414499" cy="642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en-US" dirty="0"/>
              <a:t>Conversion rates increased by 15% during the period</a:t>
            </a:r>
            <a:endParaRPr dirty="0"/>
          </a:p>
        </p:txBody>
      </p:sp>
      <p:sp>
        <p:nvSpPr>
          <p:cNvPr id="1151" name="Google Shape;1151;p92"/>
          <p:cNvSpPr txBox="1">
            <a:spLocks noGrp="1"/>
          </p:cNvSpPr>
          <p:nvPr>
            <p:ph type="subTitle" idx="3"/>
          </p:nvPr>
        </p:nvSpPr>
        <p:spPr>
          <a:xfrm>
            <a:off x="1165275" y="3087973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Results</a:t>
            </a:r>
          </a:p>
        </p:txBody>
      </p:sp>
      <p:sp>
        <p:nvSpPr>
          <p:cNvPr id="1152" name="Google Shape;1152;p92"/>
          <p:cNvSpPr txBox="1">
            <a:spLocks noGrp="1"/>
          </p:cNvSpPr>
          <p:nvPr>
            <p:ph type="subTitle" idx="1"/>
          </p:nvPr>
        </p:nvSpPr>
        <p:spPr>
          <a:xfrm>
            <a:off x="1165275" y="1629800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Description</a:t>
            </a:r>
          </a:p>
        </p:txBody>
      </p:sp>
      <p:sp>
        <p:nvSpPr>
          <p:cNvPr id="1153" name="Google Shape;1153;p92"/>
          <p:cNvSpPr txBox="1">
            <a:spLocks noGrp="1"/>
          </p:cNvSpPr>
          <p:nvPr>
            <p:ph type="subTitle" idx="2"/>
          </p:nvPr>
        </p:nvSpPr>
        <p:spPr>
          <a:xfrm>
            <a:off x="1165275" y="1989126"/>
            <a:ext cx="2200200" cy="642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en-US" dirty="0"/>
              <a:t>dark patterns such as false scarcity</a:t>
            </a:r>
            <a:endParaRPr dirty="0"/>
          </a:p>
        </p:txBody>
      </p:sp>
      <p:sp>
        <p:nvSpPr>
          <p:cNvPr id="1154" name="Google Shape;1154;p9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98175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Conversion Rate Boost with Dark Patterns</a:t>
            </a:r>
            <a:endParaRPr lang="en-IN" dirty="0"/>
          </a:p>
        </p:txBody>
      </p:sp>
      <p:sp>
        <p:nvSpPr>
          <p:cNvPr id="1155" name="Google Shape;1155;p92"/>
          <p:cNvSpPr txBox="1">
            <a:spLocks noGrp="1"/>
          </p:cNvSpPr>
          <p:nvPr>
            <p:ph type="subTitle" idx="5"/>
          </p:nvPr>
        </p:nvSpPr>
        <p:spPr>
          <a:xfrm>
            <a:off x="5778525" y="1629800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Methodology</a:t>
            </a:r>
          </a:p>
        </p:txBody>
      </p:sp>
      <p:sp>
        <p:nvSpPr>
          <p:cNvPr id="1156" name="Google Shape;1156;p92"/>
          <p:cNvSpPr txBox="1">
            <a:spLocks noGrp="1"/>
          </p:cNvSpPr>
          <p:nvPr>
            <p:ph type="subTitle" idx="6"/>
          </p:nvPr>
        </p:nvSpPr>
        <p:spPr>
          <a:xfrm>
            <a:off x="5778524" y="1989126"/>
            <a:ext cx="2694915" cy="642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en-US" dirty="0"/>
              <a:t>comparing the website's performance with and without dark patterns.</a:t>
            </a:r>
            <a:endParaRPr dirty="0"/>
          </a:p>
        </p:txBody>
      </p:sp>
      <p:sp>
        <p:nvSpPr>
          <p:cNvPr id="1157" name="Google Shape;1157;p92"/>
          <p:cNvSpPr txBox="1">
            <a:spLocks noGrp="1"/>
          </p:cNvSpPr>
          <p:nvPr>
            <p:ph type="subTitle" idx="7"/>
          </p:nvPr>
        </p:nvSpPr>
        <p:spPr>
          <a:xfrm>
            <a:off x="5778525" y="3087973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Insights</a:t>
            </a:r>
          </a:p>
        </p:txBody>
      </p:sp>
      <p:sp>
        <p:nvSpPr>
          <p:cNvPr id="1158" name="Google Shape;1158;p92"/>
          <p:cNvSpPr txBox="1">
            <a:spLocks noGrp="1"/>
          </p:cNvSpPr>
          <p:nvPr>
            <p:ph type="subTitle" idx="8"/>
          </p:nvPr>
        </p:nvSpPr>
        <p:spPr>
          <a:xfrm>
            <a:off x="5778524" y="3447375"/>
            <a:ext cx="2414499" cy="642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the long-term impact on customer trust and brand reputation</a:t>
            </a:r>
            <a:endParaRPr dirty="0"/>
          </a:p>
        </p:txBody>
      </p:sp>
      <p:grpSp>
        <p:nvGrpSpPr>
          <p:cNvPr id="1159" name="Google Shape;1159;p92"/>
          <p:cNvGrpSpPr/>
          <p:nvPr/>
        </p:nvGrpSpPr>
        <p:grpSpPr>
          <a:xfrm>
            <a:off x="3514846" y="1910634"/>
            <a:ext cx="412523" cy="412450"/>
            <a:chOff x="4896099" y="1970920"/>
            <a:chExt cx="358155" cy="358123"/>
          </a:xfrm>
        </p:grpSpPr>
        <p:sp>
          <p:nvSpPr>
            <p:cNvPr id="1160" name="Google Shape;1160;p92"/>
            <p:cNvSpPr/>
            <p:nvPr/>
          </p:nvSpPr>
          <p:spPr>
            <a:xfrm>
              <a:off x="4896099" y="1970920"/>
              <a:ext cx="358155" cy="358123"/>
            </a:xfrm>
            <a:custGeom>
              <a:avLst/>
              <a:gdLst/>
              <a:ahLst/>
              <a:cxnLst/>
              <a:rect l="l" t="t" r="r" b="b"/>
              <a:pathLst>
                <a:path w="11253" h="11252" extrusionOk="0">
                  <a:moveTo>
                    <a:pt x="5621" y="0"/>
                  </a:moveTo>
                  <a:cubicBezTo>
                    <a:pt x="4109" y="0"/>
                    <a:pt x="2704" y="595"/>
                    <a:pt x="1644" y="1643"/>
                  </a:cubicBezTo>
                  <a:cubicBezTo>
                    <a:pt x="584" y="2715"/>
                    <a:pt x="1" y="4132"/>
                    <a:pt x="1" y="5632"/>
                  </a:cubicBezTo>
                  <a:cubicBezTo>
                    <a:pt x="1" y="6930"/>
                    <a:pt x="465" y="8192"/>
                    <a:pt x="1263" y="9192"/>
                  </a:cubicBezTo>
                  <a:cubicBezTo>
                    <a:pt x="1300" y="9235"/>
                    <a:pt x="1343" y="9252"/>
                    <a:pt x="1386" y="9252"/>
                  </a:cubicBezTo>
                  <a:cubicBezTo>
                    <a:pt x="1509" y="9252"/>
                    <a:pt x="1622" y="9104"/>
                    <a:pt x="1525" y="8989"/>
                  </a:cubicBezTo>
                  <a:cubicBezTo>
                    <a:pt x="751" y="8049"/>
                    <a:pt x="334" y="6858"/>
                    <a:pt x="334" y="5632"/>
                  </a:cubicBezTo>
                  <a:cubicBezTo>
                    <a:pt x="334" y="4227"/>
                    <a:pt x="882" y="2881"/>
                    <a:pt x="1882" y="1881"/>
                  </a:cubicBezTo>
                  <a:cubicBezTo>
                    <a:pt x="2882" y="893"/>
                    <a:pt x="4204" y="322"/>
                    <a:pt x="5621" y="322"/>
                  </a:cubicBezTo>
                  <a:cubicBezTo>
                    <a:pt x="7026" y="322"/>
                    <a:pt x="8371" y="869"/>
                    <a:pt x="9371" y="1869"/>
                  </a:cubicBezTo>
                  <a:cubicBezTo>
                    <a:pt x="10359" y="2870"/>
                    <a:pt x="10931" y="4191"/>
                    <a:pt x="10931" y="5608"/>
                  </a:cubicBezTo>
                  <a:cubicBezTo>
                    <a:pt x="10931" y="7025"/>
                    <a:pt x="10383" y="8358"/>
                    <a:pt x="9383" y="9358"/>
                  </a:cubicBezTo>
                  <a:cubicBezTo>
                    <a:pt x="8383" y="10359"/>
                    <a:pt x="7061" y="10918"/>
                    <a:pt x="5644" y="10918"/>
                  </a:cubicBezTo>
                  <a:cubicBezTo>
                    <a:pt x="4323" y="10918"/>
                    <a:pt x="3037" y="10430"/>
                    <a:pt x="2061" y="9537"/>
                  </a:cubicBezTo>
                  <a:cubicBezTo>
                    <a:pt x="2025" y="9504"/>
                    <a:pt x="1987" y="9490"/>
                    <a:pt x="1951" y="9490"/>
                  </a:cubicBezTo>
                  <a:cubicBezTo>
                    <a:pt x="1823" y="9490"/>
                    <a:pt x="1723" y="9673"/>
                    <a:pt x="1834" y="9775"/>
                  </a:cubicBezTo>
                  <a:cubicBezTo>
                    <a:pt x="2882" y="10728"/>
                    <a:pt x="4228" y="11252"/>
                    <a:pt x="5644" y="11252"/>
                  </a:cubicBezTo>
                  <a:cubicBezTo>
                    <a:pt x="7145" y="11252"/>
                    <a:pt x="8562" y="10656"/>
                    <a:pt x="9621" y="9597"/>
                  </a:cubicBezTo>
                  <a:cubicBezTo>
                    <a:pt x="10681" y="8525"/>
                    <a:pt x="11252" y="7108"/>
                    <a:pt x="11252" y="5608"/>
                  </a:cubicBezTo>
                  <a:cubicBezTo>
                    <a:pt x="11252" y="4120"/>
                    <a:pt x="10657" y="2703"/>
                    <a:pt x="9597" y="1631"/>
                  </a:cubicBezTo>
                  <a:cubicBezTo>
                    <a:pt x="8526" y="572"/>
                    <a:pt x="7121" y="0"/>
                    <a:pt x="56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92"/>
            <p:cNvSpPr/>
            <p:nvPr/>
          </p:nvSpPr>
          <p:spPr>
            <a:xfrm>
              <a:off x="4991454" y="2067835"/>
              <a:ext cx="166999" cy="164325"/>
            </a:xfrm>
            <a:custGeom>
              <a:avLst/>
              <a:gdLst/>
              <a:ahLst/>
              <a:cxnLst/>
              <a:rect l="l" t="t" r="r" b="b"/>
              <a:pathLst>
                <a:path w="5247" h="5163" extrusionOk="0">
                  <a:moveTo>
                    <a:pt x="4506" y="706"/>
                  </a:moveTo>
                  <a:lnTo>
                    <a:pt x="3160" y="2861"/>
                  </a:lnTo>
                  <a:lnTo>
                    <a:pt x="2351" y="2075"/>
                  </a:lnTo>
                  <a:lnTo>
                    <a:pt x="4506" y="706"/>
                  </a:lnTo>
                  <a:close/>
                  <a:moveTo>
                    <a:pt x="2113" y="2289"/>
                  </a:moveTo>
                  <a:lnTo>
                    <a:pt x="2922" y="3099"/>
                  </a:lnTo>
                  <a:lnTo>
                    <a:pt x="755" y="4468"/>
                  </a:lnTo>
                  <a:lnTo>
                    <a:pt x="755" y="4468"/>
                  </a:lnTo>
                  <a:lnTo>
                    <a:pt x="2113" y="2289"/>
                  </a:lnTo>
                  <a:close/>
                  <a:moveTo>
                    <a:pt x="5032" y="0"/>
                  </a:moveTo>
                  <a:cubicBezTo>
                    <a:pt x="5004" y="0"/>
                    <a:pt x="4974" y="8"/>
                    <a:pt x="4946" y="27"/>
                  </a:cubicBezTo>
                  <a:lnTo>
                    <a:pt x="2006" y="1896"/>
                  </a:lnTo>
                  <a:cubicBezTo>
                    <a:pt x="1970" y="1908"/>
                    <a:pt x="1934" y="1932"/>
                    <a:pt x="1922" y="1980"/>
                  </a:cubicBezTo>
                  <a:lnTo>
                    <a:pt x="77" y="4909"/>
                  </a:lnTo>
                  <a:cubicBezTo>
                    <a:pt x="1" y="5032"/>
                    <a:pt x="99" y="5163"/>
                    <a:pt x="214" y="5163"/>
                  </a:cubicBezTo>
                  <a:cubicBezTo>
                    <a:pt x="243" y="5163"/>
                    <a:pt x="274" y="5154"/>
                    <a:pt x="303" y="5135"/>
                  </a:cubicBezTo>
                  <a:lnTo>
                    <a:pt x="3232" y="3277"/>
                  </a:lnTo>
                  <a:cubicBezTo>
                    <a:pt x="3280" y="3265"/>
                    <a:pt x="3303" y="3230"/>
                    <a:pt x="3315" y="3182"/>
                  </a:cubicBezTo>
                  <a:lnTo>
                    <a:pt x="5161" y="253"/>
                  </a:lnTo>
                  <a:cubicBezTo>
                    <a:pt x="5247" y="138"/>
                    <a:pt x="5148" y="0"/>
                    <a:pt x="50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92"/>
            <p:cNvSpPr/>
            <p:nvPr/>
          </p:nvSpPr>
          <p:spPr>
            <a:xfrm>
              <a:off x="4923789" y="1998578"/>
              <a:ext cx="302043" cy="302425"/>
            </a:xfrm>
            <a:custGeom>
              <a:avLst/>
              <a:gdLst/>
              <a:ahLst/>
              <a:cxnLst/>
              <a:rect l="l" t="t" r="r" b="b"/>
              <a:pathLst>
                <a:path w="9490" h="9502" extrusionOk="0">
                  <a:moveTo>
                    <a:pt x="4727" y="0"/>
                  </a:moveTo>
                  <a:cubicBezTo>
                    <a:pt x="3465" y="0"/>
                    <a:pt x="2274" y="500"/>
                    <a:pt x="1381" y="1405"/>
                  </a:cubicBezTo>
                  <a:cubicBezTo>
                    <a:pt x="488" y="2298"/>
                    <a:pt x="0" y="3489"/>
                    <a:pt x="0" y="4763"/>
                  </a:cubicBezTo>
                  <a:cubicBezTo>
                    <a:pt x="0" y="6049"/>
                    <a:pt x="488" y="7227"/>
                    <a:pt x="1393" y="8120"/>
                  </a:cubicBezTo>
                  <a:cubicBezTo>
                    <a:pt x="2286" y="9013"/>
                    <a:pt x="3477" y="9501"/>
                    <a:pt x="4763" y="9501"/>
                  </a:cubicBezTo>
                  <a:cubicBezTo>
                    <a:pt x="6025" y="9501"/>
                    <a:pt x="7215" y="9013"/>
                    <a:pt x="8108" y="8097"/>
                  </a:cubicBezTo>
                  <a:cubicBezTo>
                    <a:pt x="9001" y="7204"/>
                    <a:pt x="9489" y="6013"/>
                    <a:pt x="9489" y="4739"/>
                  </a:cubicBezTo>
                  <a:cubicBezTo>
                    <a:pt x="9489" y="3620"/>
                    <a:pt x="9096" y="2524"/>
                    <a:pt x="8358" y="1667"/>
                  </a:cubicBezTo>
                  <a:cubicBezTo>
                    <a:pt x="8325" y="1625"/>
                    <a:pt x="8284" y="1607"/>
                    <a:pt x="8243" y="1607"/>
                  </a:cubicBezTo>
                  <a:cubicBezTo>
                    <a:pt x="8124" y="1607"/>
                    <a:pt x="8011" y="1757"/>
                    <a:pt x="8108" y="1881"/>
                  </a:cubicBezTo>
                  <a:cubicBezTo>
                    <a:pt x="8751" y="2620"/>
                    <a:pt x="9108" y="3560"/>
                    <a:pt x="9156" y="4537"/>
                  </a:cubicBezTo>
                  <a:lnTo>
                    <a:pt x="8477" y="4537"/>
                  </a:lnTo>
                  <a:cubicBezTo>
                    <a:pt x="8275" y="4537"/>
                    <a:pt x="8275" y="4870"/>
                    <a:pt x="8477" y="4870"/>
                  </a:cubicBezTo>
                  <a:lnTo>
                    <a:pt x="9156" y="4870"/>
                  </a:lnTo>
                  <a:cubicBezTo>
                    <a:pt x="9120" y="6001"/>
                    <a:pt x="8656" y="7037"/>
                    <a:pt x="7870" y="7847"/>
                  </a:cubicBezTo>
                  <a:cubicBezTo>
                    <a:pt x="7084" y="8632"/>
                    <a:pt x="6037" y="9097"/>
                    <a:pt x="4929" y="9144"/>
                  </a:cubicBezTo>
                  <a:lnTo>
                    <a:pt x="4929" y="8466"/>
                  </a:lnTo>
                  <a:cubicBezTo>
                    <a:pt x="4929" y="8364"/>
                    <a:pt x="4846" y="8314"/>
                    <a:pt x="4763" y="8314"/>
                  </a:cubicBezTo>
                  <a:cubicBezTo>
                    <a:pt x="4679" y="8314"/>
                    <a:pt x="4596" y="8364"/>
                    <a:pt x="4596" y="8466"/>
                  </a:cubicBezTo>
                  <a:lnTo>
                    <a:pt x="4596" y="9144"/>
                  </a:lnTo>
                  <a:cubicBezTo>
                    <a:pt x="3477" y="9097"/>
                    <a:pt x="2441" y="8644"/>
                    <a:pt x="1631" y="7858"/>
                  </a:cubicBezTo>
                  <a:cubicBezTo>
                    <a:pt x="834" y="7061"/>
                    <a:pt x="369" y="6013"/>
                    <a:pt x="345" y="4882"/>
                  </a:cubicBezTo>
                  <a:lnTo>
                    <a:pt x="1012" y="4882"/>
                  </a:lnTo>
                  <a:cubicBezTo>
                    <a:pt x="1215" y="4882"/>
                    <a:pt x="1215" y="4560"/>
                    <a:pt x="1012" y="4560"/>
                  </a:cubicBezTo>
                  <a:lnTo>
                    <a:pt x="345" y="4560"/>
                  </a:lnTo>
                  <a:cubicBezTo>
                    <a:pt x="381" y="3441"/>
                    <a:pt x="834" y="2417"/>
                    <a:pt x="1619" y="1620"/>
                  </a:cubicBezTo>
                  <a:cubicBezTo>
                    <a:pt x="2405" y="834"/>
                    <a:pt x="3453" y="369"/>
                    <a:pt x="4560" y="334"/>
                  </a:cubicBezTo>
                  <a:lnTo>
                    <a:pt x="4560" y="1000"/>
                  </a:lnTo>
                  <a:cubicBezTo>
                    <a:pt x="4560" y="1102"/>
                    <a:pt x="4644" y="1152"/>
                    <a:pt x="4727" y="1152"/>
                  </a:cubicBezTo>
                  <a:cubicBezTo>
                    <a:pt x="4810" y="1152"/>
                    <a:pt x="4894" y="1102"/>
                    <a:pt x="4894" y="1000"/>
                  </a:cubicBezTo>
                  <a:lnTo>
                    <a:pt x="4894" y="334"/>
                  </a:lnTo>
                  <a:cubicBezTo>
                    <a:pt x="5834" y="357"/>
                    <a:pt x="6727" y="691"/>
                    <a:pt x="7465" y="1262"/>
                  </a:cubicBezTo>
                  <a:cubicBezTo>
                    <a:pt x="7510" y="1301"/>
                    <a:pt x="7556" y="1319"/>
                    <a:pt x="7597" y="1319"/>
                  </a:cubicBezTo>
                  <a:cubicBezTo>
                    <a:pt x="7645" y="1319"/>
                    <a:pt x="7684" y="1295"/>
                    <a:pt x="7703" y="1250"/>
                  </a:cubicBezTo>
                  <a:cubicBezTo>
                    <a:pt x="7763" y="1179"/>
                    <a:pt x="7751" y="1072"/>
                    <a:pt x="7680" y="1012"/>
                  </a:cubicBezTo>
                  <a:cubicBezTo>
                    <a:pt x="6834" y="346"/>
                    <a:pt x="5822" y="0"/>
                    <a:pt x="47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3" name="Google Shape;1163;p92"/>
          <p:cNvGrpSpPr/>
          <p:nvPr/>
        </p:nvGrpSpPr>
        <p:grpSpPr>
          <a:xfrm>
            <a:off x="3571177" y="3352538"/>
            <a:ext cx="299870" cy="417252"/>
            <a:chOff x="5388757" y="2414659"/>
            <a:chExt cx="260349" cy="362292"/>
          </a:xfrm>
        </p:grpSpPr>
        <p:sp>
          <p:nvSpPr>
            <p:cNvPr id="1164" name="Google Shape;1164;p92"/>
            <p:cNvSpPr/>
            <p:nvPr/>
          </p:nvSpPr>
          <p:spPr>
            <a:xfrm>
              <a:off x="5388757" y="2414659"/>
              <a:ext cx="260349" cy="362292"/>
            </a:xfrm>
            <a:custGeom>
              <a:avLst/>
              <a:gdLst/>
              <a:ahLst/>
              <a:cxnLst/>
              <a:rect l="l" t="t" r="r" b="b"/>
              <a:pathLst>
                <a:path w="8180" h="11383" extrusionOk="0">
                  <a:moveTo>
                    <a:pt x="4096" y="322"/>
                  </a:moveTo>
                  <a:cubicBezTo>
                    <a:pt x="4286" y="322"/>
                    <a:pt x="4465" y="429"/>
                    <a:pt x="4572" y="596"/>
                  </a:cubicBezTo>
                  <a:cubicBezTo>
                    <a:pt x="4608" y="643"/>
                    <a:pt x="4655" y="679"/>
                    <a:pt x="4727" y="679"/>
                  </a:cubicBezTo>
                  <a:lnTo>
                    <a:pt x="5358" y="679"/>
                  </a:lnTo>
                  <a:cubicBezTo>
                    <a:pt x="5465" y="679"/>
                    <a:pt x="5548" y="774"/>
                    <a:pt x="5548" y="881"/>
                  </a:cubicBezTo>
                  <a:lnTo>
                    <a:pt x="5548" y="1429"/>
                  </a:lnTo>
                  <a:lnTo>
                    <a:pt x="2679" y="1429"/>
                  </a:lnTo>
                  <a:lnTo>
                    <a:pt x="2679" y="881"/>
                  </a:lnTo>
                  <a:lnTo>
                    <a:pt x="2643" y="881"/>
                  </a:lnTo>
                  <a:cubicBezTo>
                    <a:pt x="2643" y="774"/>
                    <a:pt x="2727" y="679"/>
                    <a:pt x="2834" y="679"/>
                  </a:cubicBezTo>
                  <a:lnTo>
                    <a:pt x="3465" y="679"/>
                  </a:lnTo>
                  <a:cubicBezTo>
                    <a:pt x="3536" y="679"/>
                    <a:pt x="3584" y="655"/>
                    <a:pt x="3620" y="596"/>
                  </a:cubicBezTo>
                  <a:cubicBezTo>
                    <a:pt x="3727" y="417"/>
                    <a:pt x="3905" y="322"/>
                    <a:pt x="4096" y="322"/>
                  </a:cubicBezTo>
                  <a:close/>
                  <a:moveTo>
                    <a:pt x="7477" y="1036"/>
                  </a:moveTo>
                  <a:cubicBezTo>
                    <a:pt x="7680" y="1036"/>
                    <a:pt x="7846" y="1203"/>
                    <a:pt x="7846" y="1417"/>
                  </a:cubicBezTo>
                  <a:lnTo>
                    <a:pt x="7846" y="10680"/>
                  </a:lnTo>
                  <a:lnTo>
                    <a:pt x="7834" y="10680"/>
                  </a:lnTo>
                  <a:cubicBezTo>
                    <a:pt x="7834" y="10895"/>
                    <a:pt x="7668" y="11061"/>
                    <a:pt x="7465" y="11061"/>
                  </a:cubicBezTo>
                  <a:lnTo>
                    <a:pt x="691" y="11061"/>
                  </a:lnTo>
                  <a:cubicBezTo>
                    <a:pt x="476" y="11061"/>
                    <a:pt x="322" y="10895"/>
                    <a:pt x="322" y="10680"/>
                  </a:cubicBezTo>
                  <a:lnTo>
                    <a:pt x="322" y="1417"/>
                  </a:lnTo>
                  <a:cubicBezTo>
                    <a:pt x="322" y="1203"/>
                    <a:pt x="476" y="1036"/>
                    <a:pt x="691" y="1036"/>
                  </a:cubicBezTo>
                  <a:lnTo>
                    <a:pt x="2310" y="1036"/>
                  </a:lnTo>
                  <a:lnTo>
                    <a:pt x="2310" y="1596"/>
                  </a:lnTo>
                  <a:cubicBezTo>
                    <a:pt x="2310" y="1679"/>
                    <a:pt x="2381" y="1751"/>
                    <a:pt x="2477" y="1751"/>
                  </a:cubicBezTo>
                  <a:lnTo>
                    <a:pt x="5691" y="1751"/>
                  </a:lnTo>
                  <a:cubicBezTo>
                    <a:pt x="5775" y="1751"/>
                    <a:pt x="5846" y="1679"/>
                    <a:pt x="5846" y="1596"/>
                  </a:cubicBezTo>
                  <a:lnTo>
                    <a:pt x="5846" y="1036"/>
                  </a:lnTo>
                  <a:close/>
                  <a:moveTo>
                    <a:pt x="4084" y="0"/>
                  </a:moveTo>
                  <a:cubicBezTo>
                    <a:pt x="3798" y="0"/>
                    <a:pt x="3548" y="131"/>
                    <a:pt x="3381" y="358"/>
                  </a:cubicBezTo>
                  <a:lnTo>
                    <a:pt x="2834" y="358"/>
                  </a:lnTo>
                  <a:cubicBezTo>
                    <a:pt x="2608" y="358"/>
                    <a:pt x="2393" y="500"/>
                    <a:pt x="2346" y="715"/>
                  </a:cubicBezTo>
                  <a:lnTo>
                    <a:pt x="703" y="715"/>
                  </a:lnTo>
                  <a:cubicBezTo>
                    <a:pt x="322" y="715"/>
                    <a:pt x="0" y="1024"/>
                    <a:pt x="0" y="1417"/>
                  </a:cubicBezTo>
                  <a:lnTo>
                    <a:pt x="0" y="10680"/>
                  </a:lnTo>
                  <a:cubicBezTo>
                    <a:pt x="0" y="11073"/>
                    <a:pt x="310" y="11383"/>
                    <a:pt x="703" y="11383"/>
                  </a:cubicBezTo>
                  <a:lnTo>
                    <a:pt x="7477" y="11383"/>
                  </a:lnTo>
                  <a:cubicBezTo>
                    <a:pt x="7858" y="11383"/>
                    <a:pt x="8180" y="11073"/>
                    <a:pt x="8180" y="10680"/>
                  </a:cubicBezTo>
                  <a:lnTo>
                    <a:pt x="8180" y="1417"/>
                  </a:lnTo>
                  <a:cubicBezTo>
                    <a:pt x="8156" y="1024"/>
                    <a:pt x="7846" y="715"/>
                    <a:pt x="7465" y="715"/>
                  </a:cubicBezTo>
                  <a:lnTo>
                    <a:pt x="5822" y="715"/>
                  </a:lnTo>
                  <a:cubicBezTo>
                    <a:pt x="5751" y="500"/>
                    <a:pt x="5560" y="358"/>
                    <a:pt x="5334" y="358"/>
                  </a:cubicBezTo>
                  <a:lnTo>
                    <a:pt x="4786" y="358"/>
                  </a:lnTo>
                  <a:cubicBezTo>
                    <a:pt x="4620" y="131"/>
                    <a:pt x="4346" y="0"/>
                    <a:pt x="40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92"/>
            <p:cNvSpPr/>
            <p:nvPr/>
          </p:nvSpPr>
          <p:spPr>
            <a:xfrm>
              <a:off x="5513425" y="2437384"/>
              <a:ext cx="10248" cy="10280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92"/>
            <p:cNvSpPr/>
            <p:nvPr/>
          </p:nvSpPr>
          <p:spPr>
            <a:xfrm>
              <a:off x="5411100" y="2460140"/>
              <a:ext cx="214517" cy="283106"/>
            </a:xfrm>
            <a:custGeom>
              <a:avLst/>
              <a:gdLst/>
              <a:ahLst/>
              <a:cxnLst/>
              <a:rect l="l" t="t" r="r" b="b"/>
              <a:pathLst>
                <a:path w="6740" h="8895" extrusionOk="0">
                  <a:moveTo>
                    <a:pt x="5692" y="0"/>
                  </a:moveTo>
                  <a:cubicBezTo>
                    <a:pt x="5596" y="0"/>
                    <a:pt x="5525" y="72"/>
                    <a:pt x="5525" y="167"/>
                  </a:cubicBezTo>
                  <a:cubicBezTo>
                    <a:pt x="5525" y="250"/>
                    <a:pt x="5596" y="322"/>
                    <a:pt x="5692" y="322"/>
                  </a:cubicBezTo>
                  <a:lnTo>
                    <a:pt x="6418" y="322"/>
                  </a:lnTo>
                  <a:lnTo>
                    <a:pt x="6418" y="8561"/>
                  </a:lnTo>
                  <a:lnTo>
                    <a:pt x="334" y="8561"/>
                  </a:lnTo>
                  <a:lnTo>
                    <a:pt x="334" y="345"/>
                  </a:lnTo>
                  <a:lnTo>
                    <a:pt x="1060" y="345"/>
                  </a:lnTo>
                  <a:cubicBezTo>
                    <a:pt x="1144" y="345"/>
                    <a:pt x="1227" y="262"/>
                    <a:pt x="1227" y="179"/>
                  </a:cubicBezTo>
                  <a:cubicBezTo>
                    <a:pt x="1227" y="83"/>
                    <a:pt x="1144" y="12"/>
                    <a:pt x="1060" y="12"/>
                  </a:cubicBezTo>
                  <a:lnTo>
                    <a:pt x="167" y="12"/>
                  </a:lnTo>
                  <a:cubicBezTo>
                    <a:pt x="72" y="12"/>
                    <a:pt x="1" y="83"/>
                    <a:pt x="1" y="179"/>
                  </a:cubicBezTo>
                  <a:lnTo>
                    <a:pt x="1" y="8739"/>
                  </a:lnTo>
                  <a:cubicBezTo>
                    <a:pt x="1" y="8823"/>
                    <a:pt x="72" y="8894"/>
                    <a:pt x="167" y="8894"/>
                  </a:cubicBezTo>
                  <a:lnTo>
                    <a:pt x="6585" y="8894"/>
                  </a:lnTo>
                  <a:cubicBezTo>
                    <a:pt x="6668" y="8894"/>
                    <a:pt x="6739" y="8823"/>
                    <a:pt x="6739" y="8739"/>
                  </a:cubicBezTo>
                  <a:lnTo>
                    <a:pt x="6739" y="179"/>
                  </a:lnTo>
                  <a:cubicBezTo>
                    <a:pt x="6739" y="72"/>
                    <a:pt x="6668" y="0"/>
                    <a:pt x="65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92"/>
            <p:cNvSpPr/>
            <p:nvPr/>
          </p:nvSpPr>
          <p:spPr>
            <a:xfrm>
              <a:off x="5439904" y="2488562"/>
              <a:ext cx="78837" cy="106495"/>
            </a:xfrm>
            <a:custGeom>
              <a:avLst/>
              <a:gdLst/>
              <a:ahLst/>
              <a:cxnLst/>
              <a:rect l="l" t="t" r="r" b="b"/>
              <a:pathLst>
                <a:path w="2477" h="3346" extrusionOk="0">
                  <a:moveTo>
                    <a:pt x="1405" y="322"/>
                  </a:moveTo>
                  <a:cubicBezTo>
                    <a:pt x="1608" y="322"/>
                    <a:pt x="1774" y="488"/>
                    <a:pt x="1774" y="703"/>
                  </a:cubicBezTo>
                  <a:lnTo>
                    <a:pt x="1774" y="1060"/>
                  </a:lnTo>
                  <a:cubicBezTo>
                    <a:pt x="1774" y="1357"/>
                    <a:pt x="1536" y="1607"/>
                    <a:pt x="1227" y="1607"/>
                  </a:cubicBezTo>
                  <a:cubicBezTo>
                    <a:pt x="929" y="1607"/>
                    <a:pt x="679" y="1357"/>
                    <a:pt x="679" y="1060"/>
                  </a:cubicBezTo>
                  <a:lnTo>
                    <a:pt x="679" y="703"/>
                  </a:lnTo>
                  <a:cubicBezTo>
                    <a:pt x="679" y="488"/>
                    <a:pt x="834" y="322"/>
                    <a:pt x="1048" y="322"/>
                  </a:cubicBezTo>
                  <a:close/>
                  <a:moveTo>
                    <a:pt x="1417" y="1905"/>
                  </a:moveTo>
                  <a:lnTo>
                    <a:pt x="1417" y="2012"/>
                  </a:lnTo>
                  <a:cubicBezTo>
                    <a:pt x="1417" y="2084"/>
                    <a:pt x="1429" y="2143"/>
                    <a:pt x="1465" y="2191"/>
                  </a:cubicBezTo>
                  <a:lnTo>
                    <a:pt x="1239" y="2405"/>
                  </a:lnTo>
                  <a:lnTo>
                    <a:pt x="1215" y="2405"/>
                  </a:lnTo>
                  <a:lnTo>
                    <a:pt x="989" y="2191"/>
                  </a:lnTo>
                  <a:cubicBezTo>
                    <a:pt x="1012" y="2143"/>
                    <a:pt x="1036" y="2084"/>
                    <a:pt x="1036" y="2012"/>
                  </a:cubicBezTo>
                  <a:lnTo>
                    <a:pt x="1036" y="1905"/>
                  </a:lnTo>
                  <a:cubicBezTo>
                    <a:pt x="1096" y="1917"/>
                    <a:pt x="1155" y="1917"/>
                    <a:pt x="1227" y="1917"/>
                  </a:cubicBezTo>
                  <a:cubicBezTo>
                    <a:pt x="1286" y="1917"/>
                    <a:pt x="1358" y="1917"/>
                    <a:pt x="1417" y="1905"/>
                  </a:cubicBezTo>
                  <a:close/>
                  <a:moveTo>
                    <a:pt x="1703" y="2393"/>
                  </a:moveTo>
                  <a:lnTo>
                    <a:pt x="1989" y="2548"/>
                  </a:lnTo>
                  <a:cubicBezTo>
                    <a:pt x="2048" y="2572"/>
                    <a:pt x="2084" y="2643"/>
                    <a:pt x="2084" y="2703"/>
                  </a:cubicBezTo>
                  <a:lnTo>
                    <a:pt x="2084" y="3024"/>
                  </a:lnTo>
                  <a:lnTo>
                    <a:pt x="2120" y="3024"/>
                  </a:lnTo>
                  <a:lnTo>
                    <a:pt x="322" y="3036"/>
                  </a:lnTo>
                  <a:cubicBezTo>
                    <a:pt x="322" y="3036"/>
                    <a:pt x="298" y="3036"/>
                    <a:pt x="298" y="3024"/>
                  </a:cubicBezTo>
                  <a:lnTo>
                    <a:pt x="298" y="2703"/>
                  </a:lnTo>
                  <a:cubicBezTo>
                    <a:pt x="298" y="2631"/>
                    <a:pt x="346" y="2572"/>
                    <a:pt x="405" y="2548"/>
                  </a:cubicBezTo>
                  <a:lnTo>
                    <a:pt x="691" y="2393"/>
                  </a:lnTo>
                  <a:lnTo>
                    <a:pt x="953" y="2667"/>
                  </a:lnTo>
                  <a:cubicBezTo>
                    <a:pt x="1012" y="2715"/>
                    <a:pt x="1108" y="2762"/>
                    <a:pt x="1191" y="2762"/>
                  </a:cubicBezTo>
                  <a:cubicBezTo>
                    <a:pt x="1286" y="2762"/>
                    <a:pt x="1370" y="2738"/>
                    <a:pt x="1429" y="2667"/>
                  </a:cubicBezTo>
                  <a:lnTo>
                    <a:pt x="1703" y="2393"/>
                  </a:lnTo>
                  <a:close/>
                  <a:moveTo>
                    <a:pt x="1048" y="0"/>
                  </a:moveTo>
                  <a:cubicBezTo>
                    <a:pt x="655" y="0"/>
                    <a:pt x="346" y="310"/>
                    <a:pt x="346" y="703"/>
                  </a:cubicBezTo>
                  <a:lnTo>
                    <a:pt x="346" y="1060"/>
                  </a:lnTo>
                  <a:cubicBezTo>
                    <a:pt x="346" y="1334"/>
                    <a:pt x="477" y="1607"/>
                    <a:pt x="703" y="1750"/>
                  </a:cubicBezTo>
                  <a:lnTo>
                    <a:pt x="703" y="2012"/>
                  </a:lnTo>
                  <a:lnTo>
                    <a:pt x="703" y="2024"/>
                  </a:lnTo>
                  <a:lnTo>
                    <a:pt x="286" y="2227"/>
                  </a:lnTo>
                  <a:cubicBezTo>
                    <a:pt x="108" y="2322"/>
                    <a:pt x="0" y="2500"/>
                    <a:pt x="0" y="2691"/>
                  </a:cubicBezTo>
                  <a:lnTo>
                    <a:pt x="0" y="3000"/>
                  </a:lnTo>
                  <a:cubicBezTo>
                    <a:pt x="0" y="3203"/>
                    <a:pt x="155" y="3346"/>
                    <a:pt x="346" y="3346"/>
                  </a:cubicBezTo>
                  <a:lnTo>
                    <a:pt x="2132" y="3346"/>
                  </a:lnTo>
                  <a:cubicBezTo>
                    <a:pt x="2322" y="3346"/>
                    <a:pt x="2477" y="3203"/>
                    <a:pt x="2477" y="3000"/>
                  </a:cubicBezTo>
                  <a:lnTo>
                    <a:pt x="2477" y="2691"/>
                  </a:lnTo>
                  <a:cubicBezTo>
                    <a:pt x="2465" y="2500"/>
                    <a:pt x="2334" y="2322"/>
                    <a:pt x="2167" y="2227"/>
                  </a:cubicBezTo>
                  <a:lnTo>
                    <a:pt x="1751" y="2024"/>
                  </a:lnTo>
                  <a:lnTo>
                    <a:pt x="1751" y="2012"/>
                  </a:lnTo>
                  <a:lnTo>
                    <a:pt x="1751" y="1750"/>
                  </a:lnTo>
                  <a:cubicBezTo>
                    <a:pt x="1965" y="1595"/>
                    <a:pt x="2108" y="1334"/>
                    <a:pt x="2108" y="1060"/>
                  </a:cubicBezTo>
                  <a:lnTo>
                    <a:pt x="2108" y="703"/>
                  </a:lnTo>
                  <a:cubicBezTo>
                    <a:pt x="2108" y="310"/>
                    <a:pt x="1786" y="0"/>
                    <a:pt x="14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92"/>
            <p:cNvSpPr/>
            <p:nvPr/>
          </p:nvSpPr>
          <p:spPr>
            <a:xfrm>
              <a:off x="5530103" y="2494228"/>
              <a:ext cx="67856" cy="33005"/>
            </a:xfrm>
            <a:custGeom>
              <a:avLst/>
              <a:gdLst/>
              <a:ahLst/>
              <a:cxnLst/>
              <a:rect l="l" t="t" r="r" b="b"/>
              <a:pathLst>
                <a:path w="2132" h="1037" extrusionOk="0">
                  <a:moveTo>
                    <a:pt x="1786" y="346"/>
                  </a:moveTo>
                  <a:lnTo>
                    <a:pt x="1786" y="715"/>
                  </a:lnTo>
                  <a:lnTo>
                    <a:pt x="345" y="715"/>
                  </a:lnTo>
                  <a:lnTo>
                    <a:pt x="345" y="346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882"/>
                  </a:lnTo>
                  <a:cubicBezTo>
                    <a:pt x="0" y="965"/>
                    <a:pt x="72" y="1036"/>
                    <a:pt x="167" y="1036"/>
                  </a:cubicBezTo>
                  <a:lnTo>
                    <a:pt x="1953" y="1036"/>
                  </a:lnTo>
                  <a:cubicBezTo>
                    <a:pt x="2036" y="1036"/>
                    <a:pt x="2107" y="965"/>
                    <a:pt x="2107" y="882"/>
                  </a:cubicBezTo>
                  <a:lnTo>
                    <a:pt x="2107" y="167"/>
                  </a:lnTo>
                  <a:cubicBezTo>
                    <a:pt x="2131" y="72"/>
                    <a:pt x="2048" y="1"/>
                    <a:pt x="19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92"/>
            <p:cNvSpPr/>
            <p:nvPr/>
          </p:nvSpPr>
          <p:spPr>
            <a:xfrm>
              <a:off x="5530103" y="2539709"/>
              <a:ext cx="67092" cy="10248"/>
            </a:xfrm>
            <a:custGeom>
              <a:avLst/>
              <a:gdLst/>
              <a:ahLst/>
              <a:cxnLst/>
              <a:rect l="l" t="t" r="r" b="b"/>
              <a:pathLst>
                <a:path w="2108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953" y="322"/>
                  </a:lnTo>
                  <a:cubicBezTo>
                    <a:pt x="2036" y="322"/>
                    <a:pt x="2107" y="250"/>
                    <a:pt x="2107" y="167"/>
                  </a:cubicBezTo>
                  <a:cubicBezTo>
                    <a:pt x="2107" y="72"/>
                    <a:pt x="2048" y="0"/>
                    <a:pt x="1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92"/>
            <p:cNvSpPr/>
            <p:nvPr/>
          </p:nvSpPr>
          <p:spPr>
            <a:xfrm>
              <a:off x="5530103" y="2562434"/>
              <a:ext cx="32973" cy="10280"/>
            </a:xfrm>
            <a:custGeom>
              <a:avLst/>
              <a:gdLst/>
              <a:ahLst/>
              <a:cxnLst/>
              <a:rect l="l" t="t" r="r" b="b"/>
              <a:pathLst>
                <a:path w="1036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81" y="322"/>
                  </a:lnTo>
                  <a:cubicBezTo>
                    <a:pt x="964" y="322"/>
                    <a:pt x="1036" y="251"/>
                    <a:pt x="1036" y="167"/>
                  </a:cubicBezTo>
                  <a:cubicBezTo>
                    <a:pt x="1036" y="72"/>
                    <a:pt x="976" y="1"/>
                    <a:pt x="8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92"/>
            <p:cNvSpPr/>
            <p:nvPr/>
          </p:nvSpPr>
          <p:spPr>
            <a:xfrm>
              <a:off x="5439522" y="2607534"/>
              <a:ext cx="158437" cy="10280"/>
            </a:xfrm>
            <a:custGeom>
              <a:avLst/>
              <a:gdLst/>
              <a:ahLst/>
              <a:cxnLst/>
              <a:rect l="l" t="t" r="r" b="b"/>
              <a:pathLst>
                <a:path w="4978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799" y="322"/>
                  </a:lnTo>
                  <a:cubicBezTo>
                    <a:pt x="4882" y="322"/>
                    <a:pt x="4953" y="251"/>
                    <a:pt x="4953" y="155"/>
                  </a:cubicBezTo>
                  <a:cubicBezTo>
                    <a:pt x="4977" y="72"/>
                    <a:pt x="4894" y="1"/>
                    <a:pt x="47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92"/>
            <p:cNvSpPr/>
            <p:nvPr/>
          </p:nvSpPr>
          <p:spPr>
            <a:xfrm>
              <a:off x="5439522" y="2630258"/>
              <a:ext cx="22025" cy="10280"/>
            </a:xfrm>
            <a:custGeom>
              <a:avLst/>
              <a:gdLst/>
              <a:ahLst/>
              <a:cxnLst/>
              <a:rect l="l" t="t" r="r" b="b"/>
              <a:pathLst>
                <a:path w="69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524" y="322"/>
                  </a:lnTo>
                  <a:cubicBezTo>
                    <a:pt x="608" y="322"/>
                    <a:pt x="679" y="251"/>
                    <a:pt x="679" y="156"/>
                  </a:cubicBezTo>
                  <a:cubicBezTo>
                    <a:pt x="691" y="72"/>
                    <a:pt x="608" y="1"/>
                    <a:pt x="5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92"/>
            <p:cNvSpPr/>
            <p:nvPr/>
          </p:nvSpPr>
          <p:spPr>
            <a:xfrm>
              <a:off x="5439522" y="2698497"/>
              <a:ext cx="22025" cy="10248"/>
            </a:xfrm>
            <a:custGeom>
              <a:avLst/>
              <a:gdLst/>
              <a:ahLst/>
              <a:cxnLst/>
              <a:rect l="l" t="t" r="r" b="b"/>
              <a:pathLst>
                <a:path w="692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24" y="322"/>
                  </a:lnTo>
                  <a:cubicBezTo>
                    <a:pt x="608" y="322"/>
                    <a:pt x="679" y="250"/>
                    <a:pt x="679" y="155"/>
                  </a:cubicBezTo>
                  <a:cubicBezTo>
                    <a:pt x="691" y="72"/>
                    <a:pt x="608" y="0"/>
                    <a:pt x="5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92"/>
            <p:cNvSpPr/>
            <p:nvPr/>
          </p:nvSpPr>
          <p:spPr>
            <a:xfrm>
              <a:off x="5439522" y="2675740"/>
              <a:ext cx="22025" cy="10280"/>
            </a:xfrm>
            <a:custGeom>
              <a:avLst/>
              <a:gdLst/>
              <a:ahLst/>
              <a:cxnLst/>
              <a:rect l="l" t="t" r="r" b="b"/>
              <a:pathLst>
                <a:path w="69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524" y="322"/>
                  </a:lnTo>
                  <a:cubicBezTo>
                    <a:pt x="608" y="322"/>
                    <a:pt x="679" y="251"/>
                    <a:pt x="679" y="156"/>
                  </a:cubicBezTo>
                  <a:cubicBezTo>
                    <a:pt x="691" y="72"/>
                    <a:pt x="608" y="1"/>
                    <a:pt x="5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92"/>
            <p:cNvSpPr/>
            <p:nvPr/>
          </p:nvSpPr>
          <p:spPr>
            <a:xfrm>
              <a:off x="5439522" y="2653015"/>
              <a:ext cx="22025" cy="10248"/>
            </a:xfrm>
            <a:custGeom>
              <a:avLst/>
              <a:gdLst/>
              <a:ahLst/>
              <a:cxnLst/>
              <a:rect l="l" t="t" r="r" b="b"/>
              <a:pathLst>
                <a:path w="692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24" y="322"/>
                  </a:lnTo>
                  <a:cubicBezTo>
                    <a:pt x="608" y="322"/>
                    <a:pt x="679" y="250"/>
                    <a:pt x="679" y="155"/>
                  </a:cubicBezTo>
                  <a:cubicBezTo>
                    <a:pt x="691" y="72"/>
                    <a:pt x="608" y="0"/>
                    <a:pt x="5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92"/>
            <p:cNvSpPr/>
            <p:nvPr/>
          </p:nvSpPr>
          <p:spPr>
            <a:xfrm>
              <a:off x="5473641" y="2630258"/>
              <a:ext cx="44718" cy="10280"/>
            </a:xfrm>
            <a:custGeom>
              <a:avLst/>
              <a:gdLst/>
              <a:ahLst/>
              <a:cxnLst/>
              <a:rect l="l" t="t" r="r" b="b"/>
              <a:pathLst>
                <a:path w="1405" h="323" extrusionOk="0">
                  <a:moveTo>
                    <a:pt x="167" y="1"/>
                  </a:moveTo>
                  <a:cubicBezTo>
                    <a:pt x="71" y="1"/>
                    <a:pt x="0" y="72"/>
                    <a:pt x="0" y="156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238" y="322"/>
                  </a:lnTo>
                  <a:cubicBezTo>
                    <a:pt x="1322" y="322"/>
                    <a:pt x="1393" y="251"/>
                    <a:pt x="1393" y="156"/>
                  </a:cubicBezTo>
                  <a:cubicBezTo>
                    <a:pt x="1405" y="72"/>
                    <a:pt x="1322" y="1"/>
                    <a:pt x="1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92"/>
            <p:cNvSpPr/>
            <p:nvPr/>
          </p:nvSpPr>
          <p:spPr>
            <a:xfrm>
              <a:off x="5473641" y="2698497"/>
              <a:ext cx="67474" cy="10248"/>
            </a:xfrm>
            <a:custGeom>
              <a:avLst/>
              <a:gdLst/>
              <a:ahLst/>
              <a:cxnLst/>
              <a:rect l="l" t="t" r="r" b="b"/>
              <a:pathLst>
                <a:path w="2120" h="322" extrusionOk="0">
                  <a:moveTo>
                    <a:pt x="167" y="0"/>
                  </a:moveTo>
                  <a:cubicBezTo>
                    <a:pt x="71" y="0"/>
                    <a:pt x="0" y="72"/>
                    <a:pt x="0" y="155"/>
                  </a:cubicBezTo>
                  <a:cubicBezTo>
                    <a:pt x="0" y="250"/>
                    <a:pt x="71" y="322"/>
                    <a:pt x="167" y="322"/>
                  </a:cubicBezTo>
                  <a:lnTo>
                    <a:pt x="1953" y="322"/>
                  </a:lnTo>
                  <a:cubicBezTo>
                    <a:pt x="2036" y="322"/>
                    <a:pt x="2107" y="250"/>
                    <a:pt x="2107" y="155"/>
                  </a:cubicBezTo>
                  <a:cubicBezTo>
                    <a:pt x="2119" y="72"/>
                    <a:pt x="2036" y="0"/>
                    <a:pt x="1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92"/>
            <p:cNvSpPr/>
            <p:nvPr/>
          </p:nvSpPr>
          <p:spPr>
            <a:xfrm>
              <a:off x="5473641" y="2675740"/>
              <a:ext cx="44718" cy="10280"/>
            </a:xfrm>
            <a:custGeom>
              <a:avLst/>
              <a:gdLst/>
              <a:ahLst/>
              <a:cxnLst/>
              <a:rect l="l" t="t" r="r" b="b"/>
              <a:pathLst>
                <a:path w="1405" h="323" extrusionOk="0">
                  <a:moveTo>
                    <a:pt x="167" y="1"/>
                  </a:moveTo>
                  <a:cubicBezTo>
                    <a:pt x="71" y="1"/>
                    <a:pt x="0" y="72"/>
                    <a:pt x="0" y="156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238" y="322"/>
                  </a:lnTo>
                  <a:cubicBezTo>
                    <a:pt x="1322" y="322"/>
                    <a:pt x="1393" y="251"/>
                    <a:pt x="1393" y="156"/>
                  </a:cubicBezTo>
                  <a:cubicBezTo>
                    <a:pt x="1405" y="72"/>
                    <a:pt x="1322" y="1"/>
                    <a:pt x="1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92"/>
            <p:cNvSpPr/>
            <p:nvPr/>
          </p:nvSpPr>
          <p:spPr>
            <a:xfrm>
              <a:off x="5473641" y="2653015"/>
              <a:ext cx="67474" cy="10248"/>
            </a:xfrm>
            <a:custGeom>
              <a:avLst/>
              <a:gdLst/>
              <a:ahLst/>
              <a:cxnLst/>
              <a:rect l="l" t="t" r="r" b="b"/>
              <a:pathLst>
                <a:path w="2120" h="322" extrusionOk="0">
                  <a:moveTo>
                    <a:pt x="167" y="0"/>
                  </a:moveTo>
                  <a:cubicBezTo>
                    <a:pt x="71" y="0"/>
                    <a:pt x="0" y="72"/>
                    <a:pt x="0" y="155"/>
                  </a:cubicBezTo>
                  <a:cubicBezTo>
                    <a:pt x="0" y="250"/>
                    <a:pt x="71" y="322"/>
                    <a:pt x="167" y="322"/>
                  </a:cubicBezTo>
                  <a:lnTo>
                    <a:pt x="1953" y="322"/>
                  </a:lnTo>
                  <a:cubicBezTo>
                    <a:pt x="2036" y="322"/>
                    <a:pt x="2107" y="250"/>
                    <a:pt x="2107" y="155"/>
                  </a:cubicBezTo>
                  <a:cubicBezTo>
                    <a:pt x="2119" y="72"/>
                    <a:pt x="2036" y="0"/>
                    <a:pt x="1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92"/>
            <p:cNvSpPr/>
            <p:nvPr/>
          </p:nvSpPr>
          <p:spPr>
            <a:xfrm>
              <a:off x="5558525" y="2653015"/>
              <a:ext cx="39434" cy="10248"/>
            </a:xfrm>
            <a:custGeom>
              <a:avLst/>
              <a:gdLst/>
              <a:ahLst/>
              <a:cxnLst/>
              <a:rect l="l" t="t" r="r" b="b"/>
              <a:pathLst>
                <a:path w="1239" h="322" extrusionOk="0">
                  <a:moveTo>
                    <a:pt x="167" y="0"/>
                  </a:moveTo>
                  <a:cubicBezTo>
                    <a:pt x="71" y="0"/>
                    <a:pt x="0" y="72"/>
                    <a:pt x="0" y="155"/>
                  </a:cubicBezTo>
                  <a:cubicBezTo>
                    <a:pt x="0" y="250"/>
                    <a:pt x="71" y="322"/>
                    <a:pt x="167" y="322"/>
                  </a:cubicBezTo>
                  <a:lnTo>
                    <a:pt x="1060" y="322"/>
                  </a:lnTo>
                  <a:cubicBezTo>
                    <a:pt x="1143" y="322"/>
                    <a:pt x="1214" y="250"/>
                    <a:pt x="1214" y="155"/>
                  </a:cubicBezTo>
                  <a:cubicBezTo>
                    <a:pt x="1238" y="72"/>
                    <a:pt x="1155" y="0"/>
                    <a:pt x="10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92"/>
            <p:cNvSpPr/>
            <p:nvPr/>
          </p:nvSpPr>
          <p:spPr>
            <a:xfrm>
              <a:off x="5558525" y="2630258"/>
              <a:ext cx="39434" cy="10280"/>
            </a:xfrm>
            <a:custGeom>
              <a:avLst/>
              <a:gdLst/>
              <a:ahLst/>
              <a:cxnLst/>
              <a:rect l="l" t="t" r="r" b="b"/>
              <a:pathLst>
                <a:path w="1239" h="323" extrusionOk="0">
                  <a:moveTo>
                    <a:pt x="167" y="1"/>
                  </a:moveTo>
                  <a:cubicBezTo>
                    <a:pt x="71" y="1"/>
                    <a:pt x="0" y="72"/>
                    <a:pt x="0" y="156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060" y="322"/>
                  </a:lnTo>
                  <a:cubicBezTo>
                    <a:pt x="1143" y="322"/>
                    <a:pt x="1214" y="251"/>
                    <a:pt x="1214" y="156"/>
                  </a:cubicBezTo>
                  <a:cubicBezTo>
                    <a:pt x="1238" y="72"/>
                    <a:pt x="1155" y="1"/>
                    <a:pt x="10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92"/>
            <p:cNvSpPr/>
            <p:nvPr/>
          </p:nvSpPr>
          <p:spPr>
            <a:xfrm>
              <a:off x="5558525" y="2675740"/>
              <a:ext cx="39434" cy="10280"/>
            </a:xfrm>
            <a:custGeom>
              <a:avLst/>
              <a:gdLst/>
              <a:ahLst/>
              <a:cxnLst/>
              <a:rect l="l" t="t" r="r" b="b"/>
              <a:pathLst>
                <a:path w="1239" h="323" extrusionOk="0">
                  <a:moveTo>
                    <a:pt x="167" y="1"/>
                  </a:moveTo>
                  <a:cubicBezTo>
                    <a:pt x="71" y="1"/>
                    <a:pt x="0" y="72"/>
                    <a:pt x="0" y="156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060" y="322"/>
                  </a:lnTo>
                  <a:cubicBezTo>
                    <a:pt x="1143" y="322"/>
                    <a:pt x="1214" y="251"/>
                    <a:pt x="1214" y="156"/>
                  </a:cubicBezTo>
                  <a:cubicBezTo>
                    <a:pt x="1238" y="72"/>
                    <a:pt x="1155" y="1"/>
                    <a:pt x="10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92"/>
            <p:cNvSpPr/>
            <p:nvPr/>
          </p:nvSpPr>
          <p:spPr>
            <a:xfrm>
              <a:off x="5558525" y="2698497"/>
              <a:ext cx="39434" cy="10248"/>
            </a:xfrm>
            <a:custGeom>
              <a:avLst/>
              <a:gdLst/>
              <a:ahLst/>
              <a:cxnLst/>
              <a:rect l="l" t="t" r="r" b="b"/>
              <a:pathLst>
                <a:path w="1239" h="322" extrusionOk="0">
                  <a:moveTo>
                    <a:pt x="167" y="0"/>
                  </a:moveTo>
                  <a:cubicBezTo>
                    <a:pt x="71" y="0"/>
                    <a:pt x="0" y="72"/>
                    <a:pt x="0" y="155"/>
                  </a:cubicBezTo>
                  <a:cubicBezTo>
                    <a:pt x="0" y="250"/>
                    <a:pt x="71" y="322"/>
                    <a:pt x="167" y="322"/>
                  </a:cubicBezTo>
                  <a:lnTo>
                    <a:pt x="1060" y="322"/>
                  </a:lnTo>
                  <a:cubicBezTo>
                    <a:pt x="1143" y="322"/>
                    <a:pt x="1214" y="250"/>
                    <a:pt x="1214" y="155"/>
                  </a:cubicBezTo>
                  <a:cubicBezTo>
                    <a:pt x="1238" y="72"/>
                    <a:pt x="1155" y="0"/>
                    <a:pt x="10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4" name="Google Shape;1184;p92"/>
          <p:cNvGrpSpPr/>
          <p:nvPr/>
        </p:nvGrpSpPr>
        <p:grpSpPr>
          <a:xfrm>
            <a:off x="5159469" y="1914060"/>
            <a:ext cx="469674" cy="410727"/>
            <a:chOff x="4876780" y="2418064"/>
            <a:chExt cx="407774" cy="356627"/>
          </a:xfrm>
        </p:grpSpPr>
        <p:sp>
          <p:nvSpPr>
            <p:cNvPr id="1185" name="Google Shape;1185;p92"/>
            <p:cNvSpPr/>
            <p:nvPr/>
          </p:nvSpPr>
          <p:spPr>
            <a:xfrm>
              <a:off x="4876780" y="2455589"/>
              <a:ext cx="407774" cy="319103"/>
            </a:xfrm>
            <a:custGeom>
              <a:avLst/>
              <a:gdLst/>
              <a:ahLst/>
              <a:cxnLst/>
              <a:rect l="l" t="t" r="r" b="b"/>
              <a:pathLst>
                <a:path w="12812" h="10026" extrusionOk="0">
                  <a:moveTo>
                    <a:pt x="3608" y="393"/>
                  </a:moveTo>
                  <a:cubicBezTo>
                    <a:pt x="3942" y="393"/>
                    <a:pt x="4216" y="619"/>
                    <a:pt x="4216" y="905"/>
                  </a:cubicBezTo>
                  <a:lnTo>
                    <a:pt x="4216" y="929"/>
                  </a:lnTo>
                  <a:cubicBezTo>
                    <a:pt x="4025" y="857"/>
                    <a:pt x="3811" y="810"/>
                    <a:pt x="3608" y="810"/>
                  </a:cubicBezTo>
                  <a:cubicBezTo>
                    <a:pt x="3382" y="810"/>
                    <a:pt x="3192" y="857"/>
                    <a:pt x="2989" y="929"/>
                  </a:cubicBezTo>
                  <a:lnTo>
                    <a:pt x="2989" y="905"/>
                  </a:lnTo>
                  <a:cubicBezTo>
                    <a:pt x="2989" y="619"/>
                    <a:pt x="3275" y="393"/>
                    <a:pt x="3608" y="393"/>
                  </a:cubicBezTo>
                  <a:close/>
                  <a:moveTo>
                    <a:pt x="3620" y="1179"/>
                  </a:moveTo>
                  <a:cubicBezTo>
                    <a:pt x="4287" y="1179"/>
                    <a:pt x="4835" y="1739"/>
                    <a:pt x="4835" y="2405"/>
                  </a:cubicBezTo>
                  <a:cubicBezTo>
                    <a:pt x="4835" y="2536"/>
                    <a:pt x="4823" y="2655"/>
                    <a:pt x="4775" y="2774"/>
                  </a:cubicBezTo>
                  <a:cubicBezTo>
                    <a:pt x="4239" y="2239"/>
                    <a:pt x="3299" y="2012"/>
                    <a:pt x="3263" y="2012"/>
                  </a:cubicBezTo>
                  <a:cubicBezTo>
                    <a:pt x="3248" y="2009"/>
                    <a:pt x="3233" y="2008"/>
                    <a:pt x="3219" y="2008"/>
                  </a:cubicBezTo>
                  <a:cubicBezTo>
                    <a:pt x="3174" y="2008"/>
                    <a:pt x="3132" y="2021"/>
                    <a:pt x="3096" y="2048"/>
                  </a:cubicBezTo>
                  <a:cubicBezTo>
                    <a:pt x="3049" y="2072"/>
                    <a:pt x="3025" y="2131"/>
                    <a:pt x="3037" y="2191"/>
                  </a:cubicBezTo>
                  <a:cubicBezTo>
                    <a:pt x="3037" y="2215"/>
                    <a:pt x="3025" y="2322"/>
                    <a:pt x="2882" y="2465"/>
                  </a:cubicBezTo>
                  <a:cubicBezTo>
                    <a:pt x="2811" y="2536"/>
                    <a:pt x="2811" y="2655"/>
                    <a:pt x="2882" y="2727"/>
                  </a:cubicBezTo>
                  <a:cubicBezTo>
                    <a:pt x="2924" y="2768"/>
                    <a:pt x="2974" y="2789"/>
                    <a:pt x="3023" y="2789"/>
                  </a:cubicBezTo>
                  <a:cubicBezTo>
                    <a:pt x="3073" y="2789"/>
                    <a:pt x="3120" y="2768"/>
                    <a:pt x="3156" y="2727"/>
                  </a:cubicBezTo>
                  <a:cubicBezTo>
                    <a:pt x="3263" y="2631"/>
                    <a:pt x="3323" y="2524"/>
                    <a:pt x="3358" y="2429"/>
                  </a:cubicBezTo>
                  <a:cubicBezTo>
                    <a:pt x="3680" y="2524"/>
                    <a:pt x="4335" y="2762"/>
                    <a:pt x="4632" y="3179"/>
                  </a:cubicBezTo>
                  <a:cubicBezTo>
                    <a:pt x="4537" y="3655"/>
                    <a:pt x="4120" y="4013"/>
                    <a:pt x="3632" y="4013"/>
                  </a:cubicBezTo>
                  <a:cubicBezTo>
                    <a:pt x="3624" y="4013"/>
                    <a:pt x="3616" y="4013"/>
                    <a:pt x="3608" y="4013"/>
                  </a:cubicBezTo>
                  <a:cubicBezTo>
                    <a:pt x="3083" y="4013"/>
                    <a:pt x="2655" y="3636"/>
                    <a:pt x="2608" y="3120"/>
                  </a:cubicBezTo>
                  <a:cubicBezTo>
                    <a:pt x="2608" y="3084"/>
                    <a:pt x="2596" y="3060"/>
                    <a:pt x="2572" y="3048"/>
                  </a:cubicBezTo>
                  <a:cubicBezTo>
                    <a:pt x="2453" y="2846"/>
                    <a:pt x="2394" y="2631"/>
                    <a:pt x="2394" y="2405"/>
                  </a:cubicBezTo>
                  <a:cubicBezTo>
                    <a:pt x="2394" y="1739"/>
                    <a:pt x="2953" y="1179"/>
                    <a:pt x="3620" y="1179"/>
                  </a:cubicBezTo>
                  <a:close/>
                  <a:moveTo>
                    <a:pt x="4013" y="4334"/>
                  </a:moveTo>
                  <a:lnTo>
                    <a:pt x="4013" y="4536"/>
                  </a:lnTo>
                  <a:cubicBezTo>
                    <a:pt x="4025" y="4596"/>
                    <a:pt x="4037" y="4667"/>
                    <a:pt x="4061" y="4715"/>
                  </a:cubicBezTo>
                  <a:lnTo>
                    <a:pt x="3882" y="4870"/>
                  </a:lnTo>
                  <a:cubicBezTo>
                    <a:pt x="3805" y="4947"/>
                    <a:pt x="3701" y="4986"/>
                    <a:pt x="3598" y="4986"/>
                  </a:cubicBezTo>
                  <a:cubicBezTo>
                    <a:pt x="3495" y="4986"/>
                    <a:pt x="3394" y="4947"/>
                    <a:pt x="3323" y="4870"/>
                  </a:cubicBezTo>
                  <a:lnTo>
                    <a:pt x="3144" y="4715"/>
                  </a:lnTo>
                  <a:cubicBezTo>
                    <a:pt x="3168" y="4656"/>
                    <a:pt x="3180" y="4596"/>
                    <a:pt x="3180" y="4536"/>
                  </a:cubicBezTo>
                  <a:lnTo>
                    <a:pt x="3180" y="4334"/>
                  </a:lnTo>
                  <a:cubicBezTo>
                    <a:pt x="3323" y="4382"/>
                    <a:pt x="3454" y="4394"/>
                    <a:pt x="3596" y="4394"/>
                  </a:cubicBezTo>
                  <a:cubicBezTo>
                    <a:pt x="3751" y="4394"/>
                    <a:pt x="3882" y="4382"/>
                    <a:pt x="4013" y="4334"/>
                  </a:cubicBezTo>
                  <a:close/>
                  <a:moveTo>
                    <a:pt x="6013" y="5977"/>
                  </a:moveTo>
                  <a:lnTo>
                    <a:pt x="6013" y="5989"/>
                  </a:lnTo>
                  <a:lnTo>
                    <a:pt x="6025" y="7596"/>
                  </a:lnTo>
                  <a:cubicBezTo>
                    <a:pt x="6025" y="7596"/>
                    <a:pt x="6025" y="7608"/>
                    <a:pt x="6013" y="7608"/>
                  </a:cubicBezTo>
                  <a:lnTo>
                    <a:pt x="3620" y="7608"/>
                  </a:lnTo>
                  <a:cubicBezTo>
                    <a:pt x="3620" y="7608"/>
                    <a:pt x="3608" y="7608"/>
                    <a:pt x="3608" y="7596"/>
                  </a:cubicBezTo>
                  <a:lnTo>
                    <a:pt x="3608" y="5989"/>
                  </a:lnTo>
                  <a:cubicBezTo>
                    <a:pt x="3608" y="5989"/>
                    <a:pt x="3608" y="5977"/>
                    <a:pt x="3620" y="5977"/>
                  </a:cubicBezTo>
                  <a:close/>
                  <a:moveTo>
                    <a:pt x="4358" y="4941"/>
                  </a:moveTo>
                  <a:lnTo>
                    <a:pt x="4989" y="5263"/>
                  </a:lnTo>
                  <a:cubicBezTo>
                    <a:pt x="5120" y="5334"/>
                    <a:pt x="5216" y="5465"/>
                    <a:pt x="5216" y="5620"/>
                  </a:cubicBezTo>
                  <a:lnTo>
                    <a:pt x="3608" y="5620"/>
                  </a:lnTo>
                  <a:cubicBezTo>
                    <a:pt x="3394" y="5620"/>
                    <a:pt x="3215" y="5799"/>
                    <a:pt x="3215" y="6001"/>
                  </a:cubicBezTo>
                  <a:lnTo>
                    <a:pt x="3215" y="6822"/>
                  </a:lnTo>
                  <a:lnTo>
                    <a:pt x="2787" y="6822"/>
                  </a:lnTo>
                  <a:lnTo>
                    <a:pt x="2787" y="6060"/>
                  </a:lnTo>
                  <a:cubicBezTo>
                    <a:pt x="2787" y="5965"/>
                    <a:pt x="2692" y="5870"/>
                    <a:pt x="2596" y="5870"/>
                  </a:cubicBezTo>
                  <a:cubicBezTo>
                    <a:pt x="2489" y="5870"/>
                    <a:pt x="2394" y="5965"/>
                    <a:pt x="2394" y="6060"/>
                  </a:cubicBezTo>
                  <a:lnTo>
                    <a:pt x="2394" y="7013"/>
                  </a:lnTo>
                  <a:cubicBezTo>
                    <a:pt x="2394" y="7120"/>
                    <a:pt x="2489" y="7203"/>
                    <a:pt x="2596" y="7203"/>
                  </a:cubicBezTo>
                  <a:lnTo>
                    <a:pt x="3203" y="7203"/>
                  </a:lnTo>
                  <a:lnTo>
                    <a:pt x="3203" y="7620"/>
                  </a:lnTo>
                  <a:lnTo>
                    <a:pt x="3203" y="7644"/>
                  </a:lnTo>
                  <a:lnTo>
                    <a:pt x="2382" y="7644"/>
                  </a:lnTo>
                  <a:cubicBezTo>
                    <a:pt x="2156" y="7644"/>
                    <a:pt x="1965" y="7465"/>
                    <a:pt x="1965" y="7227"/>
                  </a:cubicBezTo>
                  <a:lnTo>
                    <a:pt x="1965" y="5632"/>
                  </a:lnTo>
                  <a:lnTo>
                    <a:pt x="2001" y="5632"/>
                  </a:lnTo>
                  <a:cubicBezTo>
                    <a:pt x="2001" y="5465"/>
                    <a:pt x="2084" y="5334"/>
                    <a:pt x="2215" y="5263"/>
                  </a:cubicBezTo>
                  <a:lnTo>
                    <a:pt x="2846" y="4941"/>
                  </a:lnTo>
                  <a:lnTo>
                    <a:pt x="3073" y="5156"/>
                  </a:lnTo>
                  <a:cubicBezTo>
                    <a:pt x="3215" y="5298"/>
                    <a:pt x="3406" y="5382"/>
                    <a:pt x="3608" y="5382"/>
                  </a:cubicBezTo>
                  <a:cubicBezTo>
                    <a:pt x="3799" y="5382"/>
                    <a:pt x="3989" y="5298"/>
                    <a:pt x="4144" y="5156"/>
                  </a:cubicBezTo>
                  <a:lnTo>
                    <a:pt x="4358" y="4941"/>
                  </a:lnTo>
                  <a:close/>
                  <a:moveTo>
                    <a:pt x="12026" y="7989"/>
                  </a:moveTo>
                  <a:lnTo>
                    <a:pt x="12026" y="8418"/>
                  </a:lnTo>
                  <a:lnTo>
                    <a:pt x="787" y="8418"/>
                  </a:lnTo>
                  <a:lnTo>
                    <a:pt x="787" y="7989"/>
                  </a:lnTo>
                  <a:close/>
                  <a:moveTo>
                    <a:pt x="3608" y="0"/>
                  </a:moveTo>
                  <a:cubicBezTo>
                    <a:pt x="3049" y="0"/>
                    <a:pt x="2620" y="405"/>
                    <a:pt x="2620" y="893"/>
                  </a:cubicBezTo>
                  <a:cubicBezTo>
                    <a:pt x="2620" y="977"/>
                    <a:pt x="2632" y="1060"/>
                    <a:pt x="2656" y="1131"/>
                  </a:cubicBezTo>
                  <a:cubicBezTo>
                    <a:pt x="2263" y="1417"/>
                    <a:pt x="2013" y="1881"/>
                    <a:pt x="2013" y="2405"/>
                  </a:cubicBezTo>
                  <a:cubicBezTo>
                    <a:pt x="2013" y="2679"/>
                    <a:pt x="2084" y="2953"/>
                    <a:pt x="2215" y="3191"/>
                  </a:cubicBezTo>
                  <a:cubicBezTo>
                    <a:pt x="2275" y="3596"/>
                    <a:pt x="2501" y="3917"/>
                    <a:pt x="2799" y="4144"/>
                  </a:cubicBezTo>
                  <a:lnTo>
                    <a:pt x="2799" y="4525"/>
                  </a:lnTo>
                  <a:lnTo>
                    <a:pt x="2799" y="4548"/>
                  </a:lnTo>
                  <a:lnTo>
                    <a:pt x="2037" y="4917"/>
                  </a:lnTo>
                  <a:cubicBezTo>
                    <a:pt x="1775" y="5048"/>
                    <a:pt x="1608" y="5322"/>
                    <a:pt x="1608" y="5620"/>
                  </a:cubicBezTo>
                  <a:lnTo>
                    <a:pt x="1608" y="7215"/>
                  </a:lnTo>
                  <a:cubicBezTo>
                    <a:pt x="1608" y="7358"/>
                    <a:pt x="1656" y="7513"/>
                    <a:pt x="1727" y="7632"/>
                  </a:cubicBezTo>
                  <a:lnTo>
                    <a:pt x="191" y="7632"/>
                  </a:lnTo>
                  <a:cubicBezTo>
                    <a:pt x="96" y="7632"/>
                    <a:pt x="1" y="7715"/>
                    <a:pt x="1" y="7823"/>
                  </a:cubicBezTo>
                  <a:cubicBezTo>
                    <a:pt x="1" y="7930"/>
                    <a:pt x="96" y="8013"/>
                    <a:pt x="191" y="8013"/>
                  </a:cubicBezTo>
                  <a:lnTo>
                    <a:pt x="406" y="8013"/>
                  </a:lnTo>
                  <a:lnTo>
                    <a:pt x="406" y="9835"/>
                  </a:lnTo>
                  <a:cubicBezTo>
                    <a:pt x="406" y="9930"/>
                    <a:pt x="489" y="10025"/>
                    <a:pt x="596" y="10025"/>
                  </a:cubicBezTo>
                  <a:cubicBezTo>
                    <a:pt x="703" y="10025"/>
                    <a:pt x="787" y="9930"/>
                    <a:pt x="787" y="9835"/>
                  </a:cubicBezTo>
                  <a:lnTo>
                    <a:pt x="787" y="8823"/>
                  </a:lnTo>
                  <a:lnTo>
                    <a:pt x="12026" y="8823"/>
                  </a:lnTo>
                  <a:lnTo>
                    <a:pt x="12026" y="9835"/>
                  </a:lnTo>
                  <a:cubicBezTo>
                    <a:pt x="12026" y="9930"/>
                    <a:pt x="12121" y="10025"/>
                    <a:pt x="12217" y="10025"/>
                  </a:cubicBezTo>
                  <a:cubicBezTo>
                    <a:pt x="12324" y="10025"/>
                    <a:pt x="12419" y="9930"/>
                    <a:pt x="12419" y="9835"/>
                  </a:cubicBezTo>
                  <a:lnTo>
                    <a:pt x="12419" y="8013"/>
                  </a:lnTo>
                  <a:lnTo>
                    <a:pt x="12621" y="8013"/>
                  </a:lnTo>
                  <a:cubicBezTo>
                    <a:pt x="12728" y="8013"/>
                    <a:pt x="12812" y="7930"/>
                    <a:pt x="12812" y="7823"/>
                  </a:cubicBezTo>
                  <a:cubicBezTo>
                    <a:pt x="12800" y="7704"/>
                    <a:pt x="12717" y="7632"/>
                    <a:pt x="12609" y="7632"/>
                  </a:cubicBezTo>
                  <a:lnTo>
                    <a:pt x="6406" y="7632"/>
                  </a:lnTo>
                  <a:lnTo>
                    <a:pt x="6406" y="7608"/>
                  </a:lnTo>
                  <a:lnTo>
                    <a:pt x="6406" y="6001"/>
                  </a:lnTo>
                  <a:cubicBezTo>
                    <a:pt x="6406" y="5799"/>
                    <a:pt x="6228" y="5620"/>
                    <a:pt x="6013" y="5620"/>
                  </a:cubicBezTo>
                  <a:lnTo>
                    <a:pt x="5597" y="5620"/>
                  </a:lnTo>
                  <a:cubicBezTo>
                    <a:pt x="5597" y="5322"/>
                    <a:pt x="5430" y="5048"/>
                    <a:pt x="5168" y="4917"/>
                  </a:cubicBezTo>
                  <a:lnTo>
                    <a:pt x="4406" y="4548"/>
                  </a:lnTo>
                  <a:lnTo>
                    <a:pt x="4406" y="4525"/>
                  </a:lnTo>
                  <a:lnTo>
                    <a:pt x="4406" y="4144"/>
                  </a:lnTo>
                  <a:cubicBezTo>
                    <a:pt x="4716" y="3929"/>
                    <a:pt x="4942" y="3596"/>
                    <a:pt x="4989" y="3191"/>
                  </a:cubicBezTo>
                  <a:cubicBezTo>
                    <a:pt x="5120" y="2953"/>
                    <a:pt x="5192" y="2667"/>
                    <a:pt x="5192" y="2405"/>
                  </a:cubicBezTo>
                  <a:cubicBezTo>
                    <a:pt x="5192" y="1881"/>
                    <a:pt x="4942" y="1417"/>
                    <a:pt x="4561" y="1131"/>
                  </a:cubicBezTo>
                  <a:cubicBezTo>
                    <a:pt x="4585" y="1060"/>
                    <a:pt x="4585" y="988"/>
                    <a:pt x="4585" y="893"/>
                  </a:cubicBezTo>
                  <a:cubicBezTo>
                    <a:pt x="4585" y="405"/>
                    <a:pt x="4144" y="0"/>
                    <a:pt x="36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92"/>
            <p:cNvSpPr/>
            <p:nvPr/>
          </p:nvSpPr>
          <p:spPr>
            <a:xfrm>
              <a:off x="5017012" y="2666287"/>
              <a:ext cx="25016" cy="12158"/>
            </a:xfrm>
            <a:custGeom>
              <a:avLst/>
              <a:gdLst/>
              <a:ahLst/>
              <a:cxnLst/>
              <a:rect l="l" t="t" r="r" b="b"/>
              <a:pathLst>
                <a:path w="786" h="382" extrusionOk="0">
                  <a:moveTo>
                    <a:pt x="191" y="0"/>
                  </a:moveTo>
                  <a:cubicBezTo>
                    <a:pt x="83" y="0"/>
                    <a:pt x="0" y="83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595" y="381"/>
                  </a:lnTo>
                  <a:cubicBezTo>
                    <a:pt x="702" y="381"/>
                    <a:pt x="786" y="298"/>
                    <a:pt x="786" y="191"/>
                  </a:cubicBezTo>
                  <a:cubicBezTo>
                    <a:pt x="786" y="83"/>
                    <a:pt x="702" y="0"/>
                    <a:pt x="5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92"/>
            <p:cNvSpPr/>
            <p:nvPr/>
          </p:nvSpPr>
          <p:spPr>
            <a:xfrm>
              <a:off x="5068159" y="2418064"/>
              <a:ext cx="203155" cy="198222"/>
            </a:xfrm>
            <a:custGeom>
              <a:avLst/>
              <a:gdLst/>
              <a:ahLst/>
              <a:cxnLst/>
              <a:rect l="l" t="t" r="r" b="b"/>
              <a:pathLst>
                <a:path w="6383" h="6228" extrusionOk="0">
                  <a:moveTo>
                    <a:pt x="5608" y="346"/>
                  </a:moveTo>
                  <a:cubicBezTo>
                    <a:pt x="5834" y="346"/>
                    <a:pt x="6025" y="524"/>
                    <a:pt x="6025" y="762"/>
                  </a:cubicBezTo>
                  <a:lnTo>
                    <a:pt x="6025" y="3989"/>
                  </a:lnTo>
                  <a:lnTo>
                    <a:pt x="6013" y="3989"/>
                  </a:lnTo>
                  <a:cubicBezTo>
                    <a:pt x="6013" y="4203"/>
                    <a:pt x="5834" y="4406"/>
                    <a:pt x="5596" y="4406"/>
                  </a:cubicBezTo>
                  <a:lnTo>
                    <a:pt x="3203" y="4406"/>
                  </a:lnTo>
                  <a:cubicBezTo>
                    <a:pt x="3156" y="4406"/>
                    <a:pt x="3132" y="4418"/>
                    <a:pt x="3096" y="4430"/>
                  </a:cubicBezTo>
                  <a:lnTo>
                    <a:pt x="1310" y="5727"/>
                  </a:lnTo>
                  <a:lnTo>
                    <a:pt x="1584" y="4620"/>
                  </a:lnTo>
                  <a:cubicBezTo>
                    <a:pt x="1596" y="4561"/>
                    <a:pt x="1584" y="4501"/>
                    <a:pt x="1548" y="4465"/>
                  </a:cubicBezTo>
                  <a:cubicBezTo>
                    <a:pt x="1512" y="4418"/>
                    <a:pt x="1465" y="4382"/>
                    <a:pt x="1405" y="4382"/>
                  </a:cubicBezTo>
                  <a:lnTo>
                    <a:pt x="810" y="4382"/>
                  </a:lnTo>
                  <a:cubicBezTo>
                    <a:pt x="584" y="4382"/>
                    <a:pt x="393" y="4203"/>
                    <a:pt x="393" y="3965"/>
                  </a:cubicBezTo>
                  <a:lnTo>
                    <a:pt x="393" y="762"/>
                  </a:lnTo>
                  <a:cubicBezTo>
                    <a:pt x="393" y="548"/>
                    <a:pt x="572" y="346"/>
                    <a:pt x="810" y="346"/>
                  </a:cubicBezTo>
                  <a:close/>
                  <a:moveTo>
                    <a:pt x="786" y="0"/>
                  </a:moveTo>
                  <a:cubicBezTo>
                    <a:pt x="358" y="0"/>
                    <a:pt x="0" y="358"/>
                    <a:pt x="0" y="786"/>
                  </a:cubicBezTo>
                  <a:lnTo>
                    <a:pt x="0" y="3989"/>
                  </a:lnTo>
                  <a:cubicBezTo>
                    <a:pt x="0" y="4418"/>
                    <a:pt x="358" y="4775"/>
                    <a:pt x="786" y="4775"/>
                  </a:cubicBezTo>
                  <a:lnTo>
                    <a:pt x="1143" y="4775"/>
                  </a:lnTo>
                  <a:lnTo>
                    <a:pt x="881" y="5870"/>
                  </a:lnTo>
                  <a:cubicBezTo>
                    <a:pt x="846" y="5989"/>
                    <a:pt x="893" y="6108"/>
                    <a:pt x="1000" y="6192"/>
                  </a:cubicBezTo>
                  <a:cubicBezTo>
                    <a:pt x="1048" y="6216"/>
                    <a:pt x="1108" y="6227"/>
                    <a:pt x="1167" y="6227"/>
                  </a:cubicBezTo>
                  <a:cubicBezTo>
                    <a:pt x="1227" y="6227"/>
                    <a:pt x="1286" y="6216"/>
                    <a:pt x="1322" y="6168"/>
                  </a:cubicBezTo>
                  <a:lnTo>
                    <a:pt x="3263" y="4775"/>
                  </a:lnTo>
                  <a:lnTo>
                    <a:pt x="5596" y="4775"/>
                  </a:lnTo>
                  <a:cubicBezTo>
                    <a:pt x="6025" y="4775"/>
                    <a:pt x="6382" y="4418"/>
                    <a:pt x="6382" y="3989"/>
                  </a:cubicBezTo>
                  <a:lnTo>
                    <a:pt x="6382" y="786"/>
                  </a:lnTo>
                  <a:cubicBezTo>
                    <a:pt x="6382" y="358"/>
                    <a:pt x="6025" y="0"/>
                    <a:pt x="55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92"/>
            <p:cNvSpPr/>
            <p:nvPr/>
          </p:nvSpPr>
          <p:spPr>
            <a:xfrm>
              <a:off x="5106415" y="2456353"/>
              <a:ext cx="31509" cy="12158"/>
            </a:xfrm>
            <a:custGeom>
              <a:avLst/>
              <a:gdLst/>
              <a:ahLst/>
              <a:cxnLst/>
              <a:rect l="l" t="t" r="r" b="b"/>
              <a:pathLst>
                <a:path w="990" h="382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cubicBezTo>
                    <a:pt x="1" y="298"/>
                    <a:pt x="96" y="381"/>
                    <a:pt x="203" y="381"/>
                  </a:cubicBezTo>
                  <a:lnTo>
                    <a:pt x="799" y="381"/>
                  </a:lnTo>
                  <a:cubicBezTo>
                    <a:pt x="894" y="381"/>
                    <a:pt x="989" y="298"/>
                    <a:pt x="989" y="191"/>
                  </a:cubicBezTo>
                  <a:cubicBezTo>
                    <a:pt x="989" y="83"/>
                    <a:pt x="894" y="0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92"/>
            <p:cNvSpPr/>
            <p:nvPr/>
          </p:nvSpPr>
          <p:spPr>
            <a:xfrm>
              <a:off x="5151133" y="2456353"/>
              <a:ext cx="82274" cy="12158"/>
            </a:xfrm>
            <a:custGeom>
              <a:avLst/>
              <a:gdLst/>
              <a:ahLst/>
              <a:cxnLst/>
              <a:rect l="l" t="t" r="r" b="b"/>
              <a:pathLst>
                <a:path w="2585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2394" y="381"/>
                  </a:lnTo>
                  <a:cubicBezTo>
                    <a:pt x="2501" y="381"/>
                    <a:pt x="2584" y="298"/>
                    <a:pt x="2584" y="191"/>
                  </a:cubicBezTo>
                  <a:cubicBezTo>
                    <a:pt x="2584" y="83"/>
                    <a:pt x="2501" y="0"/>
                    <a:pt x="2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92"/>
            <p:cNvSpPr/>
            <p:nvPr/>
          </p:nvSpPr>
          <p:spPr>
            <a:xfrm>
              <a:off x="5106415" y="2488180"/>
              <a:ext cx="126992" cy="12158"/>
            </a:xfrm>
            <a:custGeom>
              <a:avLst/>
              <a:gdLst/>
              <a:ahLst/>
              <a:cxnLst/>
              <a:rect l="l" t="t" r="r" b="b"/>
              <a:pathLst>
                <a:path w="3990" h="382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cubicBezTo>
                    <a:pt x="1" y="298"/>
                    <a:pt x="96" y="381"/>
                    <a:pt x="203" y="381"/>
                  </a:cubicBezTo>
                  <a:lnTo>
                    <a:pt x="3799" y="381"/>
                  </a:lnTo>
                  <a:cubicBezTo>
                    <a:pt x="3906" y="381"/>
                    <a:pt x="3989" y="298"/>
                    <a:pt x="3989" y="191"/>
                  </a:cubicBezTo>
                  <a:cubicBezTo>
                    <a:pt x="3978" y="83"/>
                    <a:pt x="3906" y="0"/>
                    <a:pt x="3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92"/>
            <p:cNvSpPr/>
            <p:nvPr/>
          </p:nvSpPr>
          <p:spPr>
            <a:xfrm>
              <a:off x="5106415" y="2519626"/>
              <a:ext cx="82656" cy="12540"/>
            </a:xfrm>
            <a:custGeom>
              <a:avLst/>
              <a:gdLst/>
              <a:ahLst/>
              <a:cxnLst/>
              <a:rect l="l" t="t" r="r" b="b"/>
              <a:pathLst>
                <a:path w="2597" h="394" extrusionOk="0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cubicBezTo>
                    <a:pt x="1" y="298"/>
                    <a:pt x="96" y="393"/>
                    <a:pt x="203" y="393"/>
                  </a:cubicBezTo>
                  <a:lnTo>
                    <a:pt x="2394" y="393"/>
                  </a:lnTo>
                  <a:cubicBezTo>
                    <a:pt x="2501" y="393"/>
                    <a:pt x="2596" y="298"/>
                    <a:pt x="2596" y="203"/>
                  </a:cubicBezTo>
                  <a:cubicBezTo>
                    <a:pt x="2585" y="96"/>
                    <a:pt x="2501" y="0"/>
                    <a:pt x="2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92"/>
            <p:cNvSpPr/>
            <p:nvPr/>
          </p:nvSpPr>
          <p:spPr>
            <a:xfrm>
              <a:off x="5202312" y="2519626"/>
              <a:ext cx="31095" cy="12540"/>
            </a:xfrm>
            <a:custGeom>
              <a:avLst/>
              <a:gdLst/>
              <a:ahLst/>
              <a:cxnLst/>
              <a:rect l="l" t="t" r="r" b="b"/>
              <a:pathLst>
                <a:path w="977" h="394" extrusionOk="0">
                  <a:moveTo>
                    <a:pt x="191" y="0"/>
                  </a:moveTo>
                  <a:cubicBezTo>
                    <a:pt x="84" y="0"/>
                    <a:pt x="0" y="96"/>
                    <a:pt x="0" y="203"/>
                  </a:cubicBezTo>
                  <a:cubicBezTo>
                    <a:pt x="0" y="298"/>
                    <a:pt x="84" y="393"/>
                    <a:pt x="191" y="393"/>
                  </a:cubicBezTo>
                  <a:lnTo>
                    <a:pt x="786" y="393"/>
                  </a:lnTo>
                  <a:cubicBezTo>
                    <a:pt x="893" y="393"/>
                    <a:pt x="976" y="298"/>
                    <a:pt x="976" y="203"/>
                  </a:cubicBezTo>
                  <a:cubicBezTo>
                    <a:pt x="965" y="96"/>
                    <a:pt x="893" y="0"/>
                    <a:pt x="7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3" name="Google Shape;1193;p92"/>
          <p:cNvGrpSpPr/>
          <p:nvPr/>
        </p:nvGrpSpPr>
        <p:grpSpPr>
          <a:xfrm>
            <a:off x="5164925" y="3347526"/>
            <a:ext cx="458786" cy="427296"/>
            <a:chOff x="7070872" y="2410871"/>
            <a:chExt cx="398321" cy="371013"/>
          </a:xfrm>
        </p:grpSpPr>
        <p:sp>
          <p:nvSpPr>
            <p:cNvPr id="1194" name="Google Shape;1194;p92"/>
            <p:cNvSpPr/>
            <p:nvPr/>
          </p:nvSpPr>
          <p:spPr>
            <a:xfrm>
              <a:off x="7204643" y="2603364"/>
              <a:ext cx="123586" cy="107641"/>
            </a:xfrm>
            <a:custGeom>
              <a:avLst/>
              <a:gdLst/>
              <a:ahLst/>
              <a:cxnLst/>
              <a:rect l="l" t="t" r="r" b="b"/>
              <a:pathLst>
                <a:path w="3883" h="3382" extrusionOk="0">
                  <a:moveTo>
                    <a:pt x="1942" y="1"/>
                  </a:moveTo>
                  <a:cubicBezTo>
                    <a:pt x="1846" y="1"/>
                    <a:pt x="1751" y="96"/>
                    <a:pt x="1751" y="203"/>
                  </a:cubicBezTo>
                  <a:lnTo>
                    <a:pt x="1751" y="2072"/>
                  </a:lnTo>
                  <a:lnTo>
                    <a:pt x="132" y="3013"/>
                  </a:lnTo>
                  <a:cubicBezTo>
                    <a:pt x="37" y="3072"/>
                    <a:pt x="1" y="3192"/>
                    <a:pt x="60" y="3287"/>
                  </a:cubicBezTo>
                  <a:cubicBezTo>
                    <a:pt x="84" y="3346"/>
                    <a:pt x="156" y="3382"/>
                    <a:pt x="215" y="3382"/>
                  </a:cubicBezTo>
                  <a:cubicBezTo>
                    <a:pt x="251" y="3382"/>
                    <a:pt x="298" y="3370"/>
                    <a:pt x="322" y="3358"/>
                  </a:cubicBezTo>
                  <a:lnTo>
                    <a:pt x="1942" y="2418"/>
                  </a:lnTo>
                  <a:lnTo>
                    <a:pt x="3573" y="3358"/>
                  </a:lnTo>
                  <a:cubicBezTo>
                    <a:pt x="3596" y="3370"/>
                    <a:pt x="3632" y="3382"/>
                    <a:pt x="3668" y="3382"/>
                  </a:cubicBezTo>
                  <a:cubicBezTo>
                    <a:pt x="3751" y="3382"/>
                    <a:pt x="3811" y="3358"/>
                    <a:pt x="3835" y="3287"/>
                  </a:cubicBezTo>
                  <a:cubicBezTo>
                    <a:pt x="3882" y="3192"/>
                    <a:pt x="3847" y="3072"/>
                    <a:pt x="3763" y="3013"/>
                  </a:cubicBezTo>
                  <a:lnTo>
                    <a:pt x="2144" y="2072"/>
                  </a:lnTo>
                  <a:lnTo>
                    <a:pt x="2144" y="203"/>
                  </a:lnTo>
                  <a:cubicBezTo>
                    <a:pt x="2144" y="96"/>
                    <a:pt x="2049" y="1"/>
                    <a:pt x="19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92"/>
            <p:cNvSpPr/>
            <p:nvPr/>
          </p:nvSpPr>
          <p:spPr>
            <a:xfrm>
              <a:off x="7203147" y="2410871"/>
              <a:ext cx="133421" cy="178902"/>
            </a:xfrm>
            <a:custGeom>
              <a:avLst/>
              <a:gdLst/>
              <a:ahLst/>
              <a:cxnLst/>
              <a:rect l="l" t="t" r="r" b="b"/>
              <a:pathLst>
                <a:path w="4192" h="5621" extrusionOk="0">
                  <a:moveTo>
                    <a:pt x="2131" y="405"/>
                  </a:moveTo>
                  <a:cubicBezTo>
                    <a:pt x="2631" y="405"/>
                    <a:pt x="3048" y="822"/>
                    <a:pt x="3048" y="1322"/>
                  </a:cubicBezTo>
                  <a:lnTo>
                    <a:pt x="3048" y="1441"/>
                  </a:lnTo>
                  <a:lnTo>
                    <a:pt x="3036" y="1441"/>
                  </a:lnTo>
                  <a:cubicBezTo>
                    <a:pt x="2762" y="1381"/>
                    <a:pt x="2679" y="1012"/>
                    <a:pt x="2679" y="1012"/>
                  </a:cubicBezTo>
                  <a:cubicBezTo>
                    <a:pt x="2667" y="941"/>
                    <a:pt x="2608" y="881"/>
                    <a:pt x="2524" y="858"/>
                  </a:cubicBezTo>
                  <a:cubicBezTo>
                    <a:pt x="2515" y="856"/>
                    <a:pt x="2506" y="855"/>
                    <a:pt x="2497" y="855"/>
                  </a:cubicBezTo>
                  <a:cubicBezTo>
                    <a:pt x="2435" y="855"/>
                    <a:pt x="2375" y="889"/>
                    <a:pt x="2334" y="941"/>
                  </a:cubicBezTo>
                  <a:cubicBezTo>
                    <a:pt x="1977" y="1417"/>
                    <a:pt x="1191" y="1429"/>
                    <a:pt x="1179" y="1429"/>
                  </a:cubicBezTo>
                  <a:cubicBezTo>
                    <a:pt x="1143" y="1429"/>
                    <a:pt x="1131" y="1429"/>
                    <a:pt x="1119" y="1441"/>
                  </a:cubicBezTo>
                  <a:lnTo>
                    <a:pt x="1119" y="1322"/>
                  </a:lnTo>
                  <a:cubicBezTo>
                    <a:pt x="1119" y="822"/>
                    <a:pt x="1536" y="405"/>
                    <a:pt x="2036" y="405"/>
                  </a:cubicBezTo>
                  <a:close/>
                  <a:moveTo>
                    <a:pt x="976" y="1965"/>
                  </a:moveTo>
                  <a:lnTo>
                    <a:pt x="976" y="2215"/>
                  </a:lnTo>
                  <a:cubicBezTo>
                    <a:pt x="941" y="2191"/>
                    <a:pt x="905" y="2143"/>
                    <a:pt x="905" y="2084"/>
                  </a:cubicBezTo>
                  <a:cubicBezTo>
                    <a:pt x="905" y="2036"/>
                    <a:pt x="917" y="2012"/>
                    <a:pt x="953" y="1977"/>
                  </a:cubicBezTo>
                  <a:cubicBezTo>
                    <a:pt x="965" y="1977"/>
                    <a:pt x="965" y="1977"/>
                    <a:pt x="976" y="1965"/>
                  </a:cubicBezTo>
                  <a:close/>
                  <a:moveTo>
                    <a:pt x="3215" y="1977"/>
                  </a:moveTo>
                  <a:cubicBezTo>
                    <a:pt x="3239" y="2012"/>
                    <a:pt x="3251" y="2048"/>
                    <a:pt x="3251" y="2084"/>
                  </a:cubicBezTo>
                  <a:cubicBezTo>
                    <a:pt x="3251" y="2143"/>
                    <a:pt x="3227" y="2179"/>
                    <a:pt x="3191" y="2215"/>
                  </a:cubicBezTo>
                  <a:lnTo>
                    <a:pt x="3191" y="1977"/>
                  </a:lnTo>
                  <a:close/>
                  <a:moveTo>
                    <a:pt x="2441" y="1393"/>
                  </a:moveTo>
                  <a:cubicBezTo>
                    <a:pt x="2512" y="1536"/>
                    <a:pt x="2631" y="1679"/>
                    <a:pt x="2810" y="1750"/>
                  </a:cubicBezTo>
                  <a:lnTo>
                    <a:pt x="2810" y="2322"/>
                  </a:lnTo>
                  <a:cubicBezTo>
                    <a:pt x="2810" y="2679"/>
                    <a:pt x="2524" y="2941"/>
                    <a:pt x="2191" y="2941"/>
                  </a:cubicBezTo>
                  <a:lnTo>
                    <a:pt x="2012" y="2941"/>
                  </a:lnTo>
                  <a:cubicBezTo>
                    <a:pt x="1667" y="2941"/>
                    <a:pt x="1381" y="2667"/>
                    <a:pt x="1381" y="2322"/>
                  </a:cubicBezTo>
                  <a:lnTo>
                    <a:pt x="1381" y="1798"/>
                  </a:lnTo>
                  <a:cubicBezTo>
                    <a:pt x="1631" y="1774"/>
                    <a:pt x="2096" y="1679"/>
                    <a:pt x="2441" y="1393"/>
                  </a:cubicBezTo>
                  <a:close/>
                  <a:moveTo>
                    <a:pt x="2286" y="3346"/>
                  </a:moveTo>
                  <a:lnTo>
                    <a:pt x="2286" y="3453"/>
                  </a:lnTo>
                  <a:lnTo>
                    <a:pt x="2310" y="3453"/>
                  </a:lnTo>
                  <a:lnTo>
                    <a:pt x="2084" y="3679"/>
                  </a:lnTo>
                  <a:lnTo>
                    <a:pt x="1869" y="3477"/>
                  </a:lnTo>
                  <a:lnTo>
                    <a:pt x="1869" y="3346"/>
                  </a:lnTo>
                  <a:close/>
                  <a:moveTo>
                    <a:pt x="2048" y="0"/>
                  </a:moveTo>
                  <a:cubicBezTo>
                    <a:pt x="1322" y="0"/>
                    <a:pt x="726" y="596"/>
                    <a:pt x="726" y="1322"/>
                  </a:cubicBezTo>
                  <a:lnTo>
                    <a:pt x="726" y="1667"/>
                  </a:lnTo>
                  <a:cubicBezTo>
                    <a:pt x="607" y="1774"/>
                    <a:pt x="512" y="1917"/>
                    <a:pt x="512" y="2096"/>
                  </a:cubicBezTo>
                  <a:cubicBezTo>
                    <a:pt x="512" y="2393"/>
                    <a:pt x="738" y="2632"/>
                    <a:pt x="1036" y="2643"/>
                  </a:cubicBezTo>
                  <a:cubicBezTo>
                    <a:pt x="1107" y="2882"/>
                    <a:pt x="1274" y="3096"/>
                    <a:pt x="1500" y="3215"/>
                  </a:cubicBezTo>
                  <a:lnTo>
                    <a:pt x="1500" y="3322"/>
                  </a:lnTo>
                  <a:lnTo>
                    <a:pt x="691" y="3632"/>
                  </a:lnTo>
                  <a:cubicBezTo>
                    <a:pt x="619" y="3655"/>
                    <a:pt x="0" y="3917"/>
                    <a:pt x="0" y="4715"/>
                  </a:cubicBezTo>
                  <a:lnTo>
                    <a:pt x="0" y="5418"/>
                  </a:lnTo>
                  <a:cubicBezTo>
                    <a:pt x="0" y="5525"/>
                    <a:pt x="84" y="5608"/>
                    <a:pt x="191" y="5608"/>
                  </a:cubicBezTo>
                  <a:lnTo>
                    <a:pt x="691" y="5608"/>
                  </a:lnTo>
                  <a:cubicBezTo>
                    <a:pt x="798" y="5608"/>
                    <a:pt x="893" y="5525"/>
                    <a:pt x="893" y="5418"/>
                  </a:cubicBezTo>
                  <a:cubicBezTo>
                    <a:pt x="893" y="5310"/>
                    <a:pt x="798" y="5227"/>
                    <a:pt x="691" y="5227"/>
                  </a:cubicBezTo>
                  <a:lnTo>
                    <a:pt x="393" y="5227"/>
                  </a:lnTo>
                  <a:lnTo>
                    <a:pt x="393" y="4715"/>
                  </a:lnTo>
                  <a:cubicBezTo>
                    <a:pt x="393" y="4167"/>
                    <a:pt x="834" y="4013"/>
                    <a:pt x="846" y="4001"/>
                  </a:cubicBezTo>
                  <a:lnTo>
                    <a:pt x="857" y="4001"/>
                  </a:lnTo>
                  <a:lnTo>
                    <a:pt x="1608" y="3715"/>
                  </a:lnTo>
                  <a:lnTo>
                    <a:pt x="1989" y="4108"/>
                  </a:lnTo>
                  <a:cubicBezTo>
                    <a:pt x="2024" y="4132"/>
                    <a:pt x="2084" y="4167"/>
                    <a:pt x="2119" y="4167"/>
                  </a:cubicBezTo>
                  <a:cubicBezTo>
                    <a:pt x="2179" y="4167"/>
                    <a:pt x="2227" y="4132"/>
                    <a:pt x="2262" y="4108"/>
                  </a:cubicBezTo>
                  <a:lnTo>
                    <a:pt x="2631" y="3715"/>
                  </a:lnTo>
                  <a:lnTo>
                    <a:pt x="3370" y="4013"/>
                  </a:lnTo>
                  <a:lnTo>
                    <a:pt x="3393" y="4013"/>
                  </a:lnTo>
                  <a:cubicBezTo>
                    <a:pt x="3405" y="4013"/>
                    <a:pt x="3834" y="4179"/>
                    <a:pt x="3834" y="4727"/>
                  </a:cubicBezTo>
                  <a:lnTo>
                    <a:pt x="3834" y="5239"/>
                  </a:lnTo>
                  <a:lnTo>
                    <a:pt x="1334" y="5239"/>
                  </a:lnTo>
                  <a:cubicBezTo>
                    <a:pt x="1227" y="5239"/>
                    <a:pt x="1143" y="5322"/>
                    <a:pt x="1143" y="5430"/>
                  </a:cubicBezTo>
                  <a:cubicBezTo>
                    <a:pt x="1143" y="5537"/>
                    <a:pt x="1227" y="5620"/>
                    <a:pt x="1334" y="5620"/>
                  </a:cubicBezTo>
                  <a:lnTo>
                    <a:pt x="4048" y="5620"/>
                  </a:lnTo>
                  <a:cubicBezTo>
                    <a:pt x="4108" y="5608"/>
                    <a:pt x="4191" y="5525"/>
                    <a:pt x="4191" y="5418"/>
                  </a:cubicBezTo>
                  <a:lnTo>
                    <a:pt x="4191" y="4715"/>
                  </a:lnTo>
                  <a:cubicBezTo>
                    <a:pt x="4191" y="3917"/>
                    <a:pt x="3572" y="3655"/>
                    <a:pt x="3501" y="3632"/>
                  </a:cubicBezTo>
                  <a:lnTo>
                    <a:pt x="2703" y="3322"/>
                  </a:lnTo>
                  <a:lnTo>
                    <a:pt x="2703" y="3215"/>
                  </a:lnTo>
                  <a:cubicBezTo>
                    <a:pt x="2917" y="3096"/>
                    <a:pt x="3084" y="2882"/>
                    <a:pt x="3167" y="2643"/>
                  </a:cubicBezTo>
                  <a:cubicBezTo>
                    <a:pt x="3453" y="2620"/>
                    <a:pt x="3679" y="2382"/>
                    <a:pt x="3679" y="2096"/>
                  </a:cubicBezTo>
                  <a:cubicBezTo>
                    <a:pt x="3679" y="1917"/>
                    <a:pt x="3596" y="1774"/>
                    <a:pt x="3465" y="1667"/>
                  </a:cubicBezTo>
                  <a:lnTo>
                    <a:pt x="3465" y="1322"/>
                  </a:lnTo>
                  <a:cubicBezTo>
                    <a:pt x="3465" y="596"/>
                    <a:pt x="2870" y="0"/>
                    <a:pt x="21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92"/>
            <p:cNvSpPr/>
            <p:nvPr/>
          </p:nvSpPr>
          <p:spPr>
            <a:xfrm>
              <a:off x="7334245" y="2602600"/>
              <a:ext cx="134949" cy="179284"/>
            </a:xfrm>
            <a:custGeom>
              <a:avLst/>
              <a:gdLst/>
              <a:ahLst/>
              <a:cxnLst/>
              <a:rect l="l" t="t" r="r" b="b"/>
              <a:pathLst>
                <a:path w="4240" h="5633" extrusionOk="0">
                  <a:moveTo>
                    <a:pt x="2144" y="394"/>
                  </a:moveTo>
                  <a:cubicBezTo>
                    <a:pt x="2656" y="394"/>
                    <a:pt x="3073" y="810"/>
                    <a:pt x="3073" y="1311"/>
                  </a:cubicBezTo>
                  <a:lnTo>
                    <a:pt x="3073" y="1430"/>
                  </a:lnTo>
                  <a:lnTo>
                    <a:pt x="3049" y="1430"/>
                  </a:lnTo>
                  <a:cubicBezTo>
                    <a:pt x="2787" y="1370"/>
                    <a:pt x="2692" y="1001"/>
                    <a:pt x="2692" y="1001"/>
                  </a:cubicBezTo>
                  <a:cubicBezTo>
                    <a:pt x="2680" y="930"/>
                    <a:pt x="2620" y="870"/>
                    <a:pt x="2549" y="846"/>
                  </a:cubicBezTo>
                  <a:cubicBezTo>
                    <a:pt x="2539" y="845"/>
                    <a:pt x="2530" y="844"/>
                    <a:pt x="2521" y="844"/>
                  </a:cubicBezTo>
                  <a:cubicBezTo>
                    <a:pt x="2456" y="844"/>
                    <a:pt x="2389" y="878"/>
                    <a:pt x="2358" y="930"/>
                  </a:cubicBezTo>
                  <a:cubicBezTo>
                    <a:pt x="2001" y="1418"/>
                    <a:pt x="1203" y="1430"/>
                    <a:pt x="1191" y="1430"/>
                  </a:cubicBezTo>
                  <a:lnTo>
                    <a:pt x="1132" y="1430"/>
                  </a:lnTo>
                  <a:lnTo>
                    <a:pt x="1132" y="1311"/>
                  </a:lnTo>
                  <a:cubicBezTo>
                    <a:pt x="1132" y="810"/>
                    <a:pt x="1549" y="394"/>
                    <a:pt x="2061" y="394"/>
                  </a:cubicBezTo>
                  <a:close/>
                  <a:moveTo>
                    <a:pt x="3227" y="1965"/>
                  </a:moveTo>
                  <a:cubicBezTo>
                    <a:pt x="3263" y="2001"/>
                    <a:pt x="3275" y="2037"/>
                    <a:pt x="3275" y="2073"/>
                  </a:cubicBezTo>
                  <a:cubicBezTo>
                    <a:pt x="3275" y="2132"/>
                    <a:pt x="3251" y="2180"/>
                    <a:pt x="3215" y="2203"/>
                  </a:cubicBezTo>
                  <a:lnTo>
                    <a:pt x="3215" y="1965"/>
                  </a:lnTo>
                  <a:close/>
                  <a:moveTo>
                    <a:pt x="1001" y="1965"/>
                  </a:moveTo>
                  <a:lnTo>
                    <a:pt x="1001" y="2215"/>
                  </a:lnTo>
                  <a:cubicBezTo>
                    <a:pt x="953" y="2192"/>
                    <a:pt x="929" y="2144"/>
                    <a:pt x="929" y="2084"/>
                  </a:cubicBezTo>
                  <a:cubicBezTo>
                    <a:pt x="929" y="2037"/>
                    <a:pt x="941" y="2013"/>
                    <a:pt x="965" y="1977"/>
                  </a:cubicBezTo>
                  <a:cubicBezTo>
                    <a:pt x="989" y="1977"/>
                    <a:pt x="989" y="1977"/>
                    <a:pt x="1001" y="1965"/>
                  </a:cubicBezTo>
                  <a:close/>
                  <a:moveTo>
                    <a:pt x="2442" y="1406"/>
                  </a:moveTo>
                  <a:cubicBezTo>
                    <a:pt x="2513" y="1537"/>
                    <a:pt x="2632" y="1680"/>
                    <a:pt x="2811" y="1763"/>
                  </a:cubicBezTo>
                  <a:lnTo>
                    <a:pt x="2811" y="2323"/>
                  </a:lnTo>
                  <a:cubicBezTo>
                    <a:pt x="2834" y="2668"/>
                    <a:pt x="2549" y="2954"/>
                    <a:pt x="2191" y="2954"/>
                  </a:cubicBezTo>
                  <a:lnTo>
                    <a:pt x="2013" y="2954"/>
                  </a:lnTo>
                  <a:cubicBezTo>
                    <a:pt x="1668" y="2954"/>
                    <a:pt x="1382" y="2668"/>
                    <a:pt x="1382" y="2323"/>
                  </a:cubicBezTo>
                  <a:lnTo>
                    <a:pt x="1382" y="1799"/>
                  </a:lnTo>
                  <a:cubicBezTo>
                    <a:pt x="1644" y="1775"/>
                    <a:pt x="2084" y="1680"/>
                    <a:pt x="2442" y="1406"/>
                  </a:cubicBezTo>
                  <a:close/>
                  <a:moveTo>
                    <a:pt x="2311" y="3335"/>
                  </a:moveTo>
                  <a:lnTo>
                    <a:pt x="2322" y="3442"/>
                  </a:lnTo>
                  <a:lnTo>
                    <a:pt x="2096" y="3668"/>
                  </a:lnTo>
                  <a:lnTo>
                    <a:pt x="1894" y="3466"/>
                  </a:lnTo>
                  <a:lnTo>
                    <a:pt x="1894" y="3335"/>
                  </a:lnTo>
                  <a:close/>
                  <a:moveTo>
                    <a:pt x="2061" y="1"/>
                  </a:moveTo>
                  <a:cubicBezTo>
                    <a:pt x="1322" y="1"/>
                    <a:pt x="727" y="596"/>
                    <a:pt x="727" y="1322"/>
                  </a:cubicBezTo>
                  <a:lnTo>
                    <a:pt x="727" y="1668"/>
                  </a:lnTo>
                  <a:cubicBezTo>
                    <a:pt x="608" y="1775"/>
                    <a:pt x="525" y="1918"/>
                    <a:pt x="525" y="2096"/>
                  </a:cubicBezTo>
                  <a:cubicBezTo>
                    <a:pt x="525" y="2394"/>
                    <a:pt x="739" y="2632"/>
                    <a:pt x="1037" y="2656"/>
                  </a:cubicBezTo>
                  <a:cubicBezTo>
                    <a:pt x="1120" y="2894"/>
                    <a:pt x="1275" y="3096"/>
                    <a:pt x="1501" y="3216"/>
                  </a:cubicBezTo>
                  <a:lnTo>
                    <a:pt x="1501" y="3323"/>
                  </a:lnTo>
                  <a:lnTo>
                    <a:pt x="703" y="3632"/>
                  </a:lnTo>
                  <a:cubicBezTo>
                    <a:pt x="620" y="3668"/>
                    <a:pt x="1" y="3918"/>
                    <a:pt x="1" y="4716"/>
                  </a:cubicBezTo>
                  <a:lnTo>
                    <a:pt x="1" y="5418"/>
                  </a:lnTo>
                  <a:cubicBezTo>
                    <a:pt x="1" y="5525"/>
                    <a:pt x="84" y="5609"/>
                    <a:pt x="191" y="5609"/>
                  </a:cubicBezTo>
                  <a:lnTo>
                    <a:pt x="703" y="5609"/>
                  </a:lnTo>
                  <a:cubicBezTo>
                    <a:pt x="798" y="5609"/>
                    <a:pt x="894" y="5525"/>
                    <a:pt x="894" y="5418"/>
                  </a:cubicBezTo>
                  <a:cubicBezTo>
                    <a:pt x="894" y="5311"/>
                    <a:pt x="798" y="5228"/>
                    <a:pt x="703" y="5228"/>
                  </a:cubicBezTo>
                  <a:lnTo>
                    <a:pt x="406" y="5228"/>
                  </a:lnTo>
                  <a:lnTo>
                    <a:pt x="406" y="4716"/>
                  </a:lnTo>
                  <a:cubicBezTo>
                    <a:pt x="406" y="4168"/>
                    <a:pt x="834" y="4025"/>
                    <a:pt x="846" y="4001"/>
                  </a:cubicBezTo>
                  <a:lnTo>
                    <a:pt x="858" y="4001"/>
                  </a:lnTo>
                  <a:lnTo>
                    <a:pt x="1608" y="3727"/>
                  </a:lnTo>
                  <a:lnTo>
                    <a:pt x="1989" y="4108"/>
                  </a:lnTo>
                  <a:cubicBezTo>
                    <a:pt x="2025" y="4144"/>
                    <a:pt x="2084" y="4168"/>
                    <a:pt x="2132" y="4168"/>
                  </a:cubicBezTo>
                  <a:cubicBezTo>
                    <a:pt x="2191" y="4168"/>
                    <a:pt x="2227" y="4144"/>
                    <a:pt x="2263" y="4108"/>
                  </a:cubicBezTo>
                  <a:lnTo>
                    <a:pt x="2632" y="3727"/>
                  </a:lnTo>
                  <a:lnTo>
                    <a:pt x="3382" y="4025"/>
                  </a:lnTo>
                  <a:lnTo>
                    <a:pt x="3394" y="4025"/>
                  </a:lnTo>
                  <a:cubicBezTo>
                    <a:pt x="3406" y="4025"/>
                    <a:pt x="3835" y="4180"/>
                    <a:pt x="3835" y="4739"/>
                  </a:cubicBezTo>
                  <a:lnTo>
                    <a:pt x="3835" y="5240"/>
                  </a:lnTo>
                  <a:lnTo>
                    <a:pt x="1334" y="5240"/>
                  </a:lnTo>
                  <a:cubicBezTo>
                    <a:pt x="1239" y="5240"/>
                    <a:pt x="1144" y="5335"/>
                    <a:pt x="1144" y="5430"/>
                  </a:cubicBezTo>
                  <a:cubicBezTo>
                    <a:pt x="1144" y="5537"/>
                    <a:pt x="1239" y="5632"/>
                    <a:pt x="1334" y="5632"/>
                  </a:cubicBezTo>
                  <a:lnTo>
                    <a:pt x="4049" y="5632"/>
                  </a:lnTo>
                  <a:cubicBezTo>
                    <a:pt x="4156" y="5632"/>
                    <a:pt x="4239" y="5537"/>
                    <a:pt x="4239" y="5430"/>
                  </a:cubicBezTo>
                  <a:lnTo>
                    <a:pt x="4239" y="4739"/>
                  </a:lnTo>
                  <a:cubicBezTo>
                    <a:pt x="4204" y="3918"/>
                    <a:pt x="3573" y="3668"/>
                    <a:pt x="3501" y="3632"/>
                  </a:cubicBezTo>
                  <a:lnTo>
                    <a:pt x="2715" y="3323"/>
                  </a:lnTo>
                  <a:lnTo>
                    <a:pt x="2715" y="3216"/>
                  </a:lnTo>
                  <a:cubicBezTo>
                    <a:pt x="2918" y="3096"/>
                    <a:pt x="3084" y="2894"/>
                    <a:pt x="3168" y="2656"/>
                  </a:cubicBezTo>
                  <a:cubicBezTo>
                    <a:pt x="3454" y="2620"/>
                    <a:pt x="3680" y="2382"/>
                    <a:pt x="3680" y="2096"/>
                  </a:cubicBezTo>
                  <a:cubicBezTo>
                    <a:pt x="3680" y="1918"/>
                    <a:pt x="3608" y="1775"/>
                    <a:pt x="3465" y="1668"/>
                  </a:cubicBezTo>
                  <a:lnTo>
                    <a:pt x="3465" y="1322"/>
                  </a:lnTo>
                  <a:cubicBezTo>
                    <a:pt x="3465" y="596"/>
                    <a:pt x="2870" y="1"/>
                    <a:pt x="21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92"/>
            <p:cNvSpPr/>
            <p:nvPr/>
          </p:nvSpPr>
          <p:spPr>
            <a:xfrm>
              <a:off x="7070872" y="2602600"/>
              <a:ext cx="134949" cy="179284"/>
            </a:xfrm>
            <a:custGeom>
              <a:avLst/>
              <a:gdLst/>
              <a:ahLst/>
              <a:cxnLst/>
              <a:rect l="l" t="t" r="r" b="b"/>
              <a:pathLst>
                <a:path w="4240" h="5633" extrusionOk="0">
                  <a:moveTo>
                    <a:pt x="2144" y="394"/>
                  </a:moveTo>
                  <a:cubicBezTo>
                    <a:pt x="2656" y="394"/>
                    <a:pt x="3073" y="810"/>
                    <a:pt x="3073" y="1311"/>
                  </a:cubicBezTo>
                  <a:lnTo>
                    <a:pt x="3073" y="1430"/>
                  </a:lnTo>
                  <a:lnTo>
                    <a:pt x="3049" y="1430"/>
                  </a:lnTo>
                  <a:cubicBezTo>
                    <a:pt x="2787" y="1370"/>
                    <a:pt x="2692" y="1001"/>
                    <a:pt x="2692" y="1001"/>
                  </a:cubicBezTo>
                  <a:cubicBezTo>
                    <a:pt x="2680" y="930"/>
                    <a:pt x="2620" y="870"/>
                    <a:pt x="2549" y="846"/>
                  </a:cubicBezTo>
                  <a:cubicBezTo>
                    <a:pt x="2540" y="845"/>
                    <a:pt x="2530" y="844"/>
                    <a:pt x="2521" y="844"/>
                  </a:cubicBezTo>
                  <a:cubicBezTo>
                    <a:pt x="2457" y="844"/>
                    <a:pt x="2389" y="878"/>
                    <a:pt x="2358" y="930"/>
                  </a:cubicBezTo>
                  <a:cubicBezTo>
                    <a:pt x="2001" y="1418"/>
                    <a:pt x="1203" y="1430"/>
                    <a:pt x="1192" y="1430"/>
                  </a:cubicBezTo>
                  <a:lnTo>
                    <a:pt x="1132" y="1430"/>
                  </a:lnTo>
                  <a:lnTo>
                    <a:pt x="1132" y="1311"/>
                  </a:lnTo>
                  <a:cubicBezTo>
                    <a:pt x="1132" y="810"/>
                    <a:pt x="1549" y="394"/>
                    <a:pt x="2061" y="394"/>
                  </a:cubicBezTo>
                  <a:close/>
                  <a:moveTo>
                    <a:pt x="3227" y="1965"/>
                  </a:moveTo>
                  <a:cubicBezTo>
                    <a:pt x="3263" y="2001"/>
                    <a:pt x="3275" y="2037"/>
                    <a:pt x="3275" y="2073"/>
                  </a:cubicBezTo>
                  <a:cubicBezTo>
                    <a:pt x="3275" y="2132"/>
                    <a:pt x="3239" y="2180"/>
                    <a:pt x="3216" y="2203"/>
                  </a:cubicBezTo>
                  <a:lnTo>
                    <a:pt x="3216" y="1965"/>
                  </a:lnTo>
                  <a:close/>
                  <a:moveTo>
                    <a:pt x="1001" y="1965"/>
                  </a:moveTo>
                  <a:lnTo>
                    <a:pt x="1001" y="2215"/>
                  </a:lnTo>
                  <a:cubicBezTo>
                    <a:pt x="953" y="2192"/>
                    <a:pt x="930" y="2144"/>
                    <a:pt x="930" y="2084"/>
                  </a:cubicBezTo>
                  <a:cubicBezTo>
                    <a:pt x="930" y="2037"/>
                    <a:pt x="941" y="2013"/>
                    <a:pt x="965" y="1977"/>
                  </a:cubicBezTo>
                  <a:cubicBezTo>
                    <a:pt x="989" y="1977"/>
                    <a:pt x="989" y="1977"/>
                    <a:pt x="1001" y="1965"/>
                  </a:cubicBezTo>
                  <a:close/>
                  <a:moveTo>
                    <a:pt x="2454" y="1406"/>
                  </a:moveTo>
                  <a:cubicBezTo>
                    <a:pt x="2525" y="1537"/>
                    <a:pt x="2644" y="1680"/>
                    <a:pt x="2823" y="1763"/>
                  </a:cubicBezTo>
                  <a:lnTo>
                    <a:pt x="2823" y="2323"/>
                  </a:lnTo>
                  <a:cubicBezTo>
                    <a:pt x="2835" y="2668"/>
                    <a:pt x="2549" y="2954"/>
                    <a:pt x="2204" y="2954"/>
                  </a:cubicBezTo>
                  <a:lnTo>
                    <a:pt x="2025" y="2954"/>
                  </a:lnTo>
                  <a:cubicBezTo>
                    <a:pt x="1680" y="2954"/>
                    <a:pt x="1406" y="2668"/>
                    <a:pt x="1406" y="2323"/>
                  </a:cubicBezTo>
                  <a:lnTo>
                    <a:pt x="1406" y="1799"/>
                  </a:lnTo>
                  <a:cubicBezTo>
                    <a:pt x="1656" y="1775"/>
                    <a:pt x="2120" y="1680"/>
                    <a:pt x="2454" y="1406"/>
                  </a:cubicBezTo>
                  <a:close/>
                  <a:moveTo>
                    <a:pt x="2311" y="3335"/>
                  </a:moveTo>
                  <a:lnTo>
                    <a:pt x="2323" y="3442"/>
                  </a:lnTo>
                  <a:lnTo>
                    <a:pt x="2096" y="3668"/>
                  </a:lnTo>
                  <a:lnTo>
                    <a:pt x="1894" y="3466"/>
                  </a:lnTo>
                  <a:lnTo>
                    <a:pt x="1894" y="3335"/>
                  </a:lnTo>
                  <a:close/>
                  <a:moveTo>
                    <a:pt x="2061" y="1"/>
                  </a:moveTo>
                  <a:cubicBezTo>
                    <a:pt x="1322" y="1"/>
                    <a:pt x="727" y="596"/>
                    <a:pt x="727" y="1322"/>
                  </a:cubicBezTo>
                  <a:lnTo>
                    <a:pt x="727" y="1668"/>
                  </a:lnTo>
                  <a:cubicBezTo>
                    <a:pt x="608" y="1775"/>
                    <a:pt x="525" y="1918"/>
                    <a:pt x="525" y="2096"/>
                  </a:cubicBezTo>
                  <a:cubicBezTo>
                    <a:pt x="525" y="2394"/>
                    <a:pt x="739" y="2632"/>
                    <a:pt x="1037" y="2656"/>
                  </a:cubicBezTo>
                  <a:cubicBezTo>
                    <a:pt x="1120" y="2894"/>
                    <a:pt x="1275" y="3096"/>
                    <a:pt x="1501" y="3216"/>
                  </a:cubicBezTo>
                  <a:lnTo>
                    <a:pt x="1501" y="3323"/>
                  </a:lnTo>
                  <a:lnTo>
                    <a:pt x="703" y="3632"/>
                  </a:lnTo>
                  <a:cubicBezTo>
                    <a:pt x="620" y="3668"/>
                    <a:pt x="1" y="3918"/>
                    <a:pt x="1" y="4716"/>
                  </a:cubicBezTo>
                  <a:lnTo>
                    <a:pt x="1" y="5418"/>
                  </a:lnTo>
                  <a:cubicBezTo>
                    <a:pt x="1" y="5525"/>
                    <a:pt x="84" y="5609"/>
                    <a:pt x="191" y="5609"/>
                  </a:cubicBezTo>
                  <a:lnTo>
                    <a:pt x="703" y="5609"/>
                  </a:lnTo>
                  <a:cubicBezTo>
                    <a:pt x="799" y="5609"/>
                    <a:pt x="894" y="5525"/>
                    <a:pt x="894" y="5418"/>
                  </a:cubicBezTo>
                  <a:cubicBezTo>
                    <a:pt x="894" y="5311"/>
                    <a:pt x="799" y="5228"/>
                    <a:pt x="703" y="5228"/>
                  </a:cubicBezTo>
                  <a:lnTo>
                    <a:pt x="406" y="5228"/>
                  </a:lnTo>
                  <a:lnTo>
                    <a:pt x="406" y="4716"/>
                  </a:lnTo>
                  <a:cubicBezTo>
                    <a:pt x="406" y="4168"/>
                    <a:pt x="834" y="4025"/>
                    <a:pt x="846" y="4001"/>
                  </a:cubicBezTo>
                  <a:lnTo>
                    <a:pt x="858" y="4001"/>
                  </a:lnTo>
                  <a:lnTo>
                    <a:pt x="1608" y="3727"/>
                  </a:lnTo>
                  <a:lnTo>
                    <a:pt x="1989" y="4108"/>
                  </a:lnTo>
                  <a:cubicBezTo>
                    <a:pt x="2025" y="4144"/>
                    <a:pt x="2084" y="4168"/>
                    <a:pt x="2132" y="4168"/>
                  </a:cubicBezTo>
                  <a:cubicBezTo>
                    <a:pt x="2192" y="4168"/>
                    <a:pt x="2227" y="4144"/>
                    <a:pt x="2263" y="4108"/>
                  </a:cubicBezTo>
                  <a:lnTo>
                    <a:pt x="2632" y="3727"/>
                  </a:lnTo>
                  <a:lnTo>
                    <a:pt x="3382" y="4025"/>
                  </a:lnTo>
                  <a:lnTo>
                    <a:pt x="3394" y="4025"/>
                  </a:lnTo>
                  <a:cubicBezTo>
                    <a:pt x="3406" y="4025"/>
                    <a:pt x="3835" y="4180"/>
                    <a:pt x="3835" y="4739"/>
                  </a:cubicBezTo>
                  <a:lnTo>
                    <a:pt x="3835" y="5240"/>
                  </a:lnTo>
                  <a:lnTo>
                    <a:pt x="1334" y="5240"/>
                  </a:lnTo>
                  <a:cubicBezTo>
                    <a:pt x="1239" y="5240"/>
                    <a:pt x="1144" y="5335"/>
                    <a:pt x="1144" y="5430"/>
                  </a:cubicBezTo>
                  <a:cubicBezTo>
                    <a:pt x="1144" y="5537"/>
                    <a:pt x="1239" y="5632"/>
                    <a:pt x="1334" y="5632"/>
                  </a:cubicBezTo>
                  <a:lnTo>
                    <a:pt x="4049" y="5632"/>
                  </a:lnTo>
                  <a:cubicBezTo>
                    <a:pt x="4156" y="5632"/>
                    <a:pt x="4240" y="5537"/>
                    <a:pt x="4240" y="5430"/>
                  </a:cubicBezTo>
                  <a:lnTo>
                    <a:pt x="4240" y="4739"/>
                  </a:lnTo>
                  <a:cubicBezTo>
                    <a:pt x="4216" y="3918"/>
                    <a:pt x="3573" y="3668"/>
                    <a:pt x="3501" y="3632"/>
                  </a:cubicBezTo>
                  <a:lnTo>
                    <a:pt x="2716" y="3323"/>
                  </a:lnTo>
                  <a:lnTo>
                    <a:pt x="2716" y="3216"/>
                  </a:lnTo>
                  <a:cubicBezTo>
                    <a:pt x="2918" y="3096"/>
                    <a:pt x="3085" y="2894"/>
                    <a:pt x="3168" y="2656"/>
                  </a:cubicBezTo>
                  <a:cubicBezTo>
                    <a:pt x="3454" y="2620"/>
                    <a:pt x="3680" y="2382"/>
                    <a:pt x="3680" y="2096"/>
                  </a:cubicBezTo>
                  <a:cubicBezTo>
                    <a:pt x="3680" y="1918"/>
                    <a:pt x="3608" y="1775"/>
                    <a:pt x="3466" y="1668"/>
                  </a:cubicBezTo>
                  <a:lnTo>
                    <a:pt x="3466" y="1322"/>
                  </a:lnTo>
                  <a:cubicBezTo>
                    <a:pt x="3466" y="596"/>
                    <a:pt x="2870" y="1"/>
                    <a:pt x="21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DD98B4-DEEB-D570-F20B-5F1AC44E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7" y="185932"/>
            <a:ext cx="7766304" cy="431400"/>
          </a:xfrm>
        </p:spPr>
        <p:txBody>
          <a:bodyPr/>
          <a:lstStyle/>
          <a:p>
            <a:r>
              <a:rPr lang="en-US" dirty="0"/>
              <a:t>Detecting Dark patterns on a webpage shown below: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0C6E3E-7AE9-BDF4-A64C-7B903A979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8866"/>
            <a:ext cx="4572000" cy="29845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820E29D-F9FE-95A4-D16E-AF05569EB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58867"/>
            <a:ext cx="4572001" cy="298453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96"/>
          <p:cNvSpPr/>
          <p:nvPr/>
        </p:nvSpPr>
        <p:spPr>
          <a:xfrm>
            <a:off x="2150837" y="187437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96"/>
          <p:cNvSpPr txBox="1">
            <a:spLocks noGrp="1"/>
          </p:cNvSpPr>
          <p:nvPr>
            <p:ph type="title"/>
          </p:nvPr>
        </p:nvSpPr>
        <p:spPr>
          <a:xfrm>
            <a:off x="3906146" y="1963138"/>
            <a:ext cx="3652894" cy="11285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3200" dirty="0"/>
              <a:t>Combatting Dark Patterns</a:t>
            </a:r>
          </a:p>
        </p:txBody>
      </p:sp>
      <p:sp>
        <p:nvSpPr>
          <p:cNvPr id="1295" name="Google Shape;1295;p96"/>
          <p:cNvSpPr txBox="1">
            <a:spLocks noGrp="1"/>
          </p:cNvSpPr>
          <p:nvPr>
            <p:ph type="title" idx="2"/>
          </p:nvPr>
        </p:nvSpPr>
        <p:spPr>
          <a:xfrm>
            <a:off x="2150863" y="2051850"/>
            <a:ext cx="1394700" cy="10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88"/>
          <p:cNvSpPr txBox="1">
            <a:spLocks noGrp="1"/>
          </p:cNvSpPr>
          <p:nvPr>
            <p:ph type="title"/>
          </p:nvPr>
        </p:nvSpPr>
        <p:spPr>
          <a:xfrm>
            <a:off x="1021525" y="1691625"/>
            <a:ext cx="7101000" cy="14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5% to 30%</a:t>
            </a:r>
            <a:endParaRPr dirty="0"/>
          </a:p>
        </p:txBody>
      </p:sp>
      <p:sp>
        <p:nvSpPr>
          <p:cNvPr id="1112" name="Google Shape;1112;p88"/>
          <p:cNvSpPr txBox="1">
            <a:spLocks noGrp="1"/>
          </p:cNvSpPr>
          <p:nvPr>
            <p:ph type="body" idx="1"/>
          </p:nvPr>
        </p:nvSpPr>
        <p:spPr>
          <a:xfrm>
            <a:off x="1815294" y="3145725"/>
            <a:ext cx="5513412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A</a:t>
            </a:r>
            <a:r>
              <a:rPr lang="en" sz="1800" dirty="0"/>
              <a:t>pproximate impact of dark patterns  on prices in one day</a:t>
            </a:r>
            <a:endParaRPr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01"/>
          <p:cNvSpPr/>
          <p:nvPr/>
        </p:nvSpPr>
        <p:spPr>
          <a:xfrm>
            <a:off x="722225" y="338300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101"/>
          <p:cNvSpPr txBox="1">
            <a:spLocks noGrp="1"/>
          </p:cNvSpPr>
          <p:nvPr>
            <p:ph type="title"/>
          </p:nvPr>
        </p:nvSpPr>
        <p:spPr>
          <a:xfrm>
            <a:off x="3287150" y="2571750"/>
            <a:ext cx="5466706" cy="14237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 Effects of Dark Patterns on Users</a:t>
            </a:r>
            <a:endParaRPr dirty="0"/>
          </a:p>
        </p:txBody>
      </p:sp>
      <p:sp>
        <p:nvSpPr>
          <p:cNvPr id="1350" name="Google Shape;1350;p101"/>
          <p:cNvSpPr txBox="1">
            <a:spLocks noGrp="1"/>
          </p:cNvSpPr>
          <p:nvPr>
            <p:ph type="title" idx="2"/>
          </p:nvPr>
        </p:nvSpPr>
        <p:spPr>
          <a:xfrm>
            <a:off x="722250" y="515775"/>
            <a:ext cx="1394700" cy="10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10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CONSEQUENCE</a:t>
            </a:r>
            <a:endParaRPr dirty="0"/>
          </a:p>
        </p:txBody>
      </p:sp>
      <p:sp>
        <p:nvSpPr>
          <p:cNvPr id="1415" name="Google Shape;1415;p104"/>
          <p:cNvSpPr txBox="1">
            <a:spLocks noGrp="1"/>
          </p:cNvSpPr>
          <p:nvPr>
            <p:ph type="subTitle" idx="4294967295"/>
          </p:nvPr>
        </p:nvSpPr>
        <p:spPr>
          <a:xfrm>
            <a:off x="3406375" y="3269588"/>
            <a:ext cx="41643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IN" dirty="0"/>
              <a:t>Reduced User Satisfaction</a:t>
            </a:r>
            <a:endParaRPr dirty="0"/>
          </a:p>
        </p:txBody>
      </p:sp>
      <p:sp>
        <p:nvSpPr>
          <p:cNvPr id="1417" name="Google Shape;1417;p104"/>
          <p:cNvSpPr txBox="1">
            <a:spLocks noGrp="1"/>
          </p:cNvSpPr>
          <p:nvPr>
            <p:ph type="subTitle" idx="4294967295"/>
          </p:nvPr>
        </p:nvSpPr>
        <p:spPr>
          <a:xfrm>
            <a:off x="3406375" y="2099063"/>
            <a:ext cx="41643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IN" dirty="0"/>
              <a:t>Loss of Trust</a:t>
            </a:r>
            <a:endParaRPr dirty="0"/>
          </a:p>
        </p:txBody>
      </p:sp>
      <p:sp>
        <p:nvSpPr>
          <p:cNvPr id="1418" name="Google Shape;1418;p104"/>
          <p:cNvSpPr txBox="1">
            <a:spLocks noGrp="1"/>
          </p:cNvSpPr>
          <p:nvPr>
            <p:ph type="subTitle" idx="4294967295"/>
          </p:nvPr>
        </p:nvSpPr>
        <p:spPr>
          <a:xfrm>
            <a:off x="3406375" y="1513800"/>
            <a:ext cx="41643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IN" dirty="0"/>
              <a:t>Increased User Frustration</a:t>
            </a:r>
            <a:endParaRPr dirty="0"/>
          </a:p>
        </p:txBody>
      </p:sp>
      <p:sp>
        <p:nvSpPr>
          <p:cNvPr id="1420" name="Google Shape;1420;p104"/>
          <p:cNvSpPr txBox="1">
            <a:spLocks noGrp="1"/>
          </p:cNvSpPr>
          <p:nvPr>
            <p:ph type="subTitle" idx="4294967295"/>
          </p:nvPr>
        </p:nvSpPr>
        <p:spPr>
          <a:xfrm>
            <a:off x="3406375" y="3854850"/>
            <a:ext cx="41643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IN" dirty="0"/>
              <a:t>Risk of Abandonment</a:t>
            </a:r>
            <a:endParaRPr dirty="0"/>
          </a:p>
        </p:txBody>
      </p:sp>
      <p:sp>
        <p:nvSpPr>
          <p:cNvPr id="1423" name="Google Shape;1423;p104"/>
          <p:cNvSpPr txBox="1">
            <a:spLocks noGrp="1"/>
          </p:cNvSpPr>
          <p:nvPr>
            <p:ph type="subTitle" idx="4294967295"/>
          </p:nvPr>
        </p:nvSpPr>
        <p:spPr>
          <a:xfrm>
            <a:off x="3406375" y="2684325"/>
            <a:ext cx="41643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IN" dirty="0"/>
              <a:t>Negative Perception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117"/>
          <p:cNvSpPr txBox="1">
            <a:spLocks noGrp="1"/>
          </p:cNvSpPr>
          <p:nvPr>
            <p:ph type="title"/>
          </p:nvPr>
        </p:nvSpPr>
        <p:spPr>
          <a:xfrm>
            <a:off x="2525150" y="3373275"/>
            <a:ext cx="45900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1792" name="Google Shape;1792;p117"/>
          <p:cNvSpPr txBox="1">
            <a:spLocks noGrp="1"/>
          </p:cNvSpPr>
          <p:nvPr>
            <p:ph type="title" idx="2"/>
          </p:nvPr>
        </p:nvSpPr>
        <p:spPr>
          <a:xfrm>
            <a:off x="722250" y="3373275"/>
            <a:ext cx="1394700" cy="10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793" name="Google Shape;1793;p117"/>
          <p:cNvSpPr/>
          <p:nvPr/>
        </p:nvSpPr>
        <p:spPr>
          <a:xfrm>
            <a:off x="722225" y="3195800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8684A71-A032-18BD-6BAB-1DAC79DA12C4}"/>
              </a:ext>
            </a:extLst>
          </p:cNvPr>
          <p:cNvSpPr txBox="1"/>
          <p:nvPr/>
        </p:nvSpPr>
        <p:spPr>
          <a:xfrm>
            <a:off x="832758" y="999997"/>
            <a:ext cx="702128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accent3">
                    <a:lumMod val="90000"/>
                  </a:schemeClr>
                </a:solidFill>
              </a:rPr>
              <a:t>ADITYA BHARDWAJ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accent3">
                    <a:lumMod val="90000"/>
                  </a:schemeClr>
                </a:solidFill>
              </a:rPr>
              <a:t>VANSH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accent3">
                    <a:lumMod val="90000"/>
                  </a:schemeClr>
                </a:solidFill>
              </a:rPr>
              <a:t>NISHANT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accent3">
                    <a:lumMod val="90000"/>
                  </a:schemeClr>
                </a:solidFill>
              </a:rPr>
              <a:t>SATYAM VARSHNEY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accent3">
                    <a:lumMod val="90000"/>
                  </a:schemeClr>
                </a:solidFill>
              </a:rPr>
              <a:t>ROBIN KUMAR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6777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122"/>
          <p:cNvSpPr txBox="1">
            <a:spLocks noGrp="1"/>
          </p:cNvSpPr>
          <p:nvPr>
            <p:ph type="subTitle" idx="1"/>
          </p:nvPr>
        </p:nvSpPr>
        <p:spPr>
          <a:xfrm>
            <a:off x="2822913" y="2571750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QUESTION?</a:t>
            </a:r>
            <a:endParaRPr dirty="0"/>
          </a:p>
        </p:txBody>
      </p:sp>
      <p:sp>
        <p:nvSpPr>
          <p:cNvPr id="1855" name="Google Shape;1855;p122"/>
          <p:cNvSpPr txBox="1"/>
          <p:nvPr/>
        </p:nvSpPr>
        <p:spPr>
          <a:xfrm>
            <a:off x="2959263" y="4201956"/>
            <a:ext cx="322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attribution.</a:t>
            </a:r>
            <a:endParaRPr sz="12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7" name="Google Shape;1867;p122"/>
          <p:cNvSpPr txBox="1">
            <a:spLocks noGrp="1"/>
          </p:cNvSpPr>
          <p:nvPr>
            <p:ph type="title"/>
          </p:nvPr>
        </p:nvSpPr>
        <p:spPr>
          <a:xfrm>
            <a:off x="2748000" y="1948832"/>
            <a:ext cx="36480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CDD82C-3BB1-41C2-3023-16D94F469568}"/>
              </a:ext>
            </a:extLst>
          </p:cNvPr>
          <p:cNvSpPr/>
          <p:nvPr/>
        </p:nvSpPr>
        <p:spPr>
          <a:xfrm>
            <a:off x="2710300" y="3385457"/>
            <a:ext cx="3610913" cy="1093399"/>
          </a:xfrm>
          <a:prstGeom prst="rect">
            <a:avLst/>
          </a:prstGeom>
          <a:ln>
            <a:solidFill>
              <a:srgbClr val="292C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65"/>
          <p:cNvSpPr txBox="1">
            <a:spLocks noGrp="1"/>
          </p:cNvSpPr>
          <p:nvPr>
            <p:ph type="title"/>
          </p:nvPr>
        </p:nvSpPr>
        <p:spPr>
          <a:xfrm>
            <a:off x="1996950" y="2197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720" name="Google Shape;720;p65"/>
          <p:cNvSpPr txBox="1">
            <a:spLocks noGrp="1"/>
          </p:cNvSpPr>
          <p:nvPr>
            <p:ph type="subTitle" idx="1"/>
          </p:nvPr>
        </p:nvSpPr>
        <p:spPr>
          <a:xfrm>
            <a:off x="1573800" y="1010055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Introduction </a:t>
            </a:r>
          </a:p>
        </p:txBody>
      </p:sp>
      <p:sp>
        <p:nvSpPr>
          <p:cNvPr id="722" name="Google Shape;722;p65"/>
          <p:cNvSpPr txBox="1">
            <a:spLocks noGrp="1"/>
          </p:cNvSpPr>
          <p:nvPr>
            <p:ph type="title" idx="3"/>
          </p:nvPr>
        </p:nvSpPr>
        <p:spPr>
          <a:xfrm>
            <a:off x="718284" y="892667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</p:txBody>
      </p:sp>
      <p:sp>
        <p:nvSpPr>
          <p:cNvPr id="723" name="Google Shape;723;p65"/>
          <p:cNvSpPr txBox="1">
            <a:spLocks noGrp="1"/>
          </p:cNvSpPr>
          <p:nvPr>
            <p:ph type="subTitle" idx="4"/>
          </p:nvPr>
        </p:nvSpPr>
        <p:spPr>
          <a:xfrm>
            <a:off x="1573800" y="2054618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Types of Dark Patterns</a:t>
            </a:r>
          </a:p>
        </p:txBody>
      </p:sp>
      <p:sp>
        <p:nvSpPr>
          <p:cNvPr id="725" name="Google Shape;725;p65"/>
          <p:cNvSpPr txBox="1">
            <a:spLocks noGrp="1"/>
          </p:cNvSpPr>
          <p:nvPr>
            <p:ph type="title" idx="6"/>
          </p:nvPr>
        </p:nvSpPr>
        <p:spPr>
          <a:xfrm>
            <a:off x="718284" y="1923228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726" name="Google Shape;726;p65"/>
          <p:cNvSpPr txBox="1">
            <a:spLocks noGrp="1"/>
          </p:cNvSpPr>
          <p:nvPr>
            <p:ph type="subTitle" idx="7"/>
          </p:nvPr>
        </p:nvSpPr>
        <p:spPr>
          <a:xfrm>
            <a:off x="1573800" y="3157652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Case Studies</a:t>
            </a:r>
          </a:p>
        </p:txBody>
      </p:sp>
      <p:sp>
        <p:nvSpPr>
          <p:cNvPr id="728" name="Google Shape;728;p65"/>
          <p:cNvSpPr txBox="1">
            <a:spLocks noGrp="1"/>
          </p:cNvSpPr>
          <p:nvPr>
            <p:ph type="title" idx="9"/>
          </p:nvPr>
        </p:nvSpPr>
        <p:spPr>
          <a:xfrm>
            <a:off x="718284" y="3044153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</p:txBody>
      </p:sp>
      <p:sp>
        <p:nvSpPr>
          <p:cNvPr id="729" name="Google Shape;729;p65"/>
          <p:cNvSpPr txBox="1">
            <a:spLocks noGrp="1"/>
          </p:cNvSpPr>
          <p:nvPr>
            <p:ph type="subTitle" idx="13"/>
          </p:nvPr>
        </p:nvSpPr>
        <p:spPr>
          <a:xfrm>
            <a:off x="5261925" y="1010055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Effects on Users</a:t>
            </a:r>
          </a:p>
        </p:txBody>
      </p:sp>
      <p:sp>
        <p:nvSpPr>
          <p:cNvPr id="731" name="Google Shape;731;p65"/>
          <p:cNvSpPr txBox="1">
            <a:spLocks noGrp="1"/>
          </p:cNvSpPr>
          <p:nvPr>
            <p:ph type="title" idx="15"/>
          </p:nvPr>
        </p:nvSpPr>
        <p:spPr>
          <a:xfrm>
            <a:off x="4406409" y="874225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</a:t>
            </a:r>
            <a:endParaRPr dirty="0"/>
          </a:p>
        </p:txBody>
      </p:sp>
      <p:sp>
        <p:nvSpPr>
          <p:cNvPr id="732" name="Google Shape;732;p65"/>
          <p:cNvSpPr txBox="1">
            <a:spLocks noGrp="1"/>
          </p:cNvSpPr>
          <p:nvPr>
            <p:ph type="subTitle" idx="16"/>
          </p:nvPr>
        </p:nvSpPr>
        <p:spPr>
          <a:xfrm>
            <a:off x="5261925" y="213382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Legal  Considerations</a:t>
            </a:r>
          </a:p>
        </p:txBody>
      </p:sp>
      <p:sp>
        <p:nvSpPr>
          <p:cNvPr id="734" name="Google Shape;734;p65"/>
          <p:cNvSpPr txBox="1">
            <a:spLocks noGrp="1"/>
          </p:cNvSpPr>
          <p:nvPr>
            <p:ph type="title" idx="18"/>
          </p:nvPr>
        </p:nvSpPr>
        <p:spPr>
          <a:xfrm>
            <a:off x="4406409" y="1995150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6.</a:t>
            </a:r>
            <a:endParaRPr dirty="0"/>
          </a:p>
        </p:txBody>
      </p:sp>
      <p:sp>
        <p:nvSpPr>
          <p:cNvPr id="735" name="Google Shape;735;p65"/>
          <p:cNvSpPr txBox="1">
            <a:spLocks noGrp="1"/>
          </p:cNvSpPr>
          <p:nvPr>
            <p:ph type="subTitle" idx="19"/>
          </p:nvPr>
        </p:nvSpPr>
        <p:spPr>
          <a:xfrm>
            <a:off x="1617372" y="4196752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Combatting Dark Patterns</a:t>
            </a:r>
          </a:p>
        </p:txBody>
      </p:sp>
      <p:sp>
        <p:nvSpPr>
          <p:cNvPr id="737" name="Google Shape;737;p65"/>
          <p:cNvSpPr txBox="1">
            <a:spLocks noGrp="1"/>
          </p:cNvSpPr>
          <p:nvPr>
            <p:ph type="title" idx="21"/>
          </p:nvPr>
        </p:nvSpPr>
        <p:spPr>
          <a:xfrm>
            <a:off x="4391769" y="3031074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7.</a:t>
            </a:r>
            <a:endParaRPr dirty="0"/>
          </a:p>
        </p:txBody>
      </p:sp>
      <p:sp>
        <p:nvSpPr>
          <p:cNvPr id="2" name="Google Shape;737;p65">
            <a:extLst>
              <a:ext uri="{FF2B5EF4-FFF2-40B4-BE49-F238E27FC236}">
                <a16:creationId xmlns:a16="http://schemas.microsoft.com/office/drawing/2014/main" id="{B79C011C-07B7-5713-BF0C-92530C1CDECD}"/>
              </a:ext>
            </a:extLst>
          </p:cNvPr>
          <p:cNvSpPr txBox="1">
            <a:spLocks/>
          </p:cNvSpPr>
          <p:nvPr/>
        </p:nvSpPr>
        <p:spPr>
          <a:xfrm>
            <a:off x="718284" y="4088152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bel"/>
              <a:buNone/>
              <a:defRPr sz="4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" dirty="0"/>
              <a:t>4.</a:t>
            </a:r>
          </a:p>
        </p:txBody>
      </p:sp>
      <p:sp>
        <p:nvSpPr>
          <p:cNvPr id="3" name="Google Shape;735;p65">
            <a:extLst>
              <a:ext uri="{FF2B5EF4-FFF2-40B4-BE49-F238E27FC236}">
                <a16:creationId xmlns:a16="http://schemas.microsoft.com/office/drawing/2014/main" id="{EC56CC1D-2608-0EC1-AF3F-B3DE2DCCFA4B}"/>
              </a:ext>
            </a:extLst>
          </p:cNvPr>
          <p:cNvSpPr txBox="1">
            <a:spLocks/>
          </p:cNvSpPr>
          <p:nvPr/>
        </p:nvSpPr>
        <p:spPr>
          <a:xfrm>
            <a:off x="5247285" y="3176233"/>
            <a:ext cx="26802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1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Conclusion</a:t>
            </a:r>
          </a:p>
        </p:txBody>
      </p:sp>
      <p:sp>
        <p:nvSpPr>
          <p:cNvPr id="5" name="Google Shape;735;p65">
            <a:extLst>
              <a:ext uri="{FF2B5EF4-FFF2-40B4-BE49-F238E27FC236}">
                <a16:creationId xmlns:a16="http://schemas.microsoft.com/office/drawing/2014/main" id="{935FDACE-B2FC-0DAE-0BCB-BE387F5CA882}"/>
              </a:ext>
            </a:extLst>
          </p:cNvPr>
          <p:cNvSpPr txBox="1">
            <a:spLocks/>
          </p:cNvSpPr>
          <p:nvPr/>
        </p:nvSpPr>
        <p:spPr>
          <a:xfrm>
            <a:off x="5247285" y="4195851"/>
            <a:ext cx="26802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1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dirty="0"/>
              <a:t>Our team</a:t>
            </a:r>
          </a:p>
        </p:txBody>
      </p:sp>
      <p:sp>
        <p:nvSpPr>
          <p:cNvPr id="7" name="Google Shape;737;p65">
            <a:extLst>
              <a:ext uri="{FF2B5EF4-FFF2-40B4-BE49-F238E27FC236}">
                <a16:creationId xmlns:a16="http://schemas.microsoft.com/office/drawing/2014/main" id="{6BF15290-E0D5-CE99-6BBB-66D48E8AA7E7}"/>
              </a:ext>
            </a:extLst>
          </p:cNvPr>
          <p:cNvSpPr txBox="1">
            <a:spLocks/>
          </p:cNvSpPr>
          <p:nvPr/>
        </p:nvSpPr>
        <p:spPr>
          <a:xfrm>
            <a:off x="4406409" y="4088410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bel"/>
              <a:buNone/>
              <a:defRPr sz="4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" dirty="0"/>
              <a:t>8.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71"/>
          <p:cNvSpPr txBox="1">
            <a:spLocks noGrp="1"/>
          </p:cNvSpPr>
          <p:nvPr>
            <p:ph type="title"/>
          </p:nvPr>
        </p:nvSpPr>
        <p:spPr>
          <a:xfrm>
            <a:off x="4479650" y="2306325"/>
            <a:ext cx="29793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</a:t>
            </a:r>
            <a:endParaRPr dirty="0"/>
          </a:p>
        </p:txBody>
      </p:sp>
      <p:sp>
        <p:nvSpPr>
          <p:cNvPr id="817" name="Google Shape;817;p71"/>
          <p:cNvSpPr txBox="1">
            <a:spLocks noGrp="1"/>
          </p:cNvSpPr>
          <p:nvPr>
            <p:ph type="title" idx="2"/>
          </p:nvPr>
        </p:nvSpPr>
        <p:spPr>
          <a:xfrm>
            <a:off x="4566566" y="836775"/>
            <a:ext cx="12066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18" name="Google Shape;818;p71"/>
          <p:cNvSpPr/>
          <p:nvPr/>
        </p:nvSpPr>
        <p:spPr>
          <a:xfrm>
            <a:off x="4479650" y="789650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72"/>
          <p:cNvSpPr txBox="1">
            <a:spLocks noGrp="1"/>
          </p:cNvSpPr>
          <p:nvPr>
            <p:ph type="body" idx="1"/>
          </p:nvPr>
        </p:nvSpPr>
        <p:spPr>
          <a:xfrm>
            <a:off x="4320275" y="1297839"/>
            <a:ext cx="4531117" cy="29205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dirty="0"/>
              <a:t>Web Extension: Enhancing E-commerce Experience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 Identify deceptive elements using web scraping and 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Screenshots highlighting flagged elements on e-commerce websites</a:t>
            </a:r>
          </a:p>
        </p:txBody>
      </p:sp>
      <p:sp>
        <p:nvSpPr>
          <p:cNvPr id="824" name="Google Shape;824;p7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PRODUCT</a:t>
            </a:r>
            <a:endParaRPr/>
          </a:p>
        </p:txBody>
      </p:sp>
      <p:pic>
        <p:nvPicPr>
          <p:cNvPr id="825" name="Google Shape;825;p72"/>
          <p:cNvPicPr preferRelativeResize="0"/>
          <p:nvPr/>
        </p:nvPicPr>
        <p:blipFill rotWithShape="1">
          <a:blip r:embed="rId3">
            <a:alphaModFix/>
          </a:blip>
          <a:srcRect l="43225" t="5338" r="1717"/>
          <a:stretch/>
        </p:blipFill>
        <p:spPr>
          <a:xfrm>
            <a:off x="1178225" y="1297839"/>
            <a:ext cx="3142050" cy="303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4" name="Google Shape;904;p79"/>
          <p:cNvPicPr preferRelativeResize="0"/>
          <p:nvPr/>
        </p:nvPicPr>
        <p:blipFill rotWithShape="1">
          <a:blip r:embed="rId3">
            <a:alphaModFix/>
          </a:blip>
          <a:srcRect t="6393" b="6384"/>
          <a:stretch/>
        </p:blipFill>
        <p:spPr>
          <a:xfrm>
            <a:off x="3966825" y="2129350"/>
            <a:ext cx="5177175" cy="3014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5" name="Google Shape;905;p79"/>
          <p:cNvGrpSpPr/>
          <p:nvPr/>
        </p:nvGrpSpPr>
        <p:grpSpPr>
          <a:xfrm>
            <a:off x="-244880" y="-87536"/>
            <a:ext cx="4821690" cy="2659280"/>
            <a:chOff x="1248486" y="738825"/>
            <a:chExt cx="6646939" cy="3665950"/>
          </a:xfrm>
        </p:grpSpPr>
        <p:sp>
          <p:nvSpPr>
            <p:cNvPr id="906" name="Google Shape;906;p79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79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8" name="Google Shape;908;p79"/>
          <p:cNvSpPr txBox="1">
            <a:spLocks noGrp="1"/>
          </p:cNvSpPr>
          <p:nvPr>
            <p:ph type="subTitle" idx="1"/>
          </p:nvPr>
        </p:nvSpPr>
        <p:spPr>
          <a:xfrm>
            <a:off x="260777" y="373389"/>
            <a:ext cx="4267199" cy="2089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Advanced Dark Pattern Detection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Enhanced AI-Powered Chatbot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Multi-Platform Support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Data Privacy and Ethics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User Empowerment Tools</a:t>
            </a:r>
          </a:p>
        </p:txBody>
      </p:sp>
      <p:sp>
        <p:nvSpPr>
          <p:cNvPr id="909" name="Google Shape;909;p79"/>
          <p:cNvSpPr txBox="1">
            <a:spLocks noGrp="1"/>
          </p:cNvSpPr>
          <p:nvPr>
            <p:ph type="title"/>
          </p:nvPr>
        </p:nvSpPr>
        <p:spPr>
          <a:xfrm>
            <a:off x="538981" y="-72774"/>
            <a:ext cx="3601644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ADVANCEMENTS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80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80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dark patterns</a:t>
            </a:r>
            <a:endParaRPr dirty="0"/>
          </a:p>
        </p:txBody>
      </p:sp>
      <p:sp>
        <p:nvSpPr>
          <p:cNvPr id="917" name="Google Shape;917;p80"/>
          <p:cNvSpPr txBox="1">
            <a:spLocks noGrp="1"/>
          </p:cNvSpPr>
          <p:nvPr>
            <p:ph type="title" idx="2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82"/>
          <p:cNvSpPr txBox="1">
            <a:spLocks noGrp="1"/>
          </p:cNvSpPr>
          <p:nvPr>
            <p:ph type="title"/>
          </p:nvPr>
        </p:nvSpPr>
        <p:spPr>
          <a:xfrm>
            <a:off x="2003494" y="151329"/>
            <a:ext cx="5150100" cy="7383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TYPES OF DARK PATTERNS IN E-COMMERCE WEBSITES</a:t>
            </a:r>
            <a:endParaRPr dirty="0"/>
          </a:p>
        </p:txBody>
      </p:sp>
      <p:grpSp>
        <p:nvGrpSpPr>
          <p:cNvPr id="931" name="Google Shape;931;p82"/>
          <p:cNvGrpSpPr/>
          <p:nvPr/>
        </p:nvGrpSpPr>
        <p:grpSpPr>
          <a:xfrm>
            <a:off x="3422962" y="2003204"/>
            <a:ext cx="2298144" cy="2073488"/>
            <a:chOff x="3369400" y="1892672"/>
            <a:chExt cx="2405174" cy="2170056"/>
          </a:xfrm>
        </p:grpSpPr>
        <p:cxnSp>
          <p:nvCxnSpPr>
            <p:cNvPr id="932" name="Google Shape;932;p82"/>
            <p:cNvCxnSpPr/>
            <p:nvPr/>
          </p:nvCxnSpPr>
          <p:spPr>
            <a:xfrm>
              <a:off x="4578800" y="1892672"/>
              <a:ext cx="0" cy="1872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3" name="Google Shape;933;p82"/>
            <p:cNvCxnSpPr/>
            <p:nvPr/>
          </p:nvCxnSpPr>
          <p:spPr>
            <a:xfrm rot="10800000">
              <a:off x="3369573" y="4028800"/>
              <a:ext cx="613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4" name="Google Shape;934;p82"/>
            <p:cNvCxnSpPr/>
            <p:nvPr/>
          </p:nvCxnSpPr>
          <p:spPr>
            <a:xfrm rot="10800000">
              <a:off x="5182374" y="4022011"/>
              <a:ext cx="592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5" name="Google Shape;935;p82"/>
            <p:cNvCxnSpPr/>
            <p:nvPr/>
          </p:nvCxnSpPr>
          <p:spPr>
            <a:xfrm rot="10800000">
              <a:off x="3369400" y="2823378"/>
              <a:ext cx="186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6" name="Google Shape;936;p82"/>
            <p:cNvCxnSpPr/>
            <p:nvPr/>
          </p:nvCxnSpPr>
          <p:spPr>
            <a:xfrm rot="10800000">
              <a:off x="5600574" y="2813625"/>
              <a:ext cx="17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37" name="Google Shape;937;p82"/>
            <p:cNvGrpSpPr/>
            <p:nvPr/>
          </p:nvGrpSpPr>
          <p:grpSpPr>
            <a:xfrm>
              <a:off x="3510587" y="2032575"/>
              <a:ext cx="2122825" cy="2030152"/>
              <a:chOff x="3510550" y="2194750"/>
              <a:chExt cx="2122825" cy="2030152"/>
            </a:xfrm>
          </p:grpSpPr>
          <p:sp>
            <p:nvSpPr>
              <p:cNvPr id="938" name="Google Shape;938;p82"/>
              <p:cNvSpPr/>
              <p:nvPr/>
            </p:nvSpPr>
            <p:spPr>
              <a:xfrm>
                <a:off x="3548947" y="2231730"/>
                <a:ext cx="2056824" cy="1955954"/>
              </a:xfrm>
              <a:custGeom>
                <a:avLst/>
                <a:gdLst/>
                <a:ahLst/>
                <a:cxnLst/>
                <a:rect l="l" t="t" r="r" b="b"/>
                <a:pathLst>
                  <a:path w="68248" h="64901" extrusionOk="0">
                    <a:moveTo>
                      <a:pt x="34041" y="167"/>
                    </a:moveTo>
                    <a:lnTo>
                      <a:pt x="29635" y="27789"/>
                    </a:lnTo>
                    <a:lnTo>
                      <a:pt x="191" y="24765"/>
                    </a:lnTo>
                    <a:lnTo>
                      <a:pt x="34041" y="167"/>
                    </a:lnTo>
                    <a:close/>
                    <a:moveTo>
                      <a:pt x="34160" y="143"/>
                    </a:moveTo>
                    <a:lnTo>
                      <a:pt x="41744" y="5655"/>
                    </a:lnTo>
                    <a:lnTo>
                      <a:pt x="68033" y="24753"/>
                    </a:lnTo>
                    <a:lnTo>
                      <a:pt x="29790" y="27789"/>
                    </a:lnTo>
                    <a:lnTo>
                      <a:pt x="34160" y="143"/>
                    </a:lnTo>
                    <a:close/>
                    <a:moveTo>
                      <a:pt x="310" y="24884"/>
                    </a:moveTo>
                    <a:lnTo>
                      <a:pt x="29659" y="27908"/>
                    </a:lnTo>
                    <a:lnTo>
                      <a:pt x="47161" y="49935"/>
                    </a:lnTo>
                    <a:lnTo>
                      <a:pt x="310" y="24884"/>
                    </a:lnTo>
                    <a:close/>
                    <a:moveTo>
                      <a:pt x="68069" y="24872"/>
                    </a:moveTo>
                    <a:lnTo>
                      <a:pt x="47399" y="50054"/>
                    </a:lnTo>
                    <a:lnTo>
                      <a:pt x="29790" y="27896"/>
                    </a:lnTo>
                    <a:lnTo>
                      <a:pt x="68069" y="24872"/>
                    </a:lnTo>
                    <a:close/>
                    <a:moveTo>
                      <a:pt x="68045" y="25063"/>
                    </a:moveTo>
                    <a:lnTo>
                      <a:pt x="55162" y="64722"/>
                    </a:lnTo>
                    <a:lnTo>
                      <a:pt x="47471" y="50149"/>
                    </a:lnTo>
                    <a:lnTo>
                      <a:pt x="68045" y="25063"/>
                    </a:lnTo>
                    <a:close/>
                    <a:moveTo>
                      <a:pt x="132" y="24920"/>
                    </a:moveTo>
                    <a:lnTo>
                      <a:pt x="47161" y="50078"/>
                    </a:lnTo>
                    <a:lnTo>
                      <a:pt x="13359" y="64663"/>
                    </a:lnTo>
                    <a:lnTo>
                      <a:pt x="13097" y="64782"/>
                    </a:lnTo>
                    <a:lnTo>
                      <a:pt x="132" y="24920"/>
                    </a:lnTo>
                    <a:close/>
                    <a:moveTo>
                      <a:pt x="47292" y="50137"/>
                    </a:moveTo>
                    <a:lnTo>
                      <a:pt x="55079" y="64806"/>
                    </a:lnTo>
                    <a:lnTo>
                      <a:pt x="13324" y="64806"/>
                    </a:lnTo>
                    <a:lnTo>
                      <a:pt x="47292" y="50137"/>
                    </a:lnTo>
                    <a:close/>
                    <a:moveTo>
                      <a:pt x="34100" y="0"/>
                    </a:moveTo>
                    <a:lnTo>
                      <a:pt x="13" y="24765"/>
                    </a:lnTo>
                    <a:cubicBezTo>
                      <a:pt x="13" y="24765"/>
                      <a:pt x="13" y="24765"/>
                      <a:pt x="1" y="24777"/>
                    </a:cubicBezTo>
                    <a:lnTo>
                      <a:pt x="1" y="24789"/>
                    </a:lnTo>
                    <a:cubicBezTo>
                      <a:pt x="1" y="24789"/>
                      <a:pt x="1" y="24801"/>
                      <a:pt x="1" y="24801"/>
                    </a:cubicBezTo>
                    <a:lnTo>
                      <a:pt x="1" y="24813"/>
                    </a:lnTo>
                    <a:lnTo>
                      <a:pt x="13014" y="64877"/>
                    </a:lnTo>
                    <a:cubicBezTo>
                      <a:pt x="13014" y="64889"/>
                      <a:pt x="13026" y="64889"/>
                      <a:pt x="13026" y="64901"/>
                    </a:cubicBezTo>
                    <a:lnTo>
                      <a:pt x="55198" y="64901"/>
                    </a:lnTo>
                    <a:lnTo>
                      <a:pt x="55198" y="64889"/>
                    </a:lnTo>
                    <a:lnTo>
                      <a:pt x="68212" y="24825"/>
                    </a:lnTo>
                    <a:lnTo>
                      <a:pt x="68247" y="24813"/>
                    </a:lnTo>
                    <a:cubicBezTo>
                      <a:pt x="68247" y="24813"/>
                      <a:pt x="68247" y="24801"/>
                      <a:pt x="68247" y="24789"/>
                    </a:cubicBezTo>
                    <a:cubicBezTo>
                      <a:pt x="68247" y="24789"/>
                      <a:pt x="68247" y="24789"/>
                      <a:pt x="68247" y="24777"/>
                    </a:cubicBezTo>
                    <a:cubicBezTo>
                      <a:pt x="68247" y="24777"/>
                      <a:pt x="68235" y="24765"/>
                      <a:pt x="68235" y="24765"/>
                    </a:cubicBezTo>
                    <a:lnTo>
                      <a:pt x="3414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5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82"/>
              <p:cNvSpPr/>
              <p:nvPr/>
            </p:nvSpPr>
            <p:spPr>
              <a:xfrm>
                <a:off x="3802653" y="2469614"/>
                <a:ext cx="1556602" cy="1480203"/>
              </a:xfrm>
              <a:custGeom>
                <a:avLst/>
                <a:gdLst/>
                <a:ahLst/>
                <a:cxnLst/>
                <a:rect l="l" t="t" r="r" b="b"/>
                <a:pathLst>
                  <a:path w="51650" h="49115" extrusionOk="0">
                    <a:moveTo>
                      <a:pt x="25825" y="1"/>
                    </a:moveTo>
                    <a:lnTo>
                      <a:pt x="0" y="18765"/>
                    </a:lnTo>
                    <a:lnTo>
                      <a:pt x="9859" y="49114"/>
                    </a:lnTo>
                    <a:lnTo>
                      <a:pt x="41779" y="49114"/>
                    </a:lnTo>
                    <a:lnTo>
                      <a:pt x="51650" y="18765"/>
                    </a:lnTo>
                    <a:lnTo>
                      <a:pt x="2582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82"/>
              <p:cNvSpPr/>
              <p:nvPr/>
            </p:nvSpPr>
            <p:spPr>
              <a:xfrm>
                <a:off x="4279535" y="3035164"/>
                <a:ext cx="1079736" cy="914673"/>
              </a:xfrm>
              <a:custGeom>
                <a:avLst/>
                <a:gdLst/>
                <a:ahLst/>
                <a:cxnLst/>
                <a:rect l="l" t="t" r="r" b="b"/>
                <a:pathLst>
                  <a:path w="35827" h="30350" extrusionOk="0">
                    <a:moveTo>
                      <a:pt x="35827" y="0"/>
                    </a:moveTo>
                    <a:lnTo>
                      <a:pt x="1" y="19145"/>
                    </a:lnTo>
                    <a:lnTo>
                      <a:pt x="25956" y="30349"/>
                    </a:lnTo>
                    <a:lnTo>
                      <a:pt x="3582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82"/>
              <p:cNvSpPr/>
              <p:nvPr/>
            </p:nvSpPr>
            <p:spPr>
              <a:xfrm>
                <a:off x="4099759" y="3612167"/>
                <a:ext cx="962049" cy="337691"/>
              </a:xfrm>
              <a:custGeom>
                <a:avLst/>
                <a:gdLst/>
                <a:ahLst/>
                <a:cxnLst/>
                <a:rect l="l" t="t" r="r" b="b"/>
                <a:pathLst>
                  <a:path w="31922" h="11205" extrusionOk="0">
                    <a:moveTo>
                      <a:pt x="5966" y="0"/>
                    </a:moveTo>
                    <a:lnTo>
                      <a:pt x="1" y="11204"/>
                    </a:lnTo>
                    <a:lnTo>
                      <a:pt x="31921" y="11204"/>
                    </a:lnTo>
                    <a:lnTo>
                      <a:pt x="596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82"/>
              <p:cNvSpPr/>
              <p:nvPr/>
            </p:nvSpPr>
            <p:spPr>
              <a:xfrm>
                <a:off x="3802653" y="3035164"/>
                <a:ext cx="474756" cy="914673"/>
              </a:xfrm>
              <a:custGeom>
                <a:avLst/>
                <a:gdLst/>
                <a:ahLst/>
                <a:cxnLst/>
                <a:rect l="l" t="t" r="r" b="b"/>
                <a:pathLst>
                  <a:path w="15753" h="30350" extrusionOk="0">
                    <a:moveTo>
                      <a:pt x="0" y="0"/>
                    </a:moveTo>
                    <a:lnTo>
                      <a:pt x="9859" y="30349"/>
                    </a:lnTo>
                    <a:lnTo>
                      <a:pt x="15752" y="19205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82"/>
              <p:cNvSpPr/>
              <p:nvPr/>
            </p:nvSpPr>
            <p:spPr>
              <a:xfrm>
                <a:off x="3802653" y="2469614"/>
                <a:ext cx="879503" cy="635148"/>
              </a:xfrm>
              <a:custGeom>
                <a:avLst/>
                <a:gdLst/>
                <a:ahLst/>
                <a:cxnLst/>
                <a:rect l="l" t="t" r="r" b="b"/>
                <a:pathLst>
                  <a:path w="29183" h="21075" extrusionOk="0">
                    <a:moveTo>
                      <a:pt x="25825" y="1"/>
                    </a:moveTo>
                    <a:lnTo>
                      <a:pt x="0" y="18765"/>
                    </a:lnTo>
                    <a:lnTo>
                      <a:pt x="29183" y="21075"/>
                    </a:lnTo>
                    <a:lnTo>
                      <a:pt x="2582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82"/>
              <p:cNvSpPr/>
              <p:nvPr/>
            </p:nvSpPr>
            <p:spPr>
              <a:xfrm>
                <a:off x="4277396" y="3035164"/>
                <a:ext cx="1081876" cy="578791"/>
              </a:xfrm>
              <a:custGeom>
                <a:avLst/>
                <a:gdLst/>
                <a:ahLst/>
                <a:cxnLst/>
                <a:rect l="l" t="t" r="r" b="b"/>
                <a:pathLst>
                  <a:path w="35898" h="19205" extrusionOk="0">
                    <a:moveTo>
                      <a:pt x="35898" y="0"/>
                    </a:moveTo>
                    <a:lnTo>
                      <a:pt x="13431" y="2310"/>
                    </a:lnTo>
                    <a:lnTo>
                      <a:pt x="0" y="19205"/>
                    </a:lnTo>
                    <a:lnTo>
                      <a:pt x="3589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82"/>
              <p:cNvSpPr/>
              <p:nvPr/>
            </p:nvSpPr>
            <p:spPr>
              <a:xfrm>
                <a:off x="4580951" y="2469614"/>
                <a:ext cx="778331" cy="635148"/>
              </a:xfrm>
              <a:custGeom>
                <a:avLst/>
                <a:gdLst/>
                <a:ahLst/>
                <a:cxnLst/>
                <a:rect l="l" t="t" r="r" b="b"/>
                <a:pathLst>
                  <a:path w="25826" h="21075" extrusionOk="0">
                    <a:moveTo>
                      <a:pt x="1" y="1"/>
                    </a:moveTo>
                    <a:lnTo>
                      <a:pt x="3132" y="21075"/>
                    </a:lnTo>
                    <a:lnTo>
                      <a:pt x="25826" y="1876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82"/>
              <p:cNvSpPr/>
              <p:nvPr/>
            </p:nvSpPr>
            <p:spPr>
              <a:xfrm>
                <a:off x="3510550" y="2194750"/>
                <a:ext cx="2122825" cy="2030152"/>
              </a:xfrm>
              <a:custGeom>
                <a:avLst/>
                <a:gdLst/>
                <a:ahLst/>
                <a:cxnLst/>
                <a:rect l="l" t="t" r="r" b="b"/>
                <a:pathLst>
                  <a:path w="70438" h="67363" extrusionOk="0">
                    <a:moveTo>
                      <a:pt x="36493" y="2072"/>
                    </a:moveTo>
                    <a:lnTo>
                      <a:pt x="59044" y="18455"/>
                    </a:lnTo>
                    <a:lnTo>
                      <a:pt x="68188" y="25099"/>
                    </a:lnTo>
                    <a:cubicBezTo>
                      <a:pt x="67997" y="25325"/>
                      <a:pt x="67890" y="25611"/>
                      <a:pt x="67890" y="25909"/>
                    </a:cubicBezTo>
                    <a:cubicBezTo>
                      <a:pt x="67890" y="25980"/>
                      <a:pt x="67902" y="26052"/>
                      <a:pt x="67914" y="26135"/>
                    </a:cubicBezTo>
                    <a:lnTo>
                      <a:pt x="41292" y="28861"/>
                    </a:lnTo>
                    <a:cubicBezTo>
                      <a:pt x="41303" y="28814"/>
                      <a:pt x="41303" y="28754"/>
                      <a:pt x="41303" y="28695"/>
                    </a:cubicBezTo>
                    <a:cubicBezTo>
                      <a:pt x="41303" y="27981"/>
                      <a:pt x="40721" y="27425"/>
                      <a:pt x="40045" y="27425"/>
                    </a:cubicBezTo>
                    <a:cubicBezTo>
                      <a:pt x="39954" y="27425"/>
                      <a:pt x="39861" y="27435"/>
                      <a:pt x="39768" y="27456"/>
                    </a:cubicBezTo>
                    <a:lnTo>
                      <a:pt x="35791" y="2513"/>
                    </a:lnTo>
                    <a:cubicBezTo>
                      <a:pt x="36065" y="2441"/>
                      <a:pt x="36315" y="2287"/>
                      <a:pt x="36493" y="2072"/>
                    </a:cubicBezTo>
                    <a:close/>
                    <a:moveTo>
                      <a:pt x="34529" y="2072"/>
                    </a:moveTo>
                    <a:cubicBezTo>
                      <a:pt x="34779" y="2370"/>
                      <a:pt x="35136" y="2537"/>
                      <a:pt x="35517" y="2537"/>
                    </a:cubicBezTo>
                    <a:lnTo>
                      <a:pt x="35636" y="2537"/>
                    </a:lnTo>
                    <a:lnTo>
                      <a:pt x="39589" y="27516"/>
                    </a:lnTo>
                    <a:cubicBezTo>
                      <a:pt x="39089" y="27706"/>
                      <a:pt x="38767" y="28171"/>
                      <a:pt x="38767" y="28707"/>
                    </a:cubicBezTo>
                    <a:cubicBezTo>
                      <a:pt x="38767" y="28778"/>
                      <a:pt x="38779" y="28849"/>
                      <a:pt x="38791" y="28921"/>
                    </a:cubicBezTo>
                    <a:lnTo>
                      <a:pt x="2739" y="26052"/>
                    </a:lnTo>
                    <a:cubicBezTo>
                      <a:pt x="2691" y="25813"/>
                      <a:pt x="2572" y="25587"/>
                      <a:pt x="2406" y="25409"/>
                    </a:cubicBezTo>
                    <a:lnTo>
                      <a:pt x="34529" y="2072"/>
                    </a:lnTo>
                    <a:close/>
                    <a:moveTo>
                      <a:pt x="2763" y="26206"/>
                    </a:moveTo>
                    <a:lnTo>
                      <a:pt x="38827" y="29064"/>
                    </a:lnTo>
                    <a:cubicBezTo>
                      <a:pt x="38910" y="29338"/>
                      <a:pt x="39089" y="29576"/>
                      <a:pt x="39327" y="29742"/>
                    </a:cubicBezTo>
                    <a:lnTo>
                      <a:pt x="23087" y="50174"/>
                    </a:lnTo>
                    <a:cubicBezTo>
                      <a:pt x="22856" y="49992"/>
                      <a:pt x="22580" y="49902"/>
                      <a:pt x="22305" y="49902"/>
                    </a:cubicBezTo>
                    <a:cubicBezTo>
                      <a:pt x="21983" y="49902"/>
                      <a:pt x="21664" y="50025"/>
                      <a:pt x="21420" y="50269"/>
                    </a:cubicBezTo>
                    <a:lnTo>
                      <a:pt x="2430" y="27123"/>
                    </a:lnTo>
                    <a:cubicBezTo>
                      <a:pt x="2644" y="26897"/>
                      <a:pt x="2751" y="26599"/>
                      <a:pt x="2763" y="26290"/>
                    </a:cubicBezTo>
                    <a:lnTo>
                      <a:pt x="2763" y="26206"/>
                    </a:lnTo>
                    <a:close/>
                    <a:moveTo>
                      <a:pt x="67950" y="26266"/>
                    </a:moveTo>
                    <a:cubicBezTo>
                      <a:pt x="67997" y="26433"/>
                      <a:pt x="68069" y="26575"/>
                      <a:pt x="68176" y="26694"/>
                    </a:cubicBezTo>
                    <a:lnTo>
                      <a:pt x="23444" y="50614"/>
                    </a:lnTo>
                    <a:cubicBezTo>
                      <a:pt x="23385" y="50483"/>
                      <a:pt x="23301" y="50364"/>
                      <a:pt x="23194" y="50269"/>
                    </a:cubicBezTo>
                    <a:lnTo>
                      <a:pt x="39446" y="29826"/>
                    </a:lnTo>
                    <a:cubicBezTo>
                      <a:pt x="39637" y="29909"/>
                      <a:pt x="39827" y="29969"/>
                      <a:pt x="40041" y="29969"/>
                    </a:cubicBezTo>
                    <a:cubicBezTo>
                      <a:pt x="40613" y="29969"/>
                      <a:pt x="41125" y="29576"/>
                      <a:pt x="41268" y="29016"/>
                    </a:cubicBezTo>
                    <a:lnTo>
                      <a:pt x="67950" y="26266"/>
                    </a:lnTo>
                    <a:close/>
                    <a:moveTo>
                      <a:pt x="2327" y="27236"/>
                    </a:moveTo>
                    <a:lnTo>
                      <a:pt x="21313" y="50376"/>
                    </a:lnTo>
                    <a:cubicBezTo>
                      <a:pt x="20837" y="50983"/>
                      <a:pt x="21003" y="51876"/>
                      <a:pt x="21670" y="52269"/>
                    </a:cubicBezTo>
                    <a:lnTo>
                      <a:pt x="14979" y="64937"/>
                    </a:lnTo>
                    <a:cubicBezTo>
                      <a:pt x="14811" y="64857"/>
                      <a:pt x="14635" y="64817"/>
                      <a:pt x="14458" y="64817"/>
                    </a:cubicBezTo>
                    <a:cubicBezTo>
                      <a:pt x="14345" y="64817"/>
                      <a:pt x="14233" y="64833"/>
                      <a:pt x="14121" y="64866"/>
                    </a:cubicBezTo>
                    <a:lnTo>
                      <a:pt x="1977" y="27456"/>
                    </a:lnTo>
                    <a:cubicBezTo>
                      <a:pt x="2105" y="27398"/>
                      <a:pt x="2222" y="27329"/>
                      <a:pt x="2327" y="27236"/>
                    </a:cubicBezTo>
                    <a:close/>
                    <a:moveTo>
                      <a:pt x="68283" y="26814"/>
                    </a:moveTo>
                    <a:cubicBezTo>
                      <a:pt x="68509" y="27040"/>
                      <a:pt x="68819" y="27171"/>
                      <a:pt x="69140" y="27171"/>
                    </a:cubicBezTo>
                    <a:lnTo>
                      <a:pt x="67640" y="31778"/>
                    </a:lnTo>
                    <a:lnTo>
                      <a:pt x="56960" y="64675"/>
                    </a:lnTo>
                    <a:cubicBezTo>
                      <a:pt x="56841" y="64640"/>
                      <a:pt x="56710" y="64628"/>
                      <a:pt x="56591" y="64628"/>
                    </a:cubicBezTo>
                    <a:cubicBezTo>
                      <a:pt x="56043" y="64628"/>
                      <a:pt x="55567" y="64973"/>
                      <a:pt x="55389" y="65497"/>
                    </a:cubicBezTo>
                    <a:lnTo>
                      <a:pt x="37362" y="57722"/>
                    </a:lnTo>
                    <a:lnTo>
                      <a:pt x="23456" y="51709"/>
                    </a:lnTo>
                    <a:cubicBezTo>
                      <a:pt x="23539" y="51543"/>
                      <a:pt x="23575" y="51352"/>
                      <a:pt x="23575" y="51174"/>
                    </a:cubicBezTo>
                    <a:cubicBezTo>
                      <a:pt x="23575" y="51031"/>
                      <a:pt x="23551" y="50900"/>
                      <a:pt x="23515" y="50769"/>
                    </a:cubicBezTo>
                    <a:lnTo>
                      <a:pt x="68283" y="26814"/>
                    </a:lnTo>
                    <a:close/>
                    <a:moveTo>
                      <a:pt x="23385" y="51852"/>
                    </a:moveTo>
                    <a:lnTo>
                      <a:pt x="43625" y="60591"/>
                    </a:lnTo>
                    <a:lnTo>
                      <a:pt x="55341" y="65652"/>
                    </a:lnTo>
                    <a:cubicBezTo>
                      <a:pt x="55329" y="65735"/>
                      <a:pt x="55317" y="65818"/>
                      <a:pt x="55317" y="65902"/>
                    </a:cubicBezTo>
                    <a:cubicBezTo>
                      <a:pt x="55317" y="65949"/>
                      <a:pt x="55317" y="65985"/>
                      <a:pt x="55317" y="66021"/>
                    </a:cubicBezTo>
                    <a:lnTo>
                      <a:pt x="15717" y="66021"/>
                    </a:lnTo>
                    <a:cubicBezTo>
                      <a:pt x="15693" y="65604"/>
                      <a:pt x="15467" y="65223"/>
                      <a:pt x="15122" y="65009"/>
                    </a:cubicBezTo>
                    <a:lnTo>
                      <a:pt x="21849" y="52352"/>
                    </a:lnTo>
                    <a:cubicBezTo>
                      <a:pt x="21991" y="52412"/>
                      <a:pt x="22146" y="52448"/>
                      <a:pt x="22313" y="52448"/>
                    </a:cubicBezTo>
                    <a:cubicBezTo>
                      <a:pt x="22753" y="52448"/>
                      <a:pt x="23158" y="52221"/>
                      <a:pt x="23385" y="51852"/>
                    </a:cubicBezTo>
                    <a:close/>
                    <a:moveTo>
                      <a:pt x="35517" y="1"/>
                    </a:moveTo>
                    <a:cubicBezTo>
                      <a:pt x="34517" y="1"/>
                      <a:pt x="33910" y="1108"/>
                      <a:pt x="34445" y="1953"/>
                    </a:cubicBezTo>
                    <a:lnTo>
                      <a:pt x="2299" y="25313"/>
                    </a:lnTo>
                    <a:cubicBezTo>
                      <a:pt x="2056" y="25109"/>
                      <a:pt x="1770" y="25014"/>
                      <a:pt x="1488" y="25014"/>
                    </a:cubicBezTo>
                    <a:cubicBezTo>
                      <a:pt x="981" y="25014"/>
                      <a:pt x="490" y="25321"/>
                      <a:pt x="298" y="25849"/>
                    </a:cubicBezTo>
                    <a:cubicBezTo>
                      <a:pt x="1" y="26683"/>
                      <a:pt x="608" y="27552"/>
                      <a:pt x="1489" y="27552"/>
                    </a:cubicBezTo>
                    <a:cubicBezTo>
                      <a:pt x="1608" y="27552"/>
                      <a:pt x="1727" y="27540"/>
                      <a:pt x="1834" y="27504"/>
                    </a:cubicBezTo>
                    <a:lnTo>
                      <a:pt x="13990" y="64913"/>
                    </a:lnTo>
                    <a:cubicBezTo>
                      <a:pt x="13062" y="65271"/>
                      <a:pt x="12895" y="66533"/>
                      <a:pt x="13705" y="67116"/>
                    </a:cubicBezTo>
                    <a:cubicBezTo>
                      <a:pt x="13935" y="67286"/>
                      <a:pt x="14194" y="67363"/>
                      <a:pt x="14447" y="67363"/>
                    </a:cubicBezTo>
                    <a:cubicBezTo>
                      <a:pt x="15083" y="67363"/>
                      <a:pt x="15683" y="66879"/>
                      <a:pt x="15717" y="66164"/>
                    </a:cubicBezTo>
                    <a:lnTo>
                      <a:pt x="55353" y="66164"/>
                    </a:lnTo>
                    <a:cubicBezTo>
                      <a:pt x="55489" y="66787"/>
                      <a:pt x="56032" y="67169"/>
                      <a:pt x="56598" y="67169"/>
                    </a:cubicBezTo>
                    <a:cubicBezTo>
                      <a:pt x="56876" y="67169"/>
                      <a:pt x="57158" y="67078"/>
                      <a:pt x="57401" y="66878"/>
                    </a:cubicBezTo>
                    <a:cubicBezTo>
                      <a:pt x="58139" y="66271"/>
                      <a:pt x="57972" y="65104"/>
                      <a:pt x="57091" y="64735"/>
                    </a:cubicBezTo>
                    <a:lnTo>
                      <a:pt x="69295" y="27159"/>
                    </a:lnTo>
                    <a:cubicBezTo>
                      <a:pt x="69950" y="27087"/>
                      <a:pt x="70438" y="26552"/>
                      <a:pt x="70438" y="25897"/>
                    </a:cubicBezTo>
                    <a:cubicBezTo>
                      <a:pt x="70438" y="25133"/>
                      <a:pt x="69811" y="24624"/>
                      <a:pt x="69156" y="24624"/>
                    </a:cubicBezTo>
                    <a:cubicBezTo>
                      <a:pt x="68851" y="24624"/>
                      <a:pt x="68540" y="24734"/>
                      <a:pt x="68283" y="24980"/>
                    </a:cubicBezTo>
                    <a:lnTo>
                      <a:pt x="36589" y="1953"/>
                    </a:lnTo>
                    <a:cubicBezTo>
                      <a:pt x="37124" y="1108"/>
                      <a:pt x="36517" y="1"/>
                      <a:pt x="3551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5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47" name="Google Shape;947;p82"/>
          <p:cNvSpPr txBox="1">
            <a:spLocks noGrp="1"/>
          </p:cNvSpPr>
          <p:nvPr>
            <p:ph type="subTitle" idx="4294967295"/>
          </p:nvPr>
        </p:nvSpPr>
        <p:spPr>
          <a:xfrm>
            <a:off x="3377100" y="1398361"/>
            <a:ext cx="23898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 surprising users with unexpected fees.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948" name="Google Shape;948;p82"/>
          <p:cNvSpPr txBox="1">
            <a:spLocks noGrp="1"/>
          </p:cNvSpPr>
          <p:nvPr>
            <p:ph type="subTitle" idx="4294967295"/>
          </p:nvPr>
        </p:nvSpPr>
        <p:spPr>
          <a:xfrm>
            <a:off x="3377100" y="1179131"/>
            <a:ext cx="2389800" cy="3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Hidden Costs</a:t>
            </a:r>
          </a:p>
        </p:txBody>
      </p:sp>
      <p:sp>
        <p:nvSpPr>
          <p:cNvPr id="949" name="Google Shape;949;p82"/>
          <p:cNvSpPr txBox="1">
            <a:spLocks noGrp="1"/>
          </p:cNvSpPr>
          <p:nvPr>
            <p:ph type="subTitle" idx="4294967295"/>
          </p:nvPr>
        </p:nvSpPr>
        <p:spPr>
          <a:xfrm>
            <a:off x="987300" y="2468881"/>
            <a:ext cx="2389800" cy="3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Misleading Discounts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50" name="Google Shape;950;p82"/>
          <p:cNvSpPr txBox="1">
            <a:spLocks noGrp="1"/>
          </p:cNvSpPr>
          <p:nvPr>
            <p:ph type="subTitle" idx="4294967295"/>
          </p:nvPr>
        </p:nvSpPr>
        <p:spPr>
          <a:xfrm>
            <a:off x="685800" y="2688117"/>
            <a:ext cx="26913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misleading users about the actual value of the deal</a:t>
            </a:r>
          </a:p>
        </p:txBody>
      </p:sp>
      <p:sp>
        <p:nvSpPr>
          <p:cNvPr id="951" name="Google Shape;951;p82"/>
          <p:cNvSpPr txBox="1">
            <a:spLocks noGrp="1"/>
          </p:cNvSpPr>
          <p:nvPr>
            <p:ph type="subTitle" idx="4294967295"/>
          </p:nvPr>
        </p:nvSpPr>
        <p:spPr>
          <a:xfrm>
            <a:off x="5767000" y="2468881"/>
            <a:ext cx="2389800" cy="3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Sneak into Basket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52" name="Google Shape;952;p82"/>
          <p:cNvSpPr txBox="1">
            <a:spLocks noGrp="1"/>
          </p:cNvSpPr>
          <p:nvPr>
            <p:ph type="subTitle" idx="4294967295"/>
          </p:nvPr>
        </p:nvSpPr>
        <p:spPr>
          <a:xfrm>
            <a:off x="5767000" y="2660452"/>
            <a:ext cx="2570574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Adding items to the user's cart without their consent</a:t>
            </a:r>
            <a:endParaRPr dirty="0"/>
          </a:p>
        </p:txBody>
      </p:sp>
      <p:sp>
        <p:nvSpPr>
          <p:cNvPr id="953" name="Google Shape;953;p82"/>
          <p:cNvSpPr txBox="1">
            <a:spLocks noGrp="1"/>
          </p:cNvSpPr>
          <p:nvPr>
            <p:ph type="subTitle" idx="4294967295"/>
          </p:nvPr>
        </p:nvSpPr>
        <p:spPr>
          <a:xfrm>
            <a:off x="987300" y="3642168"/>
            <a:ext cx="2389800" cy="3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Bait and Switch</a:t>
            </a:r>
          </a:p>
        </p:txBody>
      </p:sp>
      <p:sp>
        <p:nvSpPr>
          <p:cNvPr id="954" name="Google Shape;954;p82"/>
          <p:cNvSpPr txBox="1">
            <a:spLocks noGrp="1"/>
          </p:cNvSpPr>
          <p:nvPr>
            <p:ph type="subTitle" idx="4294967295"/>
          </p:nvPr>
        </p:nvSpPr>
        <p:spPr>
          <a:xfrm>
            <a:off x="609600" y="3861403"/>
            <a:ext cx="2767500" cy="6534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Promoting one product or deal, then often redirecting users to </a:t>
            </a:r>
            <a:r>
              <a:rPr lang="en-US" dirty="0" err="1"/>
              <a:t>anpricier</a:t>
            </a:r>
            <a:r>
              <a:rPr lang="en-US" dirty="0"/>
              <a:t> option.</a:t>
            </a:r>
          </a:p>
        </p:txBody>
      </p:sp>
      <p:sp>
        <p:nvSpPr>
          <p:cNvPr id="955" name="Google Shape;955;p82"/>
          <p:cNvSpPr txBox="1">
            <a:spLocks noGrp="1"/>
          </p:cNvSpPr>
          <p:nvPr>
            <p:ph type="subTitle" idx="4294967295"/>
          </p:nvPr>
        </p:nvSpPr>
        <p:spPr>
          <a:xfrm>
            <a:off x="5767000" y="3642170"/>
            <a:ext cx="2389800" cy="3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Urgency Tactics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56" name="Google Shape;956;p82"/>
          <p:cNvSpPr txBox="1">
            <a:spLocks noGrp="1"/>
          </p:cNvSpPr>
          <p:nvPr>
            <p:ph type="subTitle" idx="4294967295"/>
          </p:nvPr>
        </p:nvSpPr>
        <p:spPr>
          <a:xfrm>
            <a:off x="5767000" y="3861405"/>
            <a:ext cx="2389700" cy="767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Creating pressure to buy by implying scarcity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8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IDENTIFYING DARK PATTERNS</a:t>
            </a:r>
            <a:endParaRPr dirty="0"/>
          </a:p>
        </p:txBody>
      </p:sp>
      <p:sp>
        <p:nvSpPr>
          <p:cNvPr id="962" name="Google Shape;962;p83"/>
          <p:cNvSpPr txBox="1">
            <a:spLocks noGrp="1"/>
          </p:cNvSpPr>
          <p:nvPr>
            <p:ph type="subTitle" idx="4294967295"/>
          </p:nvPr>
        </p:nvSpPr>
        <p:spPr>
          <a:xfrm>
            <a:off x="5779600" y="1834743"/>
            <a:ext cx="2389800" cy="3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Evaluate Choices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63" name="Google Shape;963;p83"/>
          <p:cNvSpPr txBox="1">
            <a:spLocks noGrp="1"/>
          </p:cNvSpPr>
          <p:nvPr>
            <p:ph type="subTitle" idx="4294967295"/>
          </p:nvPr>
        </p:nvSpPr>
        <p:spPr>
          <a:xfrm>
            <a:off x="5779600" y="2053979"/>
            <a:ext cx="23898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Ensure options are clear and unbaished</a:t>
            </a:r>
            <a:endParaRPr dirty="0"/>
          </a:p>
        </p:txBody>
      </p:sp>
      <p:sp>
        <p:nvSpPr>
          <p:cNvPr id="964" name="Google Shape;964;p83"/>
          <p:cNvSpPr txBox="1">
            <a:spLocks noGrp="1"/>
          </p:cNvSpPr>
          <p:nvPr>
            <p:ph type="subTitle" idx="4294967295"/>
          </p:nvPr>
        </p:nvSpPr>
        <p:spPr>
          <a:xfrm>
            <a:off x="974600" y="2421381"/>
            <a:ext cx="2389800" cy="3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Observe user journey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65" name="Google Shape;965;p83"/>
          <p:cNvSpPr txBox="1">
            <a:spLocks noGrp="1"/>
          </p:cNvSpPr>
          <p:nvPr>
            <p:ph type="subTitle" idx="4294967295"/>
          </p:nvPr>
        </p:nvSpPr>
        <p:spPr>
          <a:xfrm>
            <a:off x="974600" y="2640617"/>
            <a:ext cx="23898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Look for points of friction or deception</a:t>
            </a:r>
            <a:endParaRPr dirty="0"/>
          </a:p>
        </p:txBody>
      </p:sp>
      <p:sp>
        <p:nvSpPr>
          <p:cNvPr id="966" name="Google Shape;966;p83"/>
          <p:cNvSpPr txBox="1">
            <a:spLocks noGrp="1"/>
          </p:cNvSpPr>
          <p:nvPr>
            <p:ph type="subTitle" idx="4294967295"/>
          </p:nvPr>
        </p:nvSpPr>
        <p:spPr>
          <a:xfrm>
            <a:off x="5779600" y="3008032"/>
            <a:ext cx="2389800" cy="3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Test for transparency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67" name="Google Shape;967;p83"/>
          <p:cNvSpPr txBox="1">
            <a:spLocks noGrp="1"/>
          </p:cNvSpPr>
          <p:nvPr>
            <p:ph type="subTitle" idx="4294967295"/>
          </p:nvPr>
        </p:nvSpPr>
        <p:spPr>
          <a:xfrm>
            <a:off x="5779600" y="3227268"/>
            <a:ext cx="269765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Verify costs, commitments, and opt-out options.</a:t>
            </a:r>
            <a:endParaRPr dirty="0"/>
          </a:p>
        </p:txBody>
      </p:sp>
      <p:cxnSp>
        <p:nvCxnSpPr>
          <p:cNvPr id="968" name="Google Shape;968;p83"/>
          <p:cNvCxnSpPr>
            <a:endCxn id="969" idx="2"/>
          </p:cNvCxnSpPr>
          <p:nvPr/>
        </p:nvCxnSpPr>
        <p:spPr>
          <a:xfrm rot="-5400000">
            <a:off x="3039750" y="2113100"/>
            <a:ext cx="804900" cy="155400"/>
          </a:xfrm>
          <a:prstGeom prst="bentConnector2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0" name="Google Shape;970;p83"/>
          <p:cNvCxnSpPr>
            <a:stCxn id="962" idx="1"/>
            <a:endCxn id="971" idx="7"/>
          </p:cNvCxnSpPr>
          <p:nvPr/>
        </p:nvCxnSpPr>
        <p:spPr>
          <a:xfrm flipH="1">
            <a:off x="5611900" y="2006493"/>
            <a:ext cx="167700" cy="623700"/>
          </a:xfrm>
          <a:prstGeom prst="bentConnector2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2" name="Google Shape;972;p83"/>
          <p:cNvCxnSpPr>
            <a:stCxn id="966" idx="1"/>
            <a:endCxn id="973" idx="6"/>
          </p:cNvCxnSpPr>
          <p:nvPr/>
        </p:nvCxnSpPr>
        <p:spPr>
          <a:xfrm flipH="1">
            <a:off x="4273900" y="3179782"/>
            <a:ext cx="1505700" cy="710100"/>
          </a:xfrm>
          <a:prstGeom prst="bentConnector3">
            <a:avLst>
              <a:gd name="adj1" fmla="val 27696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74" name="Google Shape;974;p83"/>
          <p:cNvGrpSpPr/>
          <p:nvPr/>
        </p:nvGrpSpPr>
        <p:grpSpPr>
          <a:xfrm>
            <a:off x="3519900" y="1746200"/>
            <a:ext cx="2104200" cy="2228319"/>
            <a:chOff x="3425050" y="1746200"/>
            <a:chExt cx="2104200" cy="2228319"/>
          </a:xfrm>
        </p:grpSpPr>
        <p:grpSp>
          <p:nvGrpSpPr>
            <p:cNvPr id="975" name="Google Shape;975;p83"/>
            <p:cNvGrpSpPr/>
            <p:nvPr/>
          </p:nvGrpSpPr>
          <p:grpSpPr>
            <a:xfrm>
              <a:off x="3456776" y="1889820"/>
              <a:ext cx="1962126" cy="2084699"/>
              <a:chOff x="3358800" y="719700"/>
              <a:chExt cx="4021575" cy="4272800"/>
            </a:xfrm>
          </p:grpSpPr>
          <p:sp>
            <p:nvSpPr>
              <p:cNvPr id="976" name="Google Shape;976;p83"/>
              <p:cNvSpPr/>
              <p:nvPr/>
            </p:nvSpPr>
            <p:spPr>
              <a:xfrm>
                <a:off x="3358800" y="719700"/>
                <a:ext cx="2305300" cy="4272800"/>
              </a:xfrm>
              <a:custGeom>
                <a:avLst/>
                <a:gdLst/>
                <a:ahLst/>
                <a:cxnLst/>
                <a:rect l="l" t="t" r="r" b="b"/>
                <a:pathLst>
                  <a:path w="92212" h="170912" extrusionOk="0">
                    <a:moveTo>
                      <a:pt x="0" y="0"/>
                    </a:moveTo>
                    <a:lnTo>
                      <a:pt x="53278" y="170912"/>
                    </a:lnTo>
                    <a:lnTo>
                      <a:pt x="92212" y="86687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83"/>
              <p:cNvSpPr/>
              <p:nvPr/>
            </p:nvSpPr>
            <p:spPr>
              <a:xfrm>
                <a:off x="3358800" y="719700"/>
                <a:ext cx="4021575" cy="2167200"/>
              </a:xfrm>
              <a:custGeom>
                <a:avLst/>
                <a:gdLst/>
                <a:ahLst/>
                <a:cxnLst/>
                <a:rect l="l" t="t" r="r" b="b"/>
                <a:pathLst>
                  <a:path w="160863" h="86688" extrusionOk="0">
                    <a:moveTo>
                      <a:pt x="0" y="0"/>
                    </a:moveTo>
                    <a:lnTo>
                      <a:pt x="92212" y="86687"/>
                    </a:lnTo>
                    <a:lnTo>
                      <a:pt x="160863" y="708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83"/>
              <p:cNvSpPr/>
              <p:nvPr/>
            </p:nvSpPr>
            <p:spPr>
              <a:xfrm>
                <a:off x="4690725" y="2491575"/>
                <a:ext cx="2689650" cy="2500925"/>
              </a:xfrm>
              <a:custGeom>
                <a:avLst/>
                <a:gdLst/>
                <a:ahLst/>
                <a:cxnLst/>
                <a:rect l="l" t="t" r="r" b="b"/>
                <a:pathLst>
                  <a:path w="107586" h="100037" extrusionOk="0">
                    <a:moveTo>
                      <a:pt x="107586" y="1"/>
                    </a:moveTo>
                    <a:lnTo>
                      <a:pt x="38935" y="15812"/>
                    </a:lnTo>
                    <a:lnTo>
                      <a:pt x="1" y="100037"/>
                    </a:lnTo>
                    <a:lnTo>
                      <a:pt x="10758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9" name="Google Shape;979;p83"/>
            <p:cNvGrpSpPr/>
            <p:nvPr/>
          </p:nvGrpSpPr>
          <p:grpSpPr>
            <a:xfrm>
              <a:off x="3456836" y="1779850"/>
              <a:ext cx="2043362" cy="2118454"/>
              <a:chOff x="3358800" y="719700"/>
              <a:chExt cx="4021575" cy="4272800"/>
            </a:xfrm>
          </p:grpSpPr>
          <p:sp>
            <p:nvSpPr>
              <p:cNvPr id="980" name="Google Shape;980;p83"/>
              <p:cNvSpPr/>
              <p:nvPr/>
            </p:nvSpPr>
            <p:spPr>
              <a:xfrm>
                <a:off x="3358800" y="719700"/>
                <a:ext cx="2305300" cy="4272800"/>
              </a:xfrm>
              <a:custGeom>
                <a:avLst/>
                <a:gdLst/>
                <a:ahLst/>
                <a:cxnLst/>
                <a:rect l="l" t="t" r="r" b="b"/>
                <a:pathLst>
                  <a:path w="92212" h="170912" extrusionOk="0">
                    <a:moveTo>
                      <a:pt x="0" y="0"/>
                    </a:moveTo>
                    <a:lnTo>
                      <a:pt x="53278" y="170912"/>
                    </a:lnTo>
                    <a:lnTo>
                      <a:pt x="92212" y="8668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83"/>
              <p:cNvSpPr/>
              <p:nvPr/>
            </p:nvSpPr>
            <p:spPr>
              <a:xfrm>
                <a:off x="3358800" y="719700"/>
                <a:ext cx="4021575" cy="2167200"/>
              </a:xfrm>
              <a:custGeom>
                <a:avLst/>
                <a:gdLst/>
                <a:ahLst/>
                <a:cxnLst/>
                <a:rect l="l" t="t" r="r" b="b"/>
                <a:pathLst>
                  <a:path w="160863" h="86688" extrusionOk="0">
                    <a:moveTo>
                      <a:pt x="0" y="0"/>
                    </a:moveTo>
                    <a:lnTo>
                      <a:pt x="92212" y="86687"/>
                    </a:lnTo>
                    <a:lnTo>
                      <a:pt x="160863" y="7087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83"/>
              <p:cNvSpPr/>
              <p:nvPr/>
            </p:nvSpPr>
            <p:spPr>
              <a:xfrm>
                <a:off x="4690725" y="2491575"/>
                <a:ext cx="2689650" cy="2500925"/>
              </a:xfrm>
              <a:custGeom>
                <a:avLst/>
                <a:gdLst/>
                <a:ahLst/>
                <a:cxnLst/>
                <a:rect l="l" t="t" r="r" b="b"/>
                <a:pathLst>
                  <a:path w="107586" h="100037" extrusionOk="0">
                    <a:moveTo>
                      <a:pt x="107586" y="1"/>
                    </a:moveTo>
                    <a:lnTo>
                      <a:pt x="38935" y="15812"/>
                    </a:lnTo>
                    <a:lnTo>
                      <a:pt x="1" y="100037"/>
                    </a:lnTo>
                    <a:lnTo>
                      <a:pt x="10758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3" name="Google Shape;973;p83"/>
            <p:cNvSpPr/>
            <p:nvPr/>
          </p:nvSpPr>
          <p:spPr>
            <a:xfrm>
              <a:off x="4094775" y="3847650"/>
              <a:ext cx="84300" cy="84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83"/>
            <p:cNvSpPr/>
            <p:nvPr/>
          </p:nvSpPr>
          <p:spPr>
            <a:xfrm>
              <a:off x="3425050" y="1746200"/>
              <a:ext cx="84300" cy="84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83"/>
            <p:cNvSpPr/>
            <p:nvPr/>
          </p:nvSpPr>
          <p:spPr>
            <a:xfrm>
              <a:off x="5444950" y="2617725"/>
              <a:ext cx="84300" cy="84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F405-68F4-E1AD-A611-8A022284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C17EE5-350F-A52E-A0A4-E3CE45160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45" y="970900"/>
            <a:ext cx="6973510" cy="405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65385"/>
      </p:ext>
    </p:extLst>
  </p:cSld>
  <p:clrMapOvr>
    <a:masterClrMapping/>
  </p:clrMapOvr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329</Words>
  <Application>Microsoft Office PowerPoint</Application>
  <PresentationFormat>On-screen Show (16:9)</PresentationFormat>
  <Paragraphs>88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Abel</vt:lpstr>
      <vt:lpstr>Arial</vt:lpstr>
      <vt:lpstr>Rubik Medium</vt:lpstr>
      <vt:lpstr>Montserrat</vt:lpstr>
      <vt:lpstr>Custal Project Proposal by Slidesgo</vt:lpstr>
      <vt:lpstr>Shedding light on  Dark patterns  </vt:lpstr>
      <vt:lpstr>TABLE OF CONTENTS</vt:lpstr>
      <vt:lpstr>ABOUT THE PROJECT</vt:lpstr>
      <vt:lpstr>ABOUT THE PRODUCT</vt:lpstr>
      <vt:lpstr>FUTURE ADVANCEMENTS</vt:lpstr>
      <vt:lpstr>Types of dark patterns</vt:lpstr>
      <vt:lpstr>BASIC TYPES OF DARK PATTERNS IN E-COMMERCE WEBSITES</vt:lpstr>
      <vt:lpstr>IDENTIFYING DARK PATTERNS</vt:lpstr>
      <vt:lpstr>FLOW CHART</vt:lpstr>
      <vt:lpstr>Case studies</vt:lpstr>
      <vt:lpstr>Conversion Rate Boost with Dark Patterns</vt:lpstr>
      <vt:lpstr>Detecting Dark patterns on a webpage shown below:</vt:lpstr>
      <vt:lpstr>Combatting Dark Patterns</vt:lpstr>
      <vt:lpstr>5% to 30%</vt:lpstr>
      <vt:lpstr> Effects of Dark Patterns on Users</vt:lpstr>
      <vt:lpstr>CONSEQUENCE</vt:lpstr>
      <vt:lpstr>OUR TEAM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Shedding light on  Dark patterns</dc:title>
  <dc:creator>DELL</dc:creator>
  <cp:lastModifiedBy>Vansh Sharma</cp:lastModifiedBy>
  <cp:revision>6</cp:revision>
  <dcterms:modified xsi:type="dcterms:W3CDTF">2024-04-22T18:15:15Z</dcterms:modified>
</cp:coreProperties>
</file>