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nsh6904/Stagnography-Project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419246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Vansh Pillai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Vansh Pillai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SIES Graduate School of Technology , Computer Engineering. </a:t>
            </a:r>
          </a:p>
          <a:p>
            <a:pPr algn="ctr"/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5715"/>
            <a:ext cx="11029615" cy="4286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implemented image steganography system successfully addresses the growing need for secure and private digital communication. </a:t>
            </a:r>
          </a:p>
          <a:p>
            <a:pPr marL="0" indent="0">
              <a:buNone/>
            </a:pPr>
            <a:r>
              <a:rPr lang="en-US" dirty="0"/>
              <a:t>By leveraging the principles of digital image processing and cryptography, the system provides a robust solution for hiding confidential messages within ordinary image files while ensuring data security through password protection.</a:t>
            </a:r>
          </a:p>
          <a:p>
            <a:pPr marL="0" indent="0">
              <a:buNone/>
            </a:pPr>
            <a:r>
              <a:rPr lang="en-IN" dirty="0"/>
              <a:t>Key Achievements</a:t>
            </a:r>
          </a:p>
          <a:p>
            <a:pPr marL="0" indent="0">
              <a:buNone/>
            </a:pPr>
            <a:r>
              <a:rPr lang="en-IN" dirty="0"/>
              <a:t>Technical Implementation</a:t>
            </a:r>
          </a:p>
          <a:p>
            <a:pPr marL="0" indent="0">
              <a:buNone/>
            </a:pPr>
            <a:r>
              <a:rPr lang="en-IN" dirty="0"/>
              <a:t>Successfully developed a dual-component system (encryption and decryption modules)</a:t>
            </a:r>
          </a:p>
          <a:p>
            <a:pPr marL="0" indent="0">
              <a:buNone/>
            </a:pPr>
            <a:r>
              <a:rPr lang="en-IN" dirty="0"/>
              <a:t>Implemented lossless data hiding using PNG format</a:t>
            </a:r>
          </a:p>
          <a:p>
            <a:pPr marL="0" indent="0">
              <a:buNone/>
            </a:pPr>
            <a:r>
              <a:rPr lang="en-IN" dirty="0"/>
              <a:t>Integrated password-based security using hash verification</a:t>
            </a:r>
          </a:p>
          <a:p>
            <a:pPr marL="0" indent="0">
              <a:buNone/>
            </a:pPr>
            <a:r>
              <a:rPr lang="en-IN" dirty="0"/>
              <a:t>Created error handling mechanisms for various scenarios</a:t>
            </a:r>
          </a:p>
          <a:p>
            <a:pPr marL="0" indent="0">
              <a:buNone/>
            </a:pPr>
            <a:r>
              <a:rPr lang="en-IN" dirty="0"/>
              <a:t>Maintained image quality while embedding data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8596" y="2932045"/>
            <a:ext cx="5514807" cy="99391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>
                <a:hlinkClick r:id="rId2"/>
              </a:rPr>
              <a:t>https://github.com/vansh6904/Stagnography-Project.git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E6E01-07B6-21C4-EED1-205F76651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519729"/>
            <a:ext cx="44627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additional file formats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encryption algorithms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 capabilities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existing communication systems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an era where digital communication privacy is increasingly important, there is a need for secure methods to transmit confidential messages. Steganography, the practice of concealing information within seemingly innocent carriers, offers a solution by hiding messages within digital images without visibly altering their appearance.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C8E286-A1E6-87C5-8539-B1A5C24BBB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43950"/>
            <a:ext cx="668484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Python (Python IDLE 3.12)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Libraries: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(cv2)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Hashlib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Input/Output: Command-line interface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5E1752-DC7F-5F14-2389-C5A7019AAB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91974"/>
            <a:ext cx="665143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Hiding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wants to hide a confidential message in an image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an image file, message, and password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produces an encrypted image file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 Retrieval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user receives an encrypted image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the correct password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reveals the hidden message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Unauthorized Access Prevention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unauthorized user attempts to extract the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provide an incorrect password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denies access to the hidden message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55008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1. Privacy-Conscious Individuals</a:t>
            </a:r>
          </a:p>
          <a:p>
            <a:pPr marL="0" indent="0">
              <a:buNone/>
            </a:pPr>
            <a:r>
              <a:rPr lang="en-US" sz="2000" b="1" dirty="0"/>
              <a:t>2. Business Professionals</a:t>
            </a:r>
          </a:p>
          <a:p>
            <a:pPr marL="0" indent="0">
              <a:buNone/>
            </a:pPr>
            <a:r>
              <a:rPr lang="en-US" sz="2000" dirty="0"/>
              <a:t>Corporate executives sharing confidential business strategies</a:t>
            </a:r>
          </a:p>
          <a:p>
            <a:pPr marL="0" indent="0">
              <a:buNone/>
            </a:pPr>
            <a:r>
              <a:rPr lang="en-US" sz="2000" dirty="0"/>
              <a:t>Legal professionals handling sensitive client information</a:t>
            </a:r>
          </a:p>
          <a:p>
            <a:pPr marL="0" indent="0">
              <a:buNone/>
            </a:pPr>
            <a:r>
              <a:rPr lang="en-US" sz="2000" b="1" dirty="0"/>
              <a:t>3. Security Professionals</a:t>
            </a:r>
          </a:p>
          <a:p>
            <a:pPr marL="0" indent="0">
              <a:buNone/>
            </a:pPr>
            <a:r>
              <a:rPr lang="en-US" sz="2000" dirty="0"/>
              <a:t>Cybersecurity experts testing secure communication methods</a:t>
            </a:r>
          </a:p>
          <a:p>
            <a:pPr marL="0" indent="0">
              <a:buNone/>
            </a:pPr>
            <a:r>
              <a:rPr lang="en-US" sz="2000" dirty="0"/>
              <a:t>IT professionals implementing secure data transfer solutions</a:t>
            </a:r>
          </a:p>
          <a:p>
            <a:pPr marL="0" indent="0">
              <a:buNone/>
            </a:pPr>
            <a:r>
              <a:rPr lang="en-US" sz="2000" b="1" dirty="0"/>
              <a:t>4. Educational Sector</a:t>
            </a:r>
          </a:p>
          <a:p>
            <a:pPr marL="0" indent="0">
              <a:buNone/>
            </a:pPr>
            <a:r>
              <a:rPr lang="en-US" sz="2000" dirty="0"/>
              <a:t>Computer science students learning about cryptography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92506-1CF6-D95C-9029-E7B27CB82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24635"/>
            <a:ext cx="9678403" cy="510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AC0F1-D3C0-8398-853E-67A6A9E45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FE72C-9385-A820-ABE2-83FEE7F5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EA833-79B2-CE69-4364-157425A1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36461"/>
            <a:ext cx="9713182" cy="497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229D-ED39-5D23-CEF7-FAF0518F3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1B88-1202-95F5-11FE-E65B5307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9D67D-285A-9846-D201-D62DAD46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2"/>
          <a:stretch/>
        </p:blipFill>
        <p:spPr>
          <a:xfrm>
            <a:off x="963561" y="2184880"/>
            <a:ext cx="8204982" cy="32294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ACE3C-727B-C794-FB5C-48ED3592306E}"/>
              </a:ext>
            </a:extLst>
          </p:cNvPr>
          <p:cNvSpPr txBox="1"/>
          <p:nvPr/>
        </p:nvSpPr>
        <p:spPr>
          <a:xfrm>
            <a:off x="963561" y="1524000"/>
            <a:ext cx="32839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INCORRECT PASSWORD CHECK</a:t>
            </a:r>
          </a:p>
        </p:txBody>
      </p:sp>
    </p:spTree>
    <p:extLst>
      <p:ext uri="{BB962C8B-B14F-4D97-AF65-F5344CB8AC3E}">
        <p14:creationId xmlns:p14="http://schemas.microsoft.com/office/powerpoint/2010/main" val="12779109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392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VANSH ARUMUGAM PILLAI</cp:lastModifiedBy>
  <cp:revision>27</cp:revision>
  <dcterms:created xsi:type="dcterms:W3CDTF">2021-05-26T16:50:10Z</dcterms:created>
  <dcterms:modified xsi:type="dcterms:W3CDTF">2025-02-12T13:43:17Z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