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74" r:id="rId5"/>
    <p:sldId id="279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88" y="216853"/>
            <a:ext cx="10363200" cy="1470025"/>
          </a:xfrm>
        </p:spPr>
        <p:txBody>
          <a:bodyPr/>
          <a:lstStyle/>
          <a:p>
            <a:r>
              <a:rPr lang="en-I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Angular</a:t>
            </a:r>
            <a:endParaRPr lang="en-I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58900" y="1581150"/>
            <a:ext cx="9781540" cy="5069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293" y="-119697"/>
            <a:ext cx="10363200" cy="1470025"/>
          </a:xfrm>
        </p:spPr>
        <p:txBody>
          <a:bodyPr/>
          <a:lstStyle/>
          <a:p>
            <a:r>
              <a:rPr lang="en-US" altLang="en-IN" dirty="0"/>
              <a:t>Project Overview</a:t>
            </a:r>
            <a:endParaRPr lang="en-US" alt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5313680" y="1185545"/>
            <a:ext cx="6504305" cy="3529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IN" altLang="en-US" sz="2000" b="1" dirty="0">
                <a:solidFill>
                  <a:srgbClr val="FF0000"/>
                </a:solidFill>
                <a:sym typeface="+mn-ea"/>
              </a:rPr>
              <a:t>"The 'Pizza Delivery Website' utilizes the MEAN Stack for seamless pizza selection and ordering. It features a robust cart system and an admin dashboard with a monthly revenue calculator. With user-friendly design, it offers potential for user accounts, order tracking, and payment integration, enhancing the overall experience."</a:t>
            </a:r>
            <a:endParaRPr lang="en-IN" altLang="en-US" sz="20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2075" y="1534160"/>
            <a:ext cx="5151120" cy="3720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293" y="-119697"/>
            <a:ext cx="10363200" cy="1470025"/>
          </a:xfrm>
        </p:spPr>
        <p:txBody>
          <a:bodyPr/>
          <a:lstStyle/>
          <a:p>
            <a:r>
              <a:rPr lang="en-IN" altLang="en-US" dirty="0"/>
              <a:t>Authentication</a:t>
            </a:r>
            <a:endParaRPr lang="en-I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280035" y="1421765"/>
            <a:ext cx="117094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dirty="0">
                <a:sym typeface="+mn-ea"/>
              </a:rPr>
              <a:t>Register - User has to create a account on our portal.</a:t>
            </a:r>
            <a:endParaRPr lang="en-IN" altLang="en-US" dirty="0">
              <a:sym typeface="+mn-ea"/>
            </a:endParaRPr>
          </a:p>
          <a:p>
            <a:endParaRPr lang="en-IN" altLang="en-US" dirty="0">
              <a:sym typeface="+mn-ea"/>
            </a:endParaRPr>
          </a:p>
          <a:p>
            <a:r>
              <a:rPr lang="en-IN" altLang="en-US" dirty="0">
                <a:sym typeface="+mn-ea"/>
              </a:rPr>
              <a:t>Login - User has to login for ordering the Pizza </a:t>
            </a:r>
            <a:endParaRPr lang="en-IN" altLang="en-US" dirty="0">
              <a:sym typeface="+mn-ea"/>
            </a:endParaRPr>
          </a:p>
          <a:p>
            <a:endParaRPr lang="en-IN" altLang="en-US" dirty="0">
              <a:sym typeface="+mn-ea"/>
            </a:endParaRPr>
          </a:p>
          <a:p>
            <a:r>
              <a:rPr lang="en-IN" altLang="en-US" dirty="0">
                <a:sym typeface="+mn-ea"/>
              </a:rPr>
              <a:t>Logout - User can logout from his/her account whenever it is not in use.</a:t>
            </a:r>
            <a:endParaRPr lang="en-IN" altLang="en-US" dirty="0">
              <a:sym typeface="+mn-ea"/>
            </a:endParaRPr>
          </a:p>
          <a:p>
            <a:endParaRPr lang="en-IN" altLang="en-US" dirty="0">
              <a:sym typeface="+mn-ea"/>
            </a:endParaRPr>
          </a:p>
          <a:p>
            <a:endParaRPr lang="en-IN" altLang="en-US" dirty="0">
              <a:sym typeface="+mn-ea"/>
            </a:endParaRPr>
          </a:p>
          <a:p>
            <a:r>
              <a:rPr lang="en-IN" altLang="en-US" sz="2400" b="1" dirty="0">
                <a:sym typeface="+mn-ea"/>
              </a:rPr>
              <a:t>Authorization - </a:t>
            </a:r>
            <a:endParaRPr lang="en-IN" altLang="en-US" sz="2400" b="1" dirty="0">
              <a:sym typeface="+mn-ea"/>
            </a:endParaRPr>
          </a:p>
          <a:p>
            <a:endParaRPr lang="en-IN" altLang="en-US" dirty="0">
              <a:sym typeface="+mn-ea"/>
            </a:endParaRPr>
          </a:p>
          <a:p>
            <a:r>
              <a:rPr lang="en-IN" altLang="en-US" dirty="0">
                <a:sym typeface="+mn-ea"/>
              </a:rPr>
              <a:t>Some functionalities are only be performed by admin like </a:t>
            </a:r>
            <a:endParaRPr lang="en-IN" altLang="en-US" dirty="0">
              <a:sym typeface="+mn-ea"/>
            </a:endParaRPr>
          </a:p>
          <a:p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Adding item </a:t>
            </a: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Updating Item</a:t>
            </a: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Deleting item</a:t>
            </a:r>
            <a:endParaRPr lang="en-I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293" y="-119697"/>
            <a:ext cx="10363200" cy="1470025"/>
          </a:xfrm>
        </p:spPr>
        <p:txBody>
          <a:bodyPr/>
          <a:lstStyle/>
          <a:p>
            <a:r>
              <a:rPr lang="en-IN" altLang="en-US" dirty="0"/>
              <a:t>Functionalities</a:t>
            </a:r>
            <a:endParaRPr lang="en-I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241300" y="1350645"/>
            <a:ext cx="117094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CRUD Operations are applied on - </a:t>
            </a:r>
            <a:endParaRPr lang="en-IN" altLang="en-US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Users - It contains email, password and role.</a:t>
            </a: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Items - It contains particular item details like price and category.</a:t>
            </a: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Orders - It contains the cart system like number of pizzas or type of pizzas</a:t>
            </a:r>
            <a:endParaRPr lang="en-IN" altLang="en-US" dirty="0">
              <a:sym typeface="+mn-ea"/>
            </a:endParaRPr>
          </a:p>
          <a:p>
            <a:endParaRPr lang="en-IN" altLang="en-US" dirty="0">
              <a:sym typeface="+mn-ea"/>
            </a:endParaRPr>
          </a:p>
          <a:p>
            <a:endParaRPr lang="en-IN" altLang="en-US" dirty="0">
              <a:sym typeface="+mn-ea"/>
            </a:endParaRPr>
          </a:p>
          <a:p>
            <a:endParaRPr lang="en-I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468880" y="2544445"/>
            <a:ext cx="6922770" cy="2752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40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                </a:t>
            </a:r>
            <a:endParaRPr lang="en-IN" altLang="en-US" sz="40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IN" altLang="en-US" sz="40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       Thank You</a:t>
            </a:r>
            <a:endParaRPr lang="en-IN" altLang="en-US" sz="40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Presentation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 Angular</vt:lpstr>
      <vt:lpstr>Project Overview</vt:lpstr>
      <vt:lpstr>Structure with Functionalities</vt:lpstr>
      <vt:lpstr>Authentication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1 - Angular</dc:title>
  <dc:creator/>
  <cp:lastModifiedBy>Vansh Misra</cp:lastModifiedBy>
  <cp:revision>10</cp:revision>
  <dcterms:created xsi:type="dcterms:W3CDTF">2024-03-13T10:39:00Z</dcterms:created>
  <dcterms:modified xsi:type="dcterms:W3CDTF">2024-04-28T12:41:26Z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961D4F56756B426287385AC6CF6170E3_12</vt:lpwstr>
  </property>
  <property fmtid="{D5CDD505-2E9C-101B-9397-08002B2CF9AE}" pid="3" name="KSOProductBuildVer">
    <vt:lpwstr>1033-12.2.0.16731</vt:lpwstr>
  </property>
</Properties>
</file>