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Old Standard TT"/>
      <p:regular r:id="rId28"/>
      <p:bold r:id="rId29"/>
      <p: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ldStandardT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ldStandardT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124c94306_0_1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124c94306_0_1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124c94306_0_1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124c94306_0_1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124c94306_0_1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124c94306_0_1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124c94306_0_1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7124c94306_0_1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124c9430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124c9430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bdafb8ec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bdafb8ec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124c9430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124c9430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124c9430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124c9430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124c9430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7124c9430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124c9430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7124c9430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124c9430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124c9430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124c9430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7124c9430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124c9430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7124c9430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124c9430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7124c9430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124c9430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124c9430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bdafb8e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bdafb8e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124c9430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124c9430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bdafb8e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bdafb8e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124c9430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124c9430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124c94306_0_1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124c94306_0_1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124c94306_0_1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124c94306_0_1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otd.delhi.gov.in/" TargetMode="External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048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COMPUTING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29925" y="235238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 sz="2800"/>
              <a:t>Delhi Open transit</a:t>
            </a:r>
            <a:r>
              <a:rPr lang="en" sz="2800"/>
              <a:t> App</a:t>
            </a:r>
            <a:endParaRPr sz="2800"/>
          </a:p>
        </p:txBody>
      </p:sp>
      <p:sp>
        <p:nvSpPr>
          <p:cNvPr id="61" name="Google Shape;61;p13"/>
          <p:cNvSpPr txBox="1"/>
          <p:nvPr/>
        </p:nvSpPr>
        <p:spPr>
          <a:xfrm>
            <a:off x="1296250" y="3139900"/>
            <a:ext cx="74934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</a:rPr>
              <a:t>   						  Submitted by</a:t>
            </a:r>
            <a:r>
              <a:rPr lang="en" sz="1700">
                <a:solidFill>
                  <a:schemeClr val="dk2"/>
                </a:solidFill>
              </a:rPr>
              <a:t>:-    </a:t>
            </a:r>
            <a:endParaRPr sz="1700">
              <a:solidFill>
                <a:schemeClr val="dk2"/>
              </a:solidFill>
            </a:endParaRPr>
          </a:p>
          <a:p>
            <a:pPr indent="457200" lvl="0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Rijit singh - MT23073                         </a:t>
            </a:r>
            <a:endParaRPr sz="1700">
              <a:solidFill>
                <a:schemeClr val="dk2"/>
              </a:solidFill>
            </a:endParaRPr>
          </a:p>
          <a:p>
            <a:pPr indent="457200" lvl="0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Pulkit Rihani - MT23066</a:t>
            </a:r>
            <a:endParaRPr sz="1700">
              <a:solidFill>
                <a:schemeClr val="dk2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     	 					Vanshaj Sharma - MT23103                </a:t>
            </a:r>
            <a:endParaRPr sz="1700">
              <a:solidFill>
                <a:schemeClr val="dk2"/>
              </a:solidFill>
            </a:endParaRPr>
          </a:p>
          <a:p>
            <a:pPr indent="0" lvl="0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2"/>
                </a:solidFill>
              </a:rPr>
              <a:t>Ayush giri Goswami - MT23113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1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Yes/No Screen</a:t>
            </a:r>
            <a:endParaRPr sz="4000"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250" y="1171600"/>
            <a:ext cx="1555652" cy="35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1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Live Location Screen</a:t>
            </a:r>
            <a:endParaRPr b="1" sz="4000"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700" y="1149625"/>
            <a:ext cx="1713425" cy="3661376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1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Bus Selection Screen</a:t>
            </a:r>
            <a:endParaRPr sz="3900"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512" y="1171600"/>
            <a:ext cx="1544975" cy="352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1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           Route Stops Screen</a:t>
            </a:r>
            <a:endParaRPr sz="4000"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925" y="1132000"/>
            <a:ext cx="196215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900">
                <a:latin typeface="Arial"/>
                <a:ea typeface="Arial"/>
                <a:cs typeface="Arial"/>
                <a:sym typeface="Arial"/>
              </a:rPr>
              <a:t>Main Features</a:t>
            </a:r>
            <a:endParaRPr sz="4500"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Live bus location tracking.</a:t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Information about upcoming bus stops.</a:t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Notification when the destination is approaching.</a:t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9050" y="1227225"/>
            <a:ext cx="2188000" cy="20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7931"/>
              <a:buFont typeface="Arial"/>
              <a:buNone/>
            </a:pPr>
            <a:r>
              <a:rPr lang="en" sz="2900">
                <a:latin typeface="Arial"/>
                <a:ea typeface="Arial"/>
                <a:cs typeface="Arial"/>
                <a:sym typeface="Arial"/>
              </a:rPr>
              <a:t>Sensor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fusedLocation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Delhi Open Transit App leverages the Fused Location Provider API, a part of Google Play services, to obtain accurate and up-to-date location information from various sources such as Wi-Fi and cellular networks. This integration ensures that users receive precise location data, enabling the app to deliver real-time bus tracking and personalized route planning features effectively.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6950" y="3389400"/>
            <a:ext cx="3121650" cy="146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100" y="3389400"/>
            <a:ext cx="3121650" cy="146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 sz="2960">
                <a:latin typeface="Arial"/>
                <a:ea typeface="Arial"/>
                <a:cs typeface="Arial"/>
                <a:sym typeface="Arial"/>
              </a:rPr>
              <a:t>Formula Used</a:t>
            </a:r>
            <a:endParaRPr sz="29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6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Euclidean Distance formula for calculating distance between bus stops and user location:</a:t>
            </a:r>
            <a:endParaRPr sz="1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distance = sqrt((x2 - x1)^2 + (y2 - y1)^2)</a:t>
            </a:r>
            <a:endParaRPr sz="1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502" y="2009327"/>
            <a:ext cx="2559475" cy="25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 sz="3040">
                <a:latin typeface="Arial"/>
                <a:ea typeface="Arial"/>
                <a:cs typeface="Arial"/>
                <a:sym typeface="Arial"/>
              </a:rPr>
              <a:t>Libraries Used</a:t>
            </a:r>
            <a:endParaRPr sz="4480"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</a:pPr>
            <a:r>
              <a:rPr lang="en" sz="2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GeoFusion</a:t>
            </a:r>
            <a:endParaRPr sz="2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</a:pPr>
            <a:r>
              <a:rPr lang="en" sz="2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Google Play Maps API</a:t>
            </a:r>
            <a:endParaRPr sz="2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788" y="150017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7738" y="2806663"/>
            <a:ext cx="260032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 sz="314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140">
                <a:latin typeface="Arial"/>
                <a:ea typeface="Arial"/>
                <a:cs typeface="Arial"/>
                <a:sym typeface="Arial"/>
              </a:rPr>
              <a:t>Database</a:t>
            </a:r>
            <a:endParaRPr sz="4580"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SQLite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Database created using </a:t>
            </a:r>
            <a:r>
              <a:rPr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Open Transit Delhi API</a:t>
            </a: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maintained by IIITD.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8950" y="2493175"/>
            <a:ext cx="3773700" cy="22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100">
                <a:latin typeface="Arial"/>
                <a:ea typeface="Arial"/>
                <a:cs typeface="Arial"/>
                <a:sym typeface="Arial"/>
              </a:rPr>
              <a:t>Database Creation</a:t>
            </a:r>
            <a:endParaRPr sz="4700"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Python script was used to extract data from the protocol buffer file provided by the API.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800" y="1850575"/>
            <a:ext cx="3009375" cy="271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1025" y="2324238"/>
            <a:ext cx="289560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3200">
                <a:latin typeface="Arial"/>
                <a:ea typeface="Arial"/>
                <a:cs typeface="Arial"/>
                <a:sym typeface="Arial"/>
              </a:rPr>
              <a:t>Content</a:t>
            </a:r>
            <a:endParaRPr sz="4100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Flow of the app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Database creation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Features implemented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 Ui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Logic behind distance 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Library used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Assumptions</a:t>
            </a:r>
            <a:endParaRPr sz="230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6450" y="1605800"/>
            <a:ext cx="2324550" cy="23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100">
                <a:latin typeface="Arial"/>
                <a:ea typeface="Arial"/>
                <a:cs typeface="Arial"/>
                <a:sym typeface="Arial"/>
              </a:rPr>
              <a:t>Assumptions</a:t>
            </a:r>
            <a:endParaRPr sz="3600"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Utilizing static data from the Delhi Open Transit website.</a:t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Assumes users know the source and destination bus stops.</a:t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Assumes direct bus routes without interchanges.</a:t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Assumes users know how to reach the source bus stand. </a:t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775" y="3106875"/>
            <a:ext cx="3128775" cy="18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1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3100">
                <a:latin typeface="Arial"/>
                <a:ea typeface="Arial"/>
                <a:cs typeface="Arial"/>
                <a:sym typeface="Arial"/>
              </a:rPr>
              <a:t>Conclusion</a:t>
            </a:r>
            <a:endParaRPr sz="4700"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project bridges the gap for users unfamiliar with Delhi's bus system, providing them with essential real-time information for a smoother travel experience.</a:t>
            </a:r>
            <a:endParaRPr sz="1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375" y="2271475"/>
            <a:ext cx="3935100" cy="20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21551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/>
              <a:t>Thank You</a:t>
            </a:r>
            <a:endParaRPr sz="3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4000"/>
              <a:buFont typeface="Arial"/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577">
                <a:latin typeface="Arial"/>
                <a:ea typeface="Arial"/>
                <a:cs typeface="Arial"/>
                <a:sym typeface="Arial"/>
              </a:rPr>
              <a:t>Objective</a:t>
            </a:r>
            <a:endParaRPr sz="4077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aim of this project is to provide users with real-time information about the location of the bus they are traveling on, along with upcoming stops. This app serves as a guide for users unfamiliar with Delhi's bus system.</a:t>
            </a:r>
            <a:endParaRPr sz="1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600" y="2500850"/>
            <a:ext cx="5287101" cy="22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Overview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71600"/>
            <a:ext cx="8520600" cy="3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Delhi Open Transit App is a groundbreaking project designed to revolutionize public transportation in Delhi, India, by providing commuters with a seamless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 efficient way to navigate the city's bus network. Developed using Kotlin, a modern programming language for Android app development, the app offers a user-friendly interface and innovative features to enhance the commuting experience.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Real-time Bus Tracking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User Interaction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Location-Based Services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 and From Stops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Route Information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 sz="3220">
                <a:latin typeface="Arial"/>
                <a:ea typeface="Arial"/>
                <a:cs typeface="Arial"/>
                <a:sym typeface="Arial"/>
              </a:rPr>
              <a:t>Flow</a:t>
            </a:r>
            <a:endParaRPr sz="4660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First, the application prompts users to indicate if they are currently traveling. 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the response is affirmative, it directs users to a screen where they can input the bus route number. Utilizing GeoFusion, the app retrieves real-time information about the ongoing bus stop based on the bus's location and the user's coordinates.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Alternatively, if the user responds negatively, the app presents another screen where users can input the source and destination bus stops. From a pool of 4000 buses, the app filters the buses that serve these stops and displays their route numbers. Upon selecting a bus, users are redirected to a screen showing all the stops along the selected bus route.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937"/>
              <a:buFont typeface="Arial"/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Scope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Delhi Open Transit App for tracking buses is a project aimed at enhancing public transportation services within the city of Delhi, India. The scope of this project encompasses the development of a mobile application that enables commuters to track the real-time location and arrival times of buses operating across different routes within the city.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Real-Time Bus Tracking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Route Planning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Bus Schedule Information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Integration with Other Services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 sz="304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040">
                <a:latin typeface="Arial"/>
                <a:ea typeface="Arial"/>
                <a:cs typeface="Arial"/>
                <a:sym typeface="Arial"/>
              </a:rPr>
              <a:t>User Interface</a:t>
            </a:r>
            <a:endParaRPr sz="4480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Splash Screen: Introduces the app.</a:t>
            </a:r>
            <a:endParaRPr sz="1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Home Screen:Central hub of the app.</a:t>
            </a:r>
            <a:endParaRPr sz="1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Yes/No Screen: Asks if the user is currently traveling.</a:t>
            </a:r>
            <a:endParaRPr sz="1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Live Location Screen:Shows live bus location and upcoming stops.</a:t>
            </a:r>
            <a:endParaRPr sz="1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Bus Selection Screen: Displays available buses based on source and destination stops.</a:t>
            </a:r>
            <a:endParaRPr sz="1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Route Stops Screen: Lists all stops for the selected bus route.</a:t>
            </a:r>
            <a:endParaRPr sz="1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Arial"/>
                <a:ea typeface="Arial"/>
                <a:cs typeface="Arial"/>
                <a:sym typeface="Arial"/>
              </a:rPr>
              <a:t> Splash Screen</a:t>
            </a:r>
            <a:endParaRPr sz="5800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975" y="1058225"/>
            <a:ext cx="1882825" cy="370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Home Screen</a:t>
            </a:r>
            <a:endParaRPr sz="4800"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049" y="1367100"/>
            <a:ext cx="1479124" cy="328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