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E2BF80-12A6-4761-B5C3-CB46AA768562}" v="236" dt="2020-06-25T20:06:39.332"/>
    <p1510:client id="{29A5EA22-B56A-412A-8BF2-D4E24F0CD7C6}" v="98" dt="2020-06-24T23:00:26.141"/>
    <p1510:client id="{B08FDBC7-954F-4ED3-9883-D6865EC9C157}" v="338" dt="2020-06-26T22:05:05.081"/>
    <p1510:client id="{D124DB80-52AC-41EB-94F8-A06156EFA70F}" v="1157" dt="2020-06-27T11:00:16.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6/27/2020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0205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30424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809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7921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04972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6227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9309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5035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2633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4057659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9872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6/27/2020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2079434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7995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1812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9892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4363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22497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6/27/2020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4323593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8.xml"/><Relationship Id="rId5" Type="http://schemas.openxmlformats.org/officeDocument/2006/relationships/image" Target="../media/image9.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343150" y="676275"/>
            <a:ext cx="8524875" cy="2286000"/>
          </a:xfrm>
        </p:spPr>
        <p:txBody>
          <a:bodyPr>
            <a:normAutofit/>
          </a:bodyPr>
          <a:lstStyle/>
          <a:p>
            <a:pPr algn="l"/>
            <a:r>
              <a:rPr lang="en-GB" sz="4000"/>
              <a:t>Assessing Neighborhoods</a:t>
            </a:r>
            <a:r>
              <a:rPr lang="en-GB" sz="4000" dirty="0"/>
              <a:t> of Canada </a:t>
            </a:r>
          </a:p>
        </p:txBody>
      </p:sp>
      <p:sp>
        <p:nvSpPr>
          <p:cNvPr id="3" name="Subtitle 2"/>
          <p:cNvSpPr>
            <a:spLocks noGrp="1"/>
          </p:cNvSpPr>
          <p:nvPr>
            <p:ph type="subTitle" idx="1"/>
          </p:nvPr>
        </p:nvSpPr>
        <p:spPr>
          <a:xfrm>
            <a:off x="4905375" y="4019549"/>
            <a:ext cx="3514725" cy="1057275"/>
          </a:xfrm>
        </p:spPr>
        <p:txBody>
          <a:bodyPr vert="horz" lIns="91440" tIns="45720" rIns="91440" bIns="45720" rtlCol="0" anchor="t">
            <a:normAutofit/>
          </a:bodyPr>
          <a:lstStyle/>
          <a:p>
            <a:pPr algn="l"/>
            <a:r>
              <a:rPr lang="en-GB" dirty="0"/>
              <a:t>By</a:t>
            </a:r>
            <a:r>
              <a:rPr lang="en-GB" dirty="0">
                <a:solidFill>
                  <a:srgbClr val="FFFFFF"/>
                </a:solidFill>
              </a:rPr>
              <a:t> </a:t>
            </a:r>
            <a:r>
              <a:rPr lang="en-GB" dirty="0"/>
              <a:t>Vanshaj</a:t>
            </a:r>
            <a:r>
              <a:rPr lang="en-GB" dirty="0">
                <a:solidFill>
                  <a:srgbClr val="FFFFFF"/>
                </a:solidFill>
              </a:rPr>
              <a:t> </a:t>
            </a:r>
            <a:r>
              <a:rPr lang="en-GB" dirty="0"/>
              <a:t>Jain</a:t>
            </a:r>
            <a:r>
              <a:rPr lang="en-GB" dirty="0">
                <a:solidFill>
                  <a:srgbClr val="FFFFFF"/>
                </a:solidFill>
              </a:rPr>
              <a:t> </a:t>
            </a:r>
            <a:endParaRPr lang="en-GB"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C8A42F-ED7A-4462-A1E8-D406CB3D8565}"/>
              </a:ext>
            </a:extLst>
          </p:cNvPr>
          <p:cNvSpPr txBox="1"/>
          <p:nvPr/>
        </p:nvSpPr>
        <p:spPr>
          <a:xfrm>
            <a:off x="914400" y="876300"/>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3200" b="1"/>
              <a:t>Introduction</a:t>
            </a:r>
            <a:endParaRPr lang="en-GB" sz="3200" b="1" dirty="0"/>
          </a:p>
        </p:txBody>
      </p:sp>
      <p:sp>
        <p:nvSpPr>
          <p:cNvPr id="4" name="TextBox 3">
            <a:extLst>
              <a:ext uri="{FF2B5EF4-FFF2-40B4-BE49-F238E27FC236}">
                <a16:creationId xmlns:a16="http://schemas.microsoft.com/office/drawing/2014/main" id="{2E97E799-A720-4DD7-9F62-AC8B2916F172}"/>
              </a:ext>
            </a:extLst>
          </p:cNvPr>
          <p:cNvSpPr txBox="1"/>
          <p:nvPr/>
        </p:nvSpPr>
        <p:spPr>
          <a:xfrm>
            <a:off x="1104900" y="2362200"/>
            <a:ext cx="10582275"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a:ea typeface="+mn-lt"/>
                <a:cs typeface="+mn-lt"/>
              </a:rPr>
              <a:t>This project has been created to help people in exploring better facilities in and around their neighborhood. By using this project, we can make smart and effective decisions on selecting preferred neighborhood out of numbers of other neighborhoods in Scarborough, Toronto. </a:t>
            </a:r>
            <a:endParaRPr lang="en-US" sz="2800"/>
          </a:p>
        </p:txBody>
      </p:sp>
    </p:spTree>
    <p:extLst>
      <p:ext uri="{BB962C8B-B14F-4D97-AF65-F5344CB8AC3E}">
        <p14:creationId xmlns:p14="http://schemas.microsoft.com/office/powerpoint/2010/main" val="4078684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0530A8-A459-4702-AFC6-3CB09107EA6B}"/>
              </a:ext>
            </a:extLst>
          </p:cNvPr>
          <p:cNvSpPr txBox="1"/>
          <p:nvPr/>
        </p:nvSpPr>
        <p:spPr>
          <a:xfrm>
            <a:off x="1123950" y="1000125"/>
            <a:ext cx="654367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b="1"/>
              <a:t>Aim of the Project</a:t>
            </a:r>
            <a:r>
              <a:rPr lang="en-GB" dirty="0"/>
              <a:t> </a:t>
            </a:r>
          </a:p>
        </p:txBody>
      </p:sp>
      <p:sp>
        <p:nvSpPr>
          <p:cNvPr id="3" name="TextBox 2">
            <a:extLst>
              <a:ext uri="{FF2B5EF4-FFF2-40B4-BE49-F238E27FC236}">
                <a16:creationId xmlns:a16="http://schemas.microsoft.com/office/drawing/2014/main" id="{C8CEFACF-E92A-4A53-9E5A-9C4F0745554F}"/>
              </a:ext>
            </a:extLst>
          </p:cNvPr>
          <p:cNvSpPr txBox="1"/>
          <p:nvPr/>
        </p:nvSpPr>
        <p:spPr>
          <a:xfrm>
            <a:off x="1123950" y="2019300"/>
            <a:ext cx="10258425"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a:ea typeface="+mn-lt"/>
                <a:cs typeface="+mn-lt"/>
              </a:rPr>
              <a:t>Aim of this project is to analyze features for migrants of Scarborough to search the most preferable neighborhood by a comparative analysis. The features include affordable housing prices and better school rating, crime rates of that area, weather conditions, water resources and excrement conveyed in sewers and recreational facilities.</a:t>
            </a:r>
            <a:endParaRPr lang="en-US" sz="2800"/>
          </a:p>
        </p:txBody>
      </p:sp>
    </p:spTree>
    <p:extLst>
      <p:ext uri="{BB962C8B-B14F-4D97-AF65-F5344CB8AC3E}">
        <p14:creationId xmlns:p14="http://schemas.microsoft.com/office/powerpoint/2010/main" val="2917411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A31A4-8EF2-4716-B93C-F892E73059CE}"/>
              </a:ext>
            </a:extLst>
          </p:cNvPr>
          <p:cNvSpPr>
            <a:spLocks noGrp="1"/>
          </p:cNvSpPr>
          <p:nvPr>
            <p:ph type="title"/>
          </p:nvPr>
        </p:nvSpPr>
        <p:spPr>
          <a:xfrm>
            <a:off x="-380998" y="839257"/>
            <a:ext cx="9601196" cy="1303867"/>
          </a:xfrm>
        </p:spPr>
        <p:txBody>
          <a:bodyPr>
            <a:normAutofit/>
          </a:bodyPr>
          <a:lstStyle/>
          <a:p>
            <a:r>
              <a:rPr lang="en-GB" sz="3200">
                <a:ea typeface="+mj-lt"/>
                <a:cs typeface="+mj-lt"/>
              </a:rPr>
              <a:t>Problems which the project tried to solve</a:t>
            </a:r>
            <a:endParaRPr lang="en-US" sz="3200"/>
          </a:p>
        </p:txBody>
      </p:sp>
      <p:sp>
        <p:nvSpPr>
          <p:cNvPr id="3" name="Content Placeholder 2">
            <a:extLst>
              <a:ext uri="{FF2B5EF4-FFF2-40B4-BE49-F238E27FC236}">
                <a16:creationId xmlns:a16="http://schemas.microsoft.com/office/drawing/2014/main" id="{E8A487CB-FD48-467D-BDEE-5D6E956B5DEE}"/>
              </a:ext>
            </a:extLst>
          </p:cNvPr>
          <p:cNvSpPr>
            <a:spLocks noGrp="1"/>
          </p:cNvSpPr>
          <p:nvPr>
            <p:ph idx="1"/>
          </p:nvPr>
        </p:nvSpPr>
        <p:spPr/>
        <p:txBody>
          <a:bodyPr/>
          <a:lstStyle/>
          <a:p>
            <a:r>
              <a:rPr lang="en-GB">
                <a:ea typeface="+mn-lt"/>
                <a:cs typeface="+mn-lt"/>
              </a:rPr>
              <a:t>This project helps in providing better preferences among different neighborhoods in Scarborough, Toronto. </a:t>
            </a:r>
            <a:br>
              <a:rPr lang="en-GB" dirty="0">
                <a:ea typeface="+mn-lt"/>
                <a:cs typeface="+mn-lt"/>
              </a:rPr>
            </a:br>
            <a:r>
              <a:rPr lang="en-GB">
                <a:ea typeface="+mn-lt"/>
                <a:cs typeface="+mn-lt"/>
              </a:rPr>
              <a:t>1) A sorted list of houses with their prices arranged in ascending or descending order.</a:t>
            </a:r>
            <a:br>
              <a:rPr lang="en-GB" dirty="0">
                <a:ea typeface="+mn-lt"/>
                <a:cs typeface="+mn-lt"/>
              </a:rPr>
            </a:br>
            <a:r>
              <a:rPr lang="en-GB">
                <a:ea typeface="+mn-lt"/>
                <a:cs typeface="+mn-lt"/>
              </a:rPr>
              <a:t>2) A sorted list of schools with their location, rating, fees and reviews.</a:t>
            </a:r>
            <a:br>
              <a:rPr lang="en-GB" dirty="0">
                <a:ea typeface="+mn-lt"/>
                <a:cs typeface="+mn-lt"/>
              </a:rPr>
            </a:br>
            <a:endParaRPr lang="en-GB" dirty="0">
              <a:ea typeface="+mn-lt"/>
              <a:cs typeface="+mn-lt"/>
            </a:endParaRPr>
          </a:p>
        </p:txBody>
      </p:sp>
    </p:spTree>
    <p:extLst>
      <p:ext uri="{BB962C8B-B14F-4D97-AF65-F5344CB8AC3E}">
        <p14:creationId xmlns:p14="http://schemas.microsoft.com/office/powerpoint/2010/main" val="2205864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6" name="Rectangle 10">
            <a:extLst>
              <a:ext uri="{FF2B5EF4-FFF2-40B4-BE49-F238E27FC236}">
                <a16:creationId xmlns:a16="http://schemas.microsoft.com/office/drawing/2014/main" id="{A440FBE6-72B7-43D4-A8EB-FDBC35FE5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2">
            <a:extLst>
              <a:ext uri="{FF2B5EF4-FFF2-40B4-BE49-F238E27FC236}">
                <a16:creationId xmlns:a16="http://schemas.microsoft.com/office/drawing/2014/main" id="{647B8492-BC4D-4046-B35A-C38E03494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4" name="Picture 13">
              <a:extLst>
                <a:ext uri="{FF2B5EF4-FFF2-40B4-BE49-F238E27FC236}">
                  <a16:creationId xmlns:a16="http://schemas.microsoft.com/office/drawing/2014/main" id="{47264A7B-BD07-443B-B4AE-B7D112274D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14">
              <a:extLst>
                <a:ext uri="{FF2B5EF4-FFF2-40B4-BE49-F238E27FC236}">
                  <a16:creationId xmlns:a16="http://schemas.microsoft.com/office/drawing/2014/main" id="{8D9B85B4-ACC6-412B-BC6B-2163BCCDF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17D5E57D-F913-44D3-9AF3-FCDFAE64F7E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0" name="Picture 16">
              <a:extLst>
                <a:ext uri="{FF2B5EF4-FFF2-40B4-BE49-F238E27FC236}">
                  <a16:creationId xmlns:a16="http://schemas.microsoft.com/office/drawing/2014/main" id="{BCF01E4E-4102-455A-BC41-D5F848B9417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76F8342D-EEE3-4B42-AF4F-FA3C9FE6C5E5}"/>
              </a:ext>
            </a:extLst>
          </p:cNvPr>
          <p:cNvSpPr>
            <a:spLocks noGrp="1"/>
          </p:cNvSpPr>
          <p:nvPr>
            <p:ph type="title"/>
          </p:nvPr>
        </p:nvSpPr>
        <p:spPr>
          <a:xfrm>
            <a:off x="1295402" y="982132"/>
            <a:ext cx="3660056" cy="1325373"/>
          </a:xfrm>
        </p:spPr>
        <p:txBody>
          <a:bodyPr anchor="b">
            <a:normAutofit/>
          </a:bodyPr>
          <a:lstStyle/>
          <a:p>
            <a:r>
              <a:rPr lang="en-GB" sz="3200" dirty="0"/>
              <a:t>Map of</a:t>
            </a:r>
            <a:r>
              <a:rPr lang="en-GB" sz="2400" dirty="0"/>
              <a:t> </a:t>
            </a:r>
            <a:r>
              <a:rPr lang="en-GB" sz="3200" dirty="0"/>
              <a:t>Scarborough</a:t>
            </a:r>
          </a:p>
        </p:txBody>
      </p:sp>
      <p:cxnSp>
        <p:nvCxnSpPr>
          <p:cNvPr id="19" name="Straight Connector 18">
            <a:extLst>
              <a:ext uri="{FF2B5EF4-FFF2-40B4-BE49-F238E27FC236}">
                <a16:creationId xmlns:a16="http://schemas.microsoft.com/office/drawing/2014/main" id="{16652DC1-CA18-4263-AC06-BAB0B05EC7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12" name="Content Placeholder 7">
            <a:extLst>
              <a:ext uri="{FF2B5EF4-FFF2-40B4-BE49-F238E27FC236}">
                <a16:creationId xmlns:a16="http://schemas.microsoft.com/office/drawing/2014/main" id="{009862EA-3B58-4936-AD84-97CD282DE822}"/>
              </a:ext>
            </a:extLst>
          </p:cNvPr>
          <p:cNvSpPr>
            <a:spLocks noGrp="1"/>
          </p:cNvSpPr>
          <p:nvPr>
            <p:ph idx="1"/>
          </p:nvPr>
        </p:nvSpPr>
        <p:spPr>
          <a:xfrm>
            <a:off x="1143001" y="2674749"/>
            <a:ext cx="3660057" cy="3382094"/>
          </a:xfrm>
        </p:spPr>
        <p:txBody>
          <a:bodyPr>
            <a:normAutofit/>
          </a:bodyPr>
          <a:lstStyle/>
          <a:p>
            <a:pPr algn="ctr"/>
            <a:r>
              <a:rPr lang="en-US"/>
              <a:t>This map of scarborough was was generated using Foursquare API.</a:t>
            </a:r>
          </a:p>
          <a:p>
            <a:pPr algn="ctr"/>
            <a:endParaRPr lang="en-US" dirty="0"/>
          </a:p>
          <a:p>
            <a:pPr algn="ctr"/>
            <a:r>
              <a:rPr lang="en-US"/>
              <a:t>Blue dots indicate all the neighborhoods of Scarborough.</a:t>
            </a:r>
            <a:endParaRPr lang="en-US" dirty="0"/>
          </a:p>
        </p:txBody>
      </p:sp>
      <p:pic>
        <p:nvPicPr>
          <p:cNvPr id="4" name="Picture 4" descr="A close up of a map&#10;&#10;Description automatically generated">
            <a:extLst>
              <a:ext uri="{FF2B5EF4-FFF2-40B4-BE49-F238E27FC236}">
                <a16:creationId xmlns:a16="http://schemas.microsoft.com/office/drawing/2014/main" id="{5B5E1D80-7290-4EDF-9CAE-1D5A4FA521D1}"/>
              </a:ext>
            </a:extLst>
          </p:cNvPr>
          <p:cNvPicPr>
            <a:picLocks noChangeAspect="1"/>
          </p:cNvPicPr>
          <p:nvPr/>
        </p:nvPicPr>
        <p:blipFill rotWithShape="1">
          <a:blip r:embed="rId5"/>
          <a:srcRect l="9915" r="23866" b="2"/>
          <a:stretch/>
        </p:blipFill>
        <p:spPr>
          <a:xfrm>
            <a:off x="5470860" y="898624"/>
            <a:ext cx="5740863" cy="4893735"/>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387471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45DCB-D8F2-4009-AACE-625972F8CB89}"/>
              </a:ext>
            </a:extLst>
          </p:cNvPr>
          <p:cNvSpPr>
            <a:spLocks noGrp="1"/>
          </p:cNvSpPr>
          <p:nvPr>
            <p:ph type="title"/>
          </p:nvPr>
        </p:nvSpPr>
        <p:spPr/>
        <p:txBody>
          <a:bodyPr/>
          <a:lstStyle/>
          <a:p>
            <a:r>
              <a:rPr lang="en-GB" dirty="0"/>
              <a:t>Map of Scarborough showing clusters of </a:t>
            </a:r>
            <a:r>
              <a:rPr lang="en-GB"/>
              <a:t>neighborhoods</a:t>
            </a:r>
          </a:p>
        </p:txBody>
      </p:sp>
      <p:pic>
        <p:nvPicPr>
          <p:cNvPr id="5" name="Picture 5" descr="A picture containing text, map&#10;&#10;Description automatically generated">
            <a:extLst>
              <a:ext uri="{FF2B5EF4-FFF2-40B4-BE49-F238E27FC236}">
                <a16:creationId xmlns:a16="http://schemas.microsoft.com/office/drawing/2014/main" id="{AB716B5C-8A1D-46E2-8F5D-89F75AEA634B}"/>
              </a:ext>
            </a:extLst>
          </p:cNvPr>
          <p:cNvPicPr>
            <a:picLocks noGrp="1" noChangeAspect="1"/>
          </p:cNvPicPr>
          <p:nvPr>
            <p:ph idx="1"/>
          </p:nvPr>
        </p:nvPicPr>
        <p:blipFill>
          <a:blip r:embed="rId2"/>
          <a:stretch>
            <a:fillRect/>
          </a:stretch>
        </p:blipFill>
        <p:spPr>
          <a:xfrm>
            <a:off x="5123393" y="901237"/>
            <a:ext cx="6269566" cy="4731673"/>
          </a:xfrm>
        </p:spPr>
      </p:pic>
      <p:sp>
        <p:nvSpPr>
          <p:cNvPr id="4" name="Text Placeholder 3">
            <a:extLst>
              <a:ext uri="{FF2B5EF4-FFF2-40B4-BE49-F238E27FC236}">
                <a16:creationId xmlns:a16="http://schemas.microsoft.com/office/drawing/2014/main" id="{BED8441A-0923-4C6A-8808-065FB0D38259}"/>
              </a:ext>
            </a:extLst>
          </p:cNvPr>
          <p:cNvSpPr>
            <a:spLocks noGrp="1"/>
          </p:cNvSpPr>
          <p:nvPr>
            <p:ph type="body" sz="half" idx="2"/>
          </p:nvPr>
        </p:nvSpPr>
        <p:spPr/>
        <p:txBody>
          <a:bodyPr/>
          <a:lstStyle/>
          <a:p>
            <a:endParaRPr lang="en-GB"/>
          </a:p>
        </p:txBody>
      </p:sp>
    </p:spTree>
    <p:extLst>
      <p:ext uri="{BB962C8B-B14F-4D97-AF65-F5344CB8AC3E}">
        <p14:creationId xmlns:p14="http://schemas.microsoft.com/office/powerpoint/2010/main" val="694300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1" name="Picture 10">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4" name="Picture 13">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6" name="Straight Connector 15">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7E61F402-3445-458A-9A2B-D28FD2883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673C096-95AE-4644-B76C-1DF1B667D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1" name="Picture 20">
              <a:extLst>
                <a:ext uri="{FF2B5EF4-FFF2-40B4-BE49-F238E27FC236}">
                  <a16:creationId xmlns:a16="http://schemas.microsoft.com/office/drawing/2014/main" id="{77A91835-418B-4867-87D7-1376A57F3F7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2" name="Rectangle 21">
              <a:extLst>
                <a:ext uri="{FF2B5EF4-FFF2-40B4-BE49-F238E27FC236}">
                  <a16:creationId xmlns:a16="http://schemas.microsoft.com/office/drawing/2014/main" id="{65B511A1-E0EC-49FE-8068-9DA29CD0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3" name="Picture 22">
              <a:extLst>
                <a:ext uri="{FF2B5EF4-FFF2-40B4-BE49-F238E27FC236}">
                  <a16:creationId xmlns:a16="http://schemas.microsoft.com/office/drawing/2014/main" id="{4A61BC5F-ADA4-4DBA-9C6B-E17E0B82EC5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4" name="Picture 23">
              <a:extLst>
                <a:ext uri="{FF2B5EF4-FFF2-40B4-BE49-F238E27FC236}">
                  <a16:creationId xmlns:a16="http://schemas.microsoft.com/office/drawing/2014/main" id="{1CE6F7D2-ACED-47D2-BEFD-FB26F75374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29AD6339-E7B5-4107-8964-EBA8591458F6}"/>
              </a:ext>
            </a:extLst>
          </p:cNvPr>
          <p:cNvSpPr>
            <a:spLocks noGrp="1"/>
          </p:cNvSpPr>
          <p:nvPr>
            <p:ph type="title"/>
          </p:nvPr>
        </p:nvSpPr>
        <p:spPr>
          <a:xfrm>
            <a:off x="1295402" y="982132"/>
            <a:ext cx="3660056" cy="1325373"/>
          </a:xfrm>
        </p:spPr>
        <p:txBody>
          <a:bodyPr vert="horz" lIns="91440" tIns="45720" rIns="91440" bIns="45720" rtlCol="0" anchor="b">
            <a:normAutofit/>
          </a:bodyPr>
          <a:lstStyle/>
          <a:p>
            <a:r>
              <a:rPr lang="en-US" sz="2800">
                <a:solidFill>
                  <a:srgbClr val="262626"/>
                </a:solidFill>
              </a:rPr>
              <a:t>Result Section</a:t>
            </a:r>
          </a:p>
        </p:txBody>
      </p:sp>
      <p:cxnSp>
        <p:nvCxnSpPr>
          <p:cNvPr id="26" name="Straight Connector 25">
            <a:extLst>
              <a:ext uri="{FF2B5EF4-FFF2-40B4-BE49-F238E27FC236}">
                <a16:creationId xmlns:a16="http://schemas.microsoft.com/office/drawing/2014/main" id="{2BE880E9-2B86-4CDB-B5B7-308745CDD1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 Placeholder 3">
            <a:extLst>
              <a:ext uri="{FF2B5EF4-FFF2-40B4-BE49-F238E27FC236}">
                <a16:creationId xmlns:a16="http://schemas.microsoft.com/office/drawing/2014/main" id="{E031190B-CD20-489F-B044-AA3385870389}"/>
              </a:ext>
            </a:extLst>
          </p:cNvPr>
          <p:cNvSpPr>
            <a:spLocks noGrp="1"/>
          </p:cNvSpPr>
          <p:nvPr>
            <p:ph type="body" sz="half" idx="2"/>
          </p:nvPr>
        </p:nvSpPr>
        <p:spPr>
          <a:xfrm>
            <a:off x="1333501" y="2451238"/>
            <a:ext cx="3660057" cy="3382094"/>
          </a:xfrm>
        </p:spPr>
        <p:txBody>
          <a:bodyPr vert="horz" lIns="91440" tIns="45720" rIns="91440" bIns="45720" rtlCol="0" anchor="t">
            <a:normAutofit/>
          </a:bodyPr>
          <a:lstStyle/>
          <a:p>
            <a:pPr>
              <a:buFont typeface="Arial"/>
              <a:buChar char="•"/>
            </a:pPr>
            <a:r>
              <a:rPr lang="en-US" sz="2600" dirty="0">
                <a:solidFill>
                  <a:srgbClr val="262626"/>
                </a:solidFill>
              </a:rPr>
              <a:t>This graph is a box plot showing school names against their rating.</a:t>
            </a:r>
            <a:endParaRPr lang="en-US" sz="2600"/>
          </a:p>
          <a:p>
            <a:pPr>
              <a:buFont typeface="Arial"/>
              <a:buChar char="•"/>
            </a:pPr>
            <a:endParaRPr lang="en-US" sz="2600" dirty="0">
              <a:solidFill>
                <a:srgbClr val="262626"/>
              </a:solidFill>
            </a:endParaRPr>
          </a:p>
          <a:p>
            <a:pPr>
              <a:buFont typeface="Arial"/>
              <a:buChar char="•"/>
            </a:pPr>
            <a:r>
              <a:rPr lang="en-US" sz="2600" dirty="0">
                <a:solidFill>
                  <a:srgbClr val="262626"/>
                </a:solidFill>
              </a:rPr>
              <a:t>Rating of school shows the overall quality of a school</a:t>
            </a:r>
          </a:p>
          <a:p>
            <a:pPr>
              <a:buFont typeface="Arial"/>
              <a:buChar char="•"/>
            </a:pPr>
            <a:endParaRPr lang="en-US" dirty="0">
              <a:solidFill>
                <a:srgbClr val="262626"/>
              </a:solidFill>
            </a:endParaRPr>
          </a:p>
        </p:txBody>
      </p:sp>
      <p:pic>
        <p:nvPicPr>
          <p:cNvPr id="5" name="Picture 5" descr="A close up of a device&#10;&#10;Description automatically generated">
            <a:extLst>
              <a:ext uri="{FF2B5EF4-FFF2-40B4-BE49-F238E27FC236}">
                <a16:creationId xmlns:a16="http://schemas.microsoft.com/office/drawing/2014/main" id="{94D3D454-5E98-4620-8613-65588A330255}"/>
              </a:ext>
            </a:extLst>
          </p:cNvPr>
          <p:cNvPicPr>
            <a:picLocks noGrp="1" noChangeAspect="1"/>
          </p:cNvPicPr>
          <p:nvPr>
            <p:ph idx="1"/>
          </p:nvPr>
        </p:nvPicPr>
        <p:blipFill>
          <a:blip r:embed="rId5"/>
          <a:stretch>
            <a:fillRect/>
          </a:stretch>
        </p:blipFill>
        <p:spPr>
          <a:xfrm>
            <a:off x="5168147" y="881479"/>
            <a:ext cx="6241905" cy="4990655"/>
          </a:xfrm>
          <a:prstGeom prst="rect">
            <a:avLst/>
          </a:prstGeom>
          <a:ln w="57150" cmpd="thickThin">
            <a:solidFill>
              <a:srgbClr val="7F7F7F"/>
            </a:solidFill>
            <a:miter lim="800000"/>
          </a:ln>
        </p:spPr>
      </p:pic>
    </p:spTree>
    <p:extLst>
      <p:ext uri="{BB962C8B-B14F-4D97-AF65-F5344CB8AC3E}">
        <p14:creationId xmlns:p14="http://schemas.microsoft.com/office/powerpoint/2010/main" val="1566566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2467C-38B4-4B84-9655-63CD8C4785F0}"/>
              </a:ext>
            </a:extLst>
          </p:cNvPr>
          <p:cNvSpPr>
            <a:spLocks noGrp="1"/>
          </p:cNvSpPr>
          <p:nvPr>
            <p:ph type="title"/>
          </p:nvPr>
        </p:nvSpPr>
        <p:spPr>
          <a:xfrm>
            <a:off x="276227" y="582082"/>
            <a:ext cx="4124321" cy="1303867"/>
          </a:xfrm>
        </p:spPr>
        <p:txBody>
          <a:bodyPr>
            <a:normAutofit/>
          </a:bodyPr>
          <a:lstStyle/>
          <a:p>
            <a:r>
              <a:rPr lang="en-GB" sz="3600" dirty="0"/>
              <a:t>Conclusion </a:t>
            </a:r>
          </a:p>
        </p:txBody>
      </p:sp>
      <p:sp>
        <p:nvSpPr>
          <p:cNvPr id="3" name="Content Placeholder 2">
            <a:extLst>
              <a:ext uri="{FF2B5EF4-FFF2-40B4-BE49-F238E27FC236}">
                <a16:creationId xmlns:a16="http://schemas.microsoft.com/office/drawing/2014/main" id="{B0D89C32-7CFF-455B-BCEA-5397E900D181}"/>
              </a:ext>
            </a:extLst>
          </p:cNvPr>
          <p:cNvSpPr>
            <a:spLocks noGrp="1"/>
          </p:cNvSpPr>
          <p:nvPr>
            <p:ph idx="1"/>
          </p:nvPr>
        </p:nvSpPr>
        <p:spPr/>
        <p:txBody>
          <a:bodyPr/>
          <a:lstStyle/>
          <a:p>
            <a:r>
              <a:rPr lang="en-GB" dirty="0"/>
              <a:t>This project has been useful – 1) To form clusters of neighbourhoods in the city of Scarborough, Canada.</a:t>
            </a:r>
          </a:p>
          <a:p>
            <a:pPr marL="0" indent="0">
              <a:buNone/>
            </a:pPr>
            <a:r>
              <a:rPr lang="en-US" dirty="0"/>
              <a:t>                                                   2) To find out schools and their ratings.</a:t>
            </a:r>
          </a:p>
          <a:p>
            <a:pPr marL="342900" indent="-342900"/>
            <a:r>
              <a:rPr lang="en-US" dirty="0"/>
              <a:t>Ideas include : 1) Using K means Algorithm to cluster Data.</a:t>
            </a:r>
          </a:p>
          <a:p>
            <a:pPr marL="0" indent="0">
              <a:buNone/>
            </a:pPr>
            <a:r>
              <a:rPr lang="en-US" dirty="0"/>
              <a:t>                            2) Using Foursquare API to gather location data</a:t>
            </a:r>
          </a:p>
          <a:p>
            <a:pPr marL="0" indent="0">
              <a:buNone/>
            </a:pPr>
            <a:r>
              <a:rPr lang="en-US" dirty="0"/>
              <a:t>                            3)To use a box plot to visualize ratings against school names.</a:t>
            </a:r>
          </a:p>
        </p:txBody>
      </p:sp>
    </p:spTree>
    <p:extLst>
      <p:ext uri="{BB962C8B-B14F-4D97-AF65-F5344CB8AC3E}">
        <p14:creationId xmlns:p14="http://schemas.microsoft.com/office/powerpoint/2010/main" val="329806013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Organic</vt:lpstr>
      <vt:lpstr>Assessing Neighborhoods of Canada </vt:lpstr>
      <vt:lpstr>PowerPoint Presentation</vt:lpstr>
      <vt:lpstr>PowerPoint Presentation</vt:lpstr>
      <vt:lpstr>Problems which the project tried to solve</vt:lpstr>
      <vt:lpstr>Map of Scarborough</vt:lpstr>
      <vt:lpstr>Map of Scarborough showing clusters of neighborhoods</vt:lpstr>
      <vt:lpstr>Result Section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295</cp:revision>
  <dcterms:created xsi:type="dcterms:W3CDTF">2020-06-24T19:34:07Z</dcterms:created>
  <dcterms:modified xsi:type="dcterms:W3CDTF">2020-06-27T11:01:09Z</dcterms:modified>
</cp:coreProperties>
</file>