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am patel" userId="c69471b20d061b99" providerId="LiveId" clId="{AE557621-741A-4BF8-8BA4-13C0B113A8EA}"/>
    <pc:docChg chg="addSld">
      <pc:chgData name="vansham patel" userId="c69471b20d061b99" providerId="LiveId" clId="{AE557621-741A-4BF8-8BA4-13C0B113A8EA}" dt="2022-11-23T08:47:38.328" v="0" actId="680"/>
      <pc:docMkLst>
        <pc:docMk/>
      </pc:docMkLst>
      <pc:sldChg chg="new">
        <pc:chgData name="vansham patel" userId="c69471b20d061b99" providerId="LiveId" clId="{AE557621-741A-4BF8-8BA4-13C0B113A8EA}" dt="2022-11-23T08:47:38.328" v="0" actId="680"/>
        <pc:sldMkLst>
          <pc:docMk/>
          <pc:sldMk cId="1331241654" sldId="256"/>
        </pc:sldMkLst>
      </pc:sldChg>
      <pc:sldMasterChg chg="addSldLayout">
        <pc:chgData name="vansham patel" userId="c69471b20d061b99" providerId="LiveId" clId="{AE557621-741A-4BF8-8BA4-13C0B113A8EA}" dt="2022-11-23T08:47:38.328" v="0" actId="680"/>
        <pc:sldMasterMkLst>
          <pc:docMk/>
          <pc:sldMasterMk cId="2070307721" sldId="2147483648"/>
        </pc:sldMasterMkLst>
        <pc:sldLayoutChg chg="add">
          <pc:chgData name="vansham patel" userId="c69471b20d061b99" providerId="LiveId" clId="{AE557621-741A-4BF8-8BA4-13C0B113A8EA}" dt="2022-11-23T08:47:38.328" v="0" actId="680"/>
          <pc:sldLayoutMkLst>
            <pc:docMk/>
            <pc:sldMasterMk cId="2070307721" sldId="2147483648"/>
            <pc:sldLayoutMk cId="404214621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B41-544D-2270-9478-2455D6DA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14E9C-E342-D1D5-915C-D917FAED8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3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5AAC-7569-608D-3124-A5549035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80619-F38B-3824-4464-1D8606DC1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vansham patel</dc:creator>
  <cp:lastModifiedBy>vansham patel</cp:lastModifiedBy>
  <cp:revision>1</cp:revision>
  <dcterms:created xsi:type="dcterms:W3CDTF">2022-11-23T08:47:26Z</dcterms:created>
  <dcterms:modified xsi:type="dcterms:W3CDTF">2022-11-23T08:48:09Z</dcterms:modified>
</cp:coreProperties>
</file>