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h98nQE1OPaO6JcAj7Y+3/gjQM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84f26d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584f26d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74cee1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b74cee1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90c501e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90c501e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729842" y="1710268"/>
            <a:ext cx="8544161" cy="234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4860"/>
              <a:t>Implementation and  visualization of the procedure NFA into DFA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/>
            <a:r>
              <a:rPr lang="en-US" dirty="0"/>
              <a:t>John Cameron</a:t>
            </a:r>
          </a:p>
          <a:p>
            <a:pPr marL="0" indent="0"/>
            <a:r>
              <a:rPr lang="en-US" dirty="0" err="1"/>
              <a:t>Jordano</a:t>
            </a:r>
            <a:r>
              <a:rPr lang="en-US" dirty="0"/>
              <a:t> Baer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626151" y="2509425"/>
            <a:ext cx="535200" cy="25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NFA-to-DFA Procedure</a:t>
            </a:r>
            <a:endParaRPr/>
          </a:p>
        </p:txBody>
      </p:sp>
      <p:pic>
        <p:nvPicPr>
          <p:cNvPr id="214" name="Google Shape;21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99" y="1394799"/>
            <a:ext cx="2263300" cy="27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100" y="1748747"/>
            <a:ext cx="2567575" cy="133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550" y="1394800"/>
            <a:ext cx="2218479" cy="19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4025" y="4783702"/>
            <a:ext cx="2857701" cy="173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1481" y="4475638"/>
            <a:ext cx="2704619" cy="186219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/>
          <p:nvPr/>
        </p:nvSpPr>
        <p:spPr>
          <a:xfrm>
            <a:off x="5379351" y="2509425"/>
            <a:ext cx="535200" cy="25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7920976" y="2509425"/>
            <a:ext cx="535200" cy="25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1356951" y="5522650"/>
            <a:ext cx="535200" cy="25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914001" y="5522650"/>
            <a:ext cx="535200" cy="25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Reduction</a:t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2251346" y="4841907"/>
            <a:ext cx="1763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DFA</a:t>
            </a:r>
            <a:endParaRPr sz="1800"/>
          </a:p>
        </p:txBody>
      </p:sp>
      <p:sp>
        <p:nvSpPr>
          <p:cNvPr id="229" name="Google Shape;229;p10"/>
          <p:cNvSpPr txBox="1"/>
          <p:nvPr/>
        </p:nvSpPr>
        <p:spPr>
          <a:xfrm>
            <a:off x="6648074" y="4805300"/>
            <a:ext cx="17631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DFA</a:t>
            </a:r>
            <a:endParaRPr sz="1800"/>
          </a:p>
        </p:txBody>
      </p:sp>
      <p:pic>
        <p:nvPicPr>
          <p:cNvPr id="230" name="Google Shape;23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698" y="1715659"/>
            <a:ext cx="4119125" cy="312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6" y="1715650"/>
            <a:ext cx="4540536" cy="31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/>
          <p:nvPr/>
        </p:nvSpPr>
        <p:spPr>
          <a:xfrm>
            <a:off x="5287219" y="3289468"/>
            <a:ext cx="841200" cy="41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84f26d83_0_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67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for Implementation Correctness</a:t>
            </a:r>
            <a:endParaRPr/>
          </a:p>
        </p:txBody>
      </p:sp>
      <p:sp>
        <p:nvSpPr>
          <p:cNvPr id="238" name="Google Shape;238;g7584f26d83_0_6"/>
          <p:cNvSpPr txBox="1">
            <a:spLocks noGrp="1"/>
          </p:cNvSpPr>
          <p:nvPr>
            <p:ph type="body" idx="1"/>
          </p:nvPr>
        </p:nvSpPr>
        <p:spPr>
          <a:xfrm>
            <a:off x="677325" y="1259995"/>
            <a:ext cx="8596800" cy="20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Multiple NFAs were used to test the correctness of our implementation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We know that the conversion process is successful if the DFA accepts the same language as the NFA</a:t>
            </a:r>
            <a:endParaRPr sz="2400"/>
          </a:p>
        </p:txBody>
      </p:sp>
      <p:pic>
        <p:nvPicPr>
          <p:cNvPr id="239" name="Google Shape;239;g7584f26d8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3398373"/>
            <a:ext cx="4326574" cy="18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7584f26d83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925" y="3398375"/>
            <a:ext cx="2613075" cy="3383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7584f26d83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372" y="5190347"/>
            <a:ext cx="3933524" cy="1446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2" name="Google Shape;242;g7584f26d83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3275" y="4585870"/>
            <a:ext cx="3486150" cy="68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Linz, Peter. An Introduction to Formal Languages and Automata. Jones &amp; Bartlett Learning, 2012.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“Vis.js Community Edition *.” Visjs.org, https://visjs.org/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“JFLAP.” JFLAP, http://www.jflap.org/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>
            <a:spLocks noGrp="1"/>
          </p:cNvSpPr>
          <p:nvPr>
            <p:ph type="title"/>
          </p:nvPr>
        </p:nvSpPr>
        <p:spPr>
          <a:xfrm>
            <a:off x="677334" y="2506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Demonstration</a:t>
            </a:r>
            <a:endParaRPr/>
          </a:p>
        </p:txBody>
      </p:sp>
      <p:pic>
        <p:nvPicPr>
          <p:cNvPr id="254" name="Google Shape;2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80" y="807563"/>
            <a:ext cx="33909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143" y="2525838"/>
            <a:ext cx="23431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264" y="5280600"/>
            <a:ext cx="12477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2"/>
          <p:cNvSpPr/>
          <p:nvPr/>
        </p:nvSpPr>
        <p:spPr>
          <a:xfrm rot="5400000">
            <a:off x="4663716" y="2318973"/>
            <a:ext cx="624000" cy="23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4201138" y="6407250"/>
            <a:ext cx="15492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Worksheet #4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12"/>
          <p:cNvSpPr/>
          <p:nvPr/>
        </p:nvSpPr>
        <p:spPr>
          <a:xfrm rot="5400000">
            <a:off x="4663741" y="4941473"/>
            <a:ext cx="624000" cy="23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b74cee145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6b74cee145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g6b74cee145_0_0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51537" y="942397"/>
            <a:ext cx="6630921" cy="497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6b74cee145_0_0"/>
          <p:cNvSpPr txBox="1"/>
          <p:nvPr/>
        </p:nvSpPr>
        <p:spPr>
          <a:xfrm>
            <a:off x="2089988" y="6271500"/>
            <a:ext cx="20229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Textbook Page 63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8" name="Google Shape;268;g6b74cee14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559" y="194600"/>
            <a:ext cx="2613066" cy="173588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6b74cee145_0_0"/>
          <p:cNvSpPr txBox="1"/>
          <p:nvPr/>
        </p:nvSpPr>
        <p:spPr>
          <a:xfrm>
            <a:off x="6462625" y="6320000"/>
            <a:ext cx="20229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Homework 2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0" name="Google Shape;270;g6b74cee14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138" y="2089450"/>
            <a:ext cx="38385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b74cee145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2288" y="4480338"/>
            <a:ext cx="37242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6b74cee145_0_0"/>
          <p:cNvSpPr/>
          <p:nvPr/>
        </p:nvSpPr>
        <p:spPr>
          <a:xfrm rot="5400000">
            <a:off x="7162079" y="1733548"/>
            <a:ext cx="624000" cy="23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g6b74cee145_0_0"/>
          <p:cNvSpPr/>
          <p:nvPr/>
        </p:nvSpPr>
        <p:spPr>
          <a:xfrm rot="5400000">
            <a:off x="7162079" y="4153298"/>
            <a:ext cx="624000" cy="23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Differences NFA and DFA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1335330"/>
            <a:ext cx="8596800" cy="23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7531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NFA permits λ-transitions </a:t>
            </a:r>
            <a:endParaRPr sz="2400"/>
          </a:p>
          <a:p>
            <a:pPr marL="514350" lvl="0" indent="-57531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NFA is able to have undeclared or undefined transitions</a:t>
            </a:r>
            <a:endParaRPr sz="2400"/>
          </a:p>
          <a:p>
            <a:pPr marL="514350" lvl="0" indent="-57531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NFA may contain transitions to different states after receiving a single input (can be in multiple states at once)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automatas are equivalent if and only if they both accept the same language </a:t>
            </a:r>
            <a:endParaRPr sz="2400"/>
          </a:p>
        </p:txBody>
      </p:sp>
      <p:pic>
        <p:nvPicPr>
          <p:cNvPr id="151" name="Google Shape;151;p2" descr="Uma imagem contendo relógio, desenho, atletism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24" y="4066574"/>
            <a:ext cx="3127000" cy="25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/>
        </p:nvSpPr>
        <p:spPr>
          <a:xfrm>
            <a:off x="1917680" y="6345183"/>
            <a:ext cx="126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NFA</a:t>
            </a:r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625" y="3719182"/>
            <a:ext cx="3127000" cy="290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5461500" y="6511416"/>
            <a:ext cx="126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DFA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NFA-to-DFA </a:t>
            </a: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677334" y="157493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40386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Important factors that the algorithm should be aware about during the conversion process: </a:t>
            </a:r>
            <a:endParaRPr sz="2400"/>
          </a:p>
          <a:p>
            <a:pPr marL="514350" lvl="0" indent="-57531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Is a trap state required? </a:t>
            </a:r>
            <a:endParaRPr sz="2400"/>
          </a:p>
          <a:p>
            <a:pPr marL="514350" lvl="0" indent="-57531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What is the initial state? </a:t>
            </a:r>
            <a:endParaRPr sz="2400"/>
          </a:p>
          <a:p>
            <a:pPr marL="514350" lvl="0" indent="-57531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What are the final states? </a:t>
            </a:r>
            <a:endParaRPr sz="2400"/>
          </a:p>
          <a:p>
            <a:pPr marL="514350" lvl="0" indent="-57531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Does the original NFA contain λ-transitions? </a:t>
            </a:r>
            <a:endParaRPr sz="2400"/>
          </a:p>
          <a:p>
            <a:pPr marL="514350" lvl="0" indent="-57531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How will the algorithm know when it is done?</a:t>
            </a:r>
            <a:endParaRPr sz="2400"/>
          </a:p>
          <a:p>
            <a:pPr marL="342900" lvl="0" indent="-40386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  Is there a λ-transition from initial state to final state?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658673" y="193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Software Architecture</a:t>
            </a:r>
            <a:endParaRPr/>
          </a:p>
        </p:txBody>
      </p:sp>
      <p:pic>
        <p:nvPicPr>
          <p:cNvPr id="166" name="Google Shape;1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062" y="1053100"/>
            <a:ext cx="4591901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372534" y="3048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448725" y="1033675"/>
            <a:ext cx="9060900" cy="52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78460" algn="l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en-US" sz="2000"/>
              <a:t>User enter the original NFA</a:t>
            </a:r>
            <a:endParaRPr sz="2000"/>
          </a:p>
          <a:p>
            <a:pPr marL="342900" lvl="0" indent="-378460" algn="l" rtl="0"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en-US" sz="2000"/>
              <a:t>The initial state of the DFA is the closure of the initial state of the original NFA</a:t>
            </a:r>
            <a:endParaRPr sz="2000"/>
          </a:p>
          <a:p>
            <a:pPr marL="342900" lvl="0" indent="-378460" algn="l" rtl="0"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en-US" sz="2000"/>
              <a:t>Add the new states of the DFA to a queue</a:t>
            </a:r>
            <a:endParaRPr sz="2000"/>
          </a:p>
          <a:p>
            <a:pPr marL="342900" lvl="0" indent="-378460" algn="l" rtl="0"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en-US" sz="2000"/>
              <a:t>While the queue is not empty, find the transitions to the new states (If there’s a new state, add it to the queue )</a:t>
            </a:r>
            <a:endParaRPr sz="2000"/>
          </a:p>
          <a:p>
            <a:pPr marL="342900" lvl="0" indent="-378460" algn="l" rtl="0"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en-US" sz="2000"/>
              <a:t>Pop the next state from the queue</a:t>
            </a:r>
            <a:endParaRPr sz="2000"/>
          </a:p>
          <a:p>
            <a:pPr marL="342900" lvl="0" indent="-378460" algn="l" rtl="0"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AutoNum type="arabicPeriod"/>
            </a:pPr>
            <a:r>
              <a:rPr lang="en-US" sz="2000"/>
              <a:t>After the queue is empty, create the graph of the DFA</a:t>
            </a:r>
            <a:endParaRPr sz="200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Trebuchet MS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00"/>
                </a:solidFill>
              </a:rPr>
              <a:t>The  new  transitions  for  the DFA  are  created  by  the  union  operation  with  the  closure  of the  transitions  from  the  original  NFA  for  the  current  state  in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00"/>
                </a:solidFill>
              </a:rPr>
              <a:t>the  DFA. 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900" y="127900"/>
            <a:ext cx="5949924" cy="59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/>
        </p:nvSpPr>
        <p:spPr>
          <a:xfrm>
            <a:off x="1683325" y="6044000"/>
            <a:ext cx="81456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latin typeface="Trebuchet MS"/>
                <a:ea typeface="Trebuchet MS"/>
                <a:cs typeface="Trebuchet MS"/>
                <a:sym typeface="Trebuchet MS"/>
              </a:rPr>
              <a:t>Conversion algorithm is based off the NFA and DFA equivalence theorem</a:t>
            </a:r>
            <a:endParaRPr sz="1800" i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90c501e52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Minimization</a:t>
            </a:r>
            <a:endParaRPr/>
          </a:p>
        </p:txBody>
      </p:sp>
      <p:sp>
        <p:nvSpPr>
          <p:cNvPr id="184" name="Google Shape;184;g790c501e52_0_0"/>
          <p:cNvSpPr txBox="1">
            <a:spLocks noGrp="1"/>
          </p:cNvSpPr>
          <p:nvPr>
            <p:ph type="body" idx="1"/>
          </p:nvPr>
        </p:nvSpPr>
        <p:spPr>
          <a:xfrm>
            <a:off x="677325" y="1179850"/>
            <a:ext cx="6386700" cy="424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Search for states that have the same transitions for every input in the alphabet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If both states are final or not final, replace state1 with state2 in the DFA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Delete state2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If the initial state is marked to be removed, select the other state instead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g790c501e5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850" y="449900"/>
            <a:ext cx="4823176" cy="23795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6" name="Google Shape;186;g790c501e5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050" y="4086348"/>
            <a:ext cx="2178775" cy="2238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7" name="Google Shape;187;g790c501e52_0_0"/>
          <p:cNvSpPr/>
          <p:nvPr/>
        </p:nvSpPr>
        <p:spPr>
          <a:xfrm>
            <a:off x="9007988" y="2983225"/>
            <a:ext cx="582900" cy="1016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193" name="Google Shape;193;p7"/>
          <p:cNvSpPr txBox="1">
            <a:spLocks noGrp="1"/>
          </p:cNvSpPr>
          <p:nvPr>
            <p:ph type="body" idx="1"/>
          </p:nvPr>
        </p:nvSpPr>
        <p:spPr>
          <a:xfrm>
            <a:off x="677325" y="1412415"/>
            <a:ext cx="85968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Convert our Standard NFA into the digraph format accepted by the Graphviz library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5124194" y="3420775"/>
            <a:ext cx="400800" cy="30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1732786" y="4907720"/>
            <a:ext cx="188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NFA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7386471" y="4830982"/>
            <a:ext cx="188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VIZ library digraph format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(Saved in text file)</a:t>
            </a:r>
            <a:endParaRPr/>
          </a:p>
        </p:txBody>
      </p:sp>
      <p:pic>
        <p:nvPicPr>
          <p:cNvPr id="197" name="Google Shape;19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50" y="5036475"/>
            <a:ext cx="3793225" cy="17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2300200"/>
            <a:ext cx="4353676" cy="2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9900" y="2262576"/>
            <a:ext cx="5809207" cy="26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524934" y="1524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0" y="851237"/>
            <a:ext cx="6382975" cy="57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975" y="1353227"/>
            <a:ext cx="3941275" cy="4753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7" name="Google Shape;207;p8"/>
          <p:cNvSpPr/>
          <p:nvPr/>
        </p:nvSpPr>
        <p:spPr>
          <a:xfrm>
            <a:off x="6033974" y="3447475"/>
            <a:ext cx="942900" cy="57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Widescreen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Noto Sans Symbols</vt:lpstr>
      <vt:lpstr>Times New Roman</vt:lpstr>
      <vt:lpstr>Trebuchet MS</vt:lpstr>
      <vt:lpstr>Facetado</vt:lpstr>
      <vt:lpstr>Implementation and  visualization of the procedure NFA into DFA</vt:lpstr>
      <vt:lpstr>Differences NFA and DFA</vt:lpstr>
      <vt:lpstr>NFA-to-DFA </vt:lpstr>
      <vt:lpstr>Software Architecture</vt:lpstr>
      <vt:lpstr>Pseudocode</vt:lpstr>
      <vt:lpstr>PowerPoint Presentation</vt:lpstr>
      <vt:lpstr>Minimization</vt:lpstr>
      <vt:lpstr>Visualization</vt:lpstr>
      <vt:lpstr>Example</vt:lpstr>
      <vt:lpstr>NFA-to-DFA Procedure</vt:lpstr>
      <vt:lpstr>Reduction</vt:lpstr>
      <vt:lpstr>Testing for Implementation Correctness</vt:lpstr>
      <vt:lpstr>References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2019-12-06T20:33:43Z</dcterms:created>
  <dcterms:modified xsi:type="dcterms:W3CDTF">2019-12-06T20:34:18Z</dcterms:modified>
</cp:coreProperties>
</file>