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2146-E43C-4DF6-9FD6-0724F3430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7DAA-483A-4119-94AF-5C5AA5982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74E7F-045B-4D0C-BD06-A4B5AADD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26D-6ECD-4D09-A3AF-1DB910F95C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10758-D464-4A18-B16F-89C0EA06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DCE6-877B-4FEF-B7F5-4F4588FC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A105-2F31-4507-909D-B89D72389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14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9CBD-2124-4D88-B569-6DD6EBEE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8FCCE-9FC5-449E-806C-F8D3C78B6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9E3BB-A47F-43DE-80ED-09BB69B6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26D-6ECD-4D09-A3AF-1DB910F95C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3A6DC-401B-4CBA-BF43-7D473566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C04C-F2DF-412A-9141-6E4E375C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A105-2F31-4507-909D-B89D72389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94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F8318-EB09-4D24-B38B-FC2584A38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D3141-3A92-4FE8-8E05-F089475F7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DC35F-04F0-4549-B913-AFA4707B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26D-6ECD-4D09-A3AF-1DB910F95C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CE8D-63DE-41B6-99A6-84E83B22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A5366-7BF2-4442-8481-5E8F9BE3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A105-2F31-4507-909D-B89D72389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C47C-9DE0-4D96-94F1-E407C5F6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A78E-2711-4369-BEFD-89F37F60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C66D7-63A4-4E82-B0B4-01E9C930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26D-6ECD-4D09-A3AF-1DB910F95C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D4933-0278-4F00-8BDB-A318A65C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7C39D-3574-40C0-9EF4-6066BC07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A105-2F31-4507-909D-B89D72389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02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4547-D173-444D-BFAE-C65549C8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D696B-2958-414C-B6B4-054546CC6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6EEB4-0CF6-4B93-9106-5E250FBC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26D-6ECD-4D09-A3AF-1DB910F95C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54BB-46A9-40A6-AC80-E750BF0F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7C41-2F47-4308-9204-A579CAEE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A105-2F31-4507-909D-B89D72389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15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D221-78FE-4A3C-A858-21F30CC1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3E7A-0DB3-4FA5-9A1D-86BB52B41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FABF4-2106-49F0-B0A5-BF620CC65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9F57C-EC75-4507-9D5A-399834FA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26D-6ECD-4D09-A3AF-1DB910F95C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F3B81-2F25-4370-990E-E1880F76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1973F-5128-4E63-8787-1F0FE32B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A105-2F31-4507-909D-B89D72389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4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961A-A77C-48DB-A3B4-8C21E02F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A0B16-DFE3-4538-8239-59179B4F1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6640-5827-4E44-A91B-7E1B71B1F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B5813-DB5F-44E9-8C59-51F20374B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1A9E9-7036-48D2-91F3-3BB6D0E7F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21CBD-9B11-4AB8-9B72-F1B39EB1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26D-6ECD-4D09-A3AF-1DB910F95C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E8F57-15CF-4744-823E-97E5BB35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E7763-94E2-46DC-A0D4-60E0954E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A105-2F31-4507-909D-B89D72389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95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42E6-22AE-4670-8066-076AD94D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F8FEF-66D8-46D5-8096-B4587525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26D-6ECD-4D09-A3AF-1DB910F95C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25CF2-04CC-4CC4-8332-3F47708E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B193B-915D-47BD-A625-970E9665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A105-2F31-4507-909D-B89D72389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98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54631-2570-4C07-B299-02BE2D61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26D-6ECD-4D09-A3AF-1DB910F95C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2FCC0-F56A-401B-A8A7-D2BBC5F8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0EB1B-FB54-42F7-ADC9-3C322BA7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A105-2F31-4507-909D-B89D72389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9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EB68-DD0E-40F5-AAFF-F881889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3A9D-6D92-48AF-AE8A-464FD5477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13936-41C2-43D6-B033-FD8FA8947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335BE-2739-4219-AC92-32B161C8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26D-6ECD-4D09-A3AF-1DB910F95C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E6F91-126B-4862-AB4E-BF6BAA6C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DC1CF-47AD-4658-A466-00E64C16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A105-2F31-4507-909D-B89D72389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64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B934-FF10-40AF-B17E-247B0835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BCD4A-F666-403B-BD42-51FDE8B77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E72D4-9BE6-48A0-8473-D7C5D56A5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37908-D62D-497E-8BF9-E993FB45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B26D-6ECD-4D09-A3AF-1DB910F95C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B1D1A-3F5D-4BEB-8BD0-8ED95B0B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D427C-D8D0-46BC-ADCA-02077316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A105-2F31-4507-909D-B89D72389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73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15CCF-D0E8-44D8-A984-A00D827D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969EE-9638-4D8E-91F5-FC595FE60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BB06F-08EB-4C94-8D54-FBF91961D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B26D-6ECD-4D09-A3AF-1DB910F95C12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DE2F-587F-401A-9AC0-C4D87CE52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E21CC-B24E-4014-A9AB-23C1EC0CD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4A105-2F31-4507-909D-B89D72389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BD04B5-044F-46FE-8D96-5EED38EFB961}"/>
              </a:ext>
            </a:extLst>
          </p:cNvPr>
          <p:cNvSpPr/>
          <p:nvPr/>
        </p:nvSpPr>
        <p:spPr>
          <a:xfrm>
            <a:off x="3048000" y="269033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1. No of Slides should be Between 12‐20.</a:t>
            </a:r>
          </a:p>
          <a:p>
            <a:r>
              <a:rPr lang="en-US" dirty="0">
                <a:latin typeface="Calibri" panose="020F0502020204030204" pitchFamily="34" charset="0"/>
              </a:rPr>
              <a:t>2. First Slide should contain the Project Title, Mentor Name, Candidate Name, Enrollment Number, Team members Name and</a:t>
            </a:r>
          </a:p>
          <a:p>
            <a:r>
              <a:rPr lang="en-IN" dirty="0" err="1">
                <a:latin typeface="Calibri" panose="020F0502020204030204" pitchFamily="34" charset="0"/>
              </a:rPr>
              <a:t>Enrollment</a:t>
            </a:r>
            <a:r>
              <a:rPr lang="en-IN" dirty="0">
                <a:latin typeface="Calibri" panose="020F0502020204030204" pitchFamily="34" charset="0"/>
              </a:rPr>
              <a:t> Number etc.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US" dirty="0"/>
              <a:t>You should be fully conscious of the fact that your PPT in a public forum should be a reason for proud for the organization. It should</a:t>
            </a:r>
          </a:p>
          <a:p>
            <a:r>
              <a:rPr lang="en-US" dirty="0"/>
              <a:t>not have any content or involve any </a:t>
            </a:r>
            <a:r>
              <a:rPr lang="en-US" dirty="0" err="1"/>
              <a:t>behaviour</a:t>
            </a:r>
            <a:r>
              <a:rPr lang="en-US"/>
              <a:t> that brings disreputation to the organization.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23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VANSH BANSAL</dc:creator>
  <cp:lastModifiedBy>VANSH BANSAL</cp:lastModifiedBy>
  <cp:revision>2</cp:revision>
  <dcterms:created xsi:type="dcterms:W3CDTF">2020-10-25T14:02:43Z</dcterms:created>
  <dcterms:modified xsi:type="dcterms:W3CDTF">2020-10-25T14:05:18Z</dcterms:modified>
</cp:coreProperties>
</file>