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9" r:id="rId3"/>
    <p:sldId id="270" r:id="rId4"/>
    <p:sldId id="272" r:id="rId5"/>
    <p:sldId id="276" r:id="rId6"/>
    <p:sldId id="273" r:id="rId7"/>
    <p:sldId id="274" r:id="rId8"/>
    <p:sldId id="280" r:id="rId9"/>
    <p:sldId id="281" r:id="rId10"/>
    <p:sldId id="282" r:id="rId11"/>
    <p:sldId id="284" r:id="rId12"/>
    <p:sldId id="283"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20" autoAdjust="0"/>
  </p:normalViewPr>
  <p:slideViewPr>
    <p:cSldViewPr snapToGrid="0">
      <p:cViewPr varScale="1">
        <p:scale>
          <a:sx n="77" d="100"/>
          <a:sy n="77" d="100"/>
        </p:scale>
        <p:origin x="1142" y="53"/>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F8F87-5272-42FC-9DF1-671E5B8B4FAB}" type="datetimeFigureOut">
              <a:rPr lang="en-IN" smtClean="0"/>
              <a:t>05-03-2024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CEBE3-C977-404E-B6C0-2404DC34812C}" type="slidenum">
              <a:rPr lang="en-IN" smtClean="0"/>
              <a:t>‹#›</a:t>
            </a:fld>
            <a:endParaRPr lang="en-IN"/>
          </a:p>
        </p:txBody>
      </p:sp>
    </p:spTree>
    <p:extLst>
      <p:ext uri="{BB962C8B-B14F-4D97-AF65-F5344CB8AC3E}">
        <p14:creationId xmlns:p14="http://schemas.microsoft.com/office/powerpoint/2010/main" val="168021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40E487-7970-451B-8DE5-1D8F78600F9F}"/>
              </a:ext>
            </a:extLst>
          </p:cNvPr>
          <p:cNvSpPr>
            <a:spLocks noGrp="1"/>
          </p:cNvSpPr>
          <p:nvPr>
            <p:ph type="subTitle" idx="1" hasCustomPrompt="1"/>
          </p:nvPr>
        </p:nvSpPr>
        <p:spPr>
          <a:xfrm>
            <a:off x="1974077" y="4492039"/>
            <a:ext cx="8652973" cy="365125"/>
          </a:xfrm>
        </p:spPr>
        <p:txBody>
          <a:bodyPr>
            <a:noAutofit/>
          </a:bodyPr>
          <a:lstStyle>
            <a:lvl1pPr marL="0" indent="0" algn="ctr">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r>
              <a:rPr lang="en-IN" sz="2400" kern="0" dirty="0">
                <a:solidFill>
                  <a:srgbClr val="002060"/>
                </a:solidFill>
              </a:rPr>
              <a:t>Title of the presentation</a:t>
            </a:r>
          </a:p>
        </p:txBody>
      </p:sp>
      <p:sp>
        <p:nvSpPr>
          <p:cNvPr id="4" name="Date Placeholder 3">
            <a:extLst>
              <a:ext uri="{FF2B5EF4-FFF2-40B4-BE49-F238E27FC236}">
                <a16:creationId xmlns:a16="http://schemas.microsoft.com/office/drawing/2014/main" id="{A1BB1905-1115-43CA-8546-A83D8DE8133A}"/>
              </a:ext>
            </a:extLst>
          </p:cNvPr>
          <p:cNvSpPr>
            <a:spLocks noGrp="1"/>
          </p:cNvSpPr>
          <p:nvPr>
            <p:ph type="dt" sz="half" idx="10"/>
          </p:nvPr>
        </p:nvSpPr>
        <p:spPr/>
        <p:txBody>
          <a:bodyPr/>
          <a:lstStyle/>
          <a:p>
            <a:fld id="{ED571389-E880-422A-BABC-B449C27B9CB0}" type="datetime1">
              <a:rPr lang="en-IN" smtClean="0"/>
              <a:t>05-03-2024</a:t>
            </a:fld>
            <a:endParaRPr lang="en-IN"/>
          </a:p>
        </p:txBody>
      </p:sp>
      <p:sp>
        <p:nvSpPr>
          <p:cNvPr id="5" name="Footer Placeholder 4">
            <a:extLst>
              <a:ext uri="{FF2B5EF4-FFF2-40B4-BE49-F238E27FC236}">
                <a16:creationId xmlns:a16="http://schemas.microsoft.com/office/drawing/2014/main" id="{03911E54-BF98-4DF7-BD00-BB0ED23B83B0}"/>
              </a:ext>
            </a:extLst>
          </p:cNvPr>
          <p:cNvSpPr>
            <a:spLocks noGrp="1"/>
          </p:cNvSpPr>
          <p:nvPr>
            <p:ph type="ftr" sz="quarter" idx="11"/>
          </p:nvPr>
        </p:nvSpPr>
        <p:spPr/>
        <p:txBody>
          <a:bodyPr/>
          <a:lstStyle/>
          <a:p>
            <a:r>
              <a:rPr lang="en-IN" dirty="0"/>
              <a:t>IIITU-HP-India-&lt;Event Identifier&gt; </a:t>
            </a:r>
          </a:p>
        </p:txBody>
      </p:sp>
      <p:sp>
        <p:nvSpPr>
          <p:cNvPr id="6" name="Slide Number Placeholder 5">
            <a:extLst>
              <a:ext uri="{FF2B5EF4-FFF2-40B4-BE49-F238E27FC236}">
                <a16:creationId xmlns:a16="http://schemas.microsoft.com/office/drawing/2014/main" id="{D02143D4-A415-47A4-855F-CBDBCC89B276}"/>
              </a:ext>
            </a:extLst>
          </p:cNvPr>
          <p:cNvSpPr>
            <a:spLocks noGrp="1"/>
          </p:cNvSpPr>
          <p:nvPr>
            <p:ph type="sldNum" sz="quarter" idx="12"/>
          </p:nvPr>
        </p:nvSpPr>
        <p:spPr/>
        <p:txBody>
          <a:bodyPr/>
          <a:lstStyle/>
          <a:p>
            <a:fld id="{386EA003-ED41-46D8-B4B7-82D37B4645E4}" type="slidenum">
              <a:rPr lang="en-IN" smtClean="0"/>
              <a:t>‹#›</a:t>
            </a:fld>
            <a:endParaRPr lang="en-IN"/>
          </a:p>
        </p:txBody>
      </p:sp>
      <p:pic>
        <p:nvPicPr>
          <p:cNvPr id="7" name="Picture 6">
            <a:extLst>
              <a:ext uri="{FF2B5EF4-FFF2-40B4-BE49-F238E27FC236}">
                <a16:creationId xmlns:a16="http://schemas.microsoft.com/office/drawing/2014/main" id="{791ACFAB-6C7A-4CC4-9DD7-C1C04862FB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858" y="1618597"/>
            <a:ext cx="2398895" cy="2380835"/>
          </a:xfrm>
          <a:prstGeom prst="rect">
            <a:avLst/>
          </a:prstGeom>
        </p:spPr>
      </p:pic>
      <p:sp>
        <p:nvSpPr>
          <p:cNvPr id="8" name="Title 8">
            <a:extLst>
              <a:ext uri="{FF2B5EF4-FFF2-40B4-BE49-F238E27FC236}">
                <a16:creationId xmlns:a16="http://schemas.microsoft.com/office/drawing/2014/main" id="{2D2837DC-FAE3-49A4-90DB-5640B2334AB3}"/>
              </a:ext>
            </a:extLst>
          </p:cNvPr>
          <p:cNvSpPr>
            <a:spLocks noGrp="1"/>
          </p:cNvSpPr>
          <p:nvPr>
            <p:ph type="title" hasCustomPrompt="1"/>
          </p:nvPr>
        </p:nvSpPr>
        <p:spPr>
          <a:xfrm>
            <a:off x="1343025" y="568074"/>
            <a:ext cx="9848850" cy="696704"/>
          </a:xfrm>
        </p:spPr>
        <p:txBody>
          <a:bodyPr>
            <a:noAutofit/>
          </a:bodyPr>
          <a:lstStyle>
            <a:lvl1pPr>
              <a:defRPr sz="4400" b="1">
                <a:latin typeface="+mn-lt"/>
              </a:defRPr>
            </a:lvl1pPr>
          </a:lstStyle>
          <a:p>
            <a:pPr algn="ctr"/>
            <a:r>
              <a:rPr lang="en-IN" sz="3200" dirty="0">
                <a:solidFill>
                  <a:schemeClr val="tx1"/>
                </a:solidFill>
              </a:rPr>
              <a:t>  Indian Institute of Information Technology Una </a:t>
            </a:r>
          </a:p>
        </p:txBody>
      </p:sp>
      <p:sp>
        <p:nvSpPr>
          <p:cNvPr id="11" name="Subtitle 2">
            <a:extLst>
              <a:ext uri="{FF2B5EF4-FFF2-40B4-BE49-F238E27FC236}">
                <a16:creationId xmlns:a16="http://schemas.microsoft.com/office/drawing/2014/main" id="{39949E48-D69F-4D92-B39E-F19683746FD2}"/>
              </a:ext>
            </a:extLst>
          </p:cNvPr>
          <p:cNvSpPr txBox="1">
            <a:spLocks/>
          </p:cNvSpPr>
          <p:nvPr userDrawn="1"/>
        </p:nvSpPr>
        <p:spPr>
          <a:xfrm>
            <a:off x="1974077" y="5115933"/>
            <a:ext cx="8652973"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kern="0" dirty="0">
                <a:solidFill>
                  <a:schemeClr val="tx1"/>
                </a:solidFill>
              </a:rPr>
              <a:t>By: XYZ </a:t>
            </a:r>
          </a:p>
        </p:txBody>
      </p:sp>
    </p:spTree>
    <p:extLst>
      <p:ext uri="{BB962C8B-B14F-4D97-AF65-F5344CB8AC3E}">
        <p14:creationId xmlns:p14="http://schemas.microsoft.com/office/powerpoint/2010/main" val="237721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8A80-4B1B-41B9-8DB1-A64381D62CE6}"/>
              </a:ext>
            </a:extLst>
          </p:cNvPr>
          <p:cNvSpPr>
            <a:spLocks noGrp="1"/>
          </p:cNvSpPr>
          <p:nvPr>
            <p:ph type="title"/>
          </p:nvPr>
        </p:nvSpPr>
        <p:spPr>
          <a:xfrm>
            <a:off x="1854437" y="365125"/>
            <a:ext cx="9499363" cy="1325563"/>
          </a:xfrm>
        </p:spPr>
        <p:txBody>
          <a:bodyPr/>
          <a:lstStyle>
            <a:lvl1pPr>
              <a:defRPr b="1"/>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9F3B698-B1E2-43CB-B03F-9B0D45B00B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13FE07-4EBC-4349-B08D-2FD8EC786623}"/>
              </a:ext>
            </a:extLst>
          </p:cNvPr>
          <p:cNvSpPr>
            <a:spLocks noGrp="1"/>
          </p:cNvSpPr>
          <p:nvPr>
            <p:ph type="dt" sz="half" idx="10"/>
          </p:nvPr>
        </p:nvSpPr>
        <p:spPr/>
        <p:txBody>
          <a:bodyPr/>
          <a:lstStyle/>
          <a:p>
            <a:fld id="{045F4278-5ADD-4A6F-A4B4-E346A0BD6D45}" type="datetime1">
              <a:rPr lang="en-IN" smtClean="0"/>
              <a:t>05-03-2024</a:t>
            </a:fld>
            <a:endParaRPr lang="en-IN"/>
          </a:p>
        </p:txBody>
      </p:sp>
      <p:sp>
        <p:nvSpPr>
          <p:cNvPr id="5" name="Footer Placeholder 4">
            <a:extLst>
              <a:ext uri="{FF2B5EF4-FFF2-40B4-BE49-F238E27FC236}">
                <a16:creationId xmlns:a16="http://schemas.microsoft.com/office/drawing/2014/main" id="{22128997-7C73-4ED1-965A-0BE02B0D90F8}"/>
              </a:ext>
            </a:extLst>
          </p:cNvPr>
          <p:cNvSpPr>
            <a:spLocks noGrp="1"/>
          </p:cNvSpPr>
          <p:nvPr>
            <p:ph type="ftr" sz="quarter" idx="11"/>
          </p:nvPr>
        </p:nvSpPr>
        <p:spPr/>
        <p:txBody>
          <a:bodyPr/>
          <a:lstStyle/>
          <a:p>
            <a:r>
              <a:rPr lang="en-IN"/>
              <a:t>IIITU-HP-India-&lt;Event Identifier&gt; </a:t>
            </a:r>
          </a:p>
        </p:txBody>
      </p:sp>
      <p:sp>
        <p:nvSpPr>
          <p:cNvPr id="6" name="Slide Number Placeholder 5">
            <a:extLst>
              <a:ext uri="{FF2B5EF4-FFF2-40B4-BE49-F238E27FC236}">
                <a16:creationId xmlns:a16="http://schemas.microsoft.com/office/drawing/2014/main" id="{85F73C29-B8C8-4451-A298-9EC7282DDBB4}"/>
              </a:ext>
            </a:extLst>
          </p:cNvPr>
          <p:cNvSpPr>
            <a:spLocks noGrp="1"/>
          </p:cNvSpPr>
          <p:nvPr>
            <p:ph type="sldNum" sz="quarter" idx="12"/>
          </p:nvPr>
        </p:nvSpPr>
        <p:spPr/>
        <p:txBody>
          <a:bodyPr/>
          <a:lstStyle/>
          <a:p>
            <a:fld id="{386EA003-ED41-46D8-B4B7-82D37B4645E4}" type="slidenum">
              <a:rPr lang="en-IN" smtClean="0"/>
              <a:t>‹#›</a:t>
            </a:fld>
            <a:endParaRPr lang="en-IN"/>
          </a:p>
        </p:txBody>
      </p:sp>
      <p:pic>
        <p:nvPicPr>
          <p:cNvPr id="9" name="Picture 8">
            <a:extLst>
              <a:ext uri="{FF2B5EF4-FFF2-40B4-BE49-F238E27FC236}">
                <a16:creationId xmlns:a16="http://schemas.microsoft.com/office/drawing/2014/main" id="{006C3D7E-5DF0-4E27-98E3-2D87BB15068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extLst>
      <p:ext uri="{BB962C8B-B14F-4D97-AF65-F5344CB8AC3E}">
        <p14:creationId xmlns:p14="http://schemas.microsoft.com/office/powerpoint/2010/main" val="93570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70CF-B200-4ABA-935F-99EF236F1D0F}"/>
              </a:ext>
            </a:extLst>
          </p:cNvPr>
          <p:cNvSpPr>
            <a:spLocks noGrp="1"/>
          </p:cNvSpPr>
          <p:nvPr>
            <p:ph type="title"/>
          </p:nvPr>
        </p:nvSpPr>
        <p:spPr>
          <a:xfrm>
            <a:off x="1931350" y="643724"/>
            <a:ext cx="9169636" cy="720191"/>
          </a:xfrm>
        </p:spPr>
        <p:txBody>
          <a:bodyPr/>
          <a:lstStyle>
            <a:lvl1pPr>
              <a:defRPr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80B786A5-B384-4935-94CD-1B75192CD190}"/>
              </a:ext>
            </a:extLst>
          </p:cNvPr>
          <p:cNvSpPr>
            <a:spLocks noGrp="1"/>
          </p:cNvSpPr>
          <p:nvPr>
            <p:ph idx="1"/>
          </p:nvPr>
        </p:nvSpPr>
        <p:spPr>
          <a:xfrm>
            <a:off x="914400" y="1825625"/>
            <a:ext cx="10186587" cy="4351338"/>
          </a:xfrm>
        </p:spPr>
        <p:txBody>
          <a:bodyPr/>
          <a:lstStyle>
            <a:lvl1pPr>
              <a:defRPr b="1"/>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563AD23-572C-445B-A741-C54E26F31591}"/>
              </a:ext>
            </a:extLst>
          </p:cNvPr>
          <p:cNvSpPr>
            <a:spLocks noGrp="1"/>
          </p:cNvSpPr>
          <p:nvPr>
            <p:ph type="dt" sz="half" idx="10"/>
          </p:nvPr>
        </p:nvSpPr>
        <p:spPr>
          <a:xfrm>
            <a:off x="914400" y="6356350"/>
            <a:ext cx="2667000" cy="365125"/>
          </a:xfrm>
        </p:spPr>
        <p:txBody>
          <a:bodyPr/>
          <a:lstStyle/>
          <a:p>
            <a:fld id="{135D6C30-81B5-4CC8-A252-C29469CC9DBB}" type="datetime1">
              <a:rPr lang="en-IN" smtClean="0"/>
              <a:t>05-03-2024</a:t>
            </a:fld>
            <a:endParaRPr lang="en-IN" dirty="0"/>
          </a:p>
        </p:txBody>
      </p:sp>
      <p:sp>
        <p:nvSpPr>
          <p:cNvPr id="5" name="Footer Placeholder 4">
            <a:extLst>
              <a:ext uri="{FF2B5EF4-FFF2-40B4-BE49-F238E27FC236}">
                <a16:creationId xmlns:a16="http://schemas.microsoft.com/office/drawing/2014/main" id="{B92E2E21-A592-42F0-8F1B-E9EFA2BE2C62}"/>
              </a:ext>
            </a:extLst>
          </p:cNvPr>
          <p:cNvSpPr>
            <a:spLocks noGrp="1"/>
          </p:cNvSpPr>
          <p:nvPr>
            <p:ph type="ftr" sz="quarter" idx="11"/>
          </p:nvPr>
        </p:nvSpPr>
        <p:spPr/>
        <p:txBody>
          <a:bodyPr/>
          <a:lstStyle/>
          <a:p>
            <a:r>
              <a:rPr lang="en-IN" dirty="0"/>
              <a:t>IIITU-HP-India-&lt;Event Identifier&gt; </a:t>
            </a:r>
          </a:p>
        </p:txBody>
      </p:sp>
      <p:sp>
        <p:nvSpPr>
          <p:cNvPr id="6" name="Slide Number Placeholder 5">
            <a:extLst>
              <a:ext uri="{FF2B5EF4-FFF2-40B4-BE49-F238E27FC236}">
                <a16:creationId xmlns:a16="http://schemas.microsoft.com/office/drawing/2014/main" id="{0A6F40AB-4E89-40E6-BE4E-B4D29E32F8B3}"/>
              </a:ext>
            </a:extLst>
          </p:cNvPr>
          <p:cNvSpPr>
            <a:spLocks noGrp="1"/>
          </p:cNvSpPr>
          <p:nvPr>
            <p:ph type="sldNum" sz="quarter" idx="12"/>
          </p:nvPr>
        </p:nvSpPr>
        <p:spPr>
          <a:xfrm>
            <a:off x="8610600" y="6356350"/>
            <a:ext cx="2490387" cy="365125"/>
          </a:xfrm>
        </p:spPr>
        <p:txBody>
          <a:bodyPr/>
          <a:lstStyle/>
          <a:p>
            <a:fld id="{386EA003-ED41-46D8-B4B7-82D37B4645E4}" type="slidenum">
              <a:rPr lang="en-IN" smtClean="0"/>
              <a:t>‹#›</a:t>
            </a:fld>
            <a:endParaRPr lang="en-IN" dirty="0"/>
          </a:p>
        </p:txBody>
      </p:sp>
      <p:pic>
        <p:nvPicPr>
          <p:cNvPr id="8" name="Picture 7">
            <a:extLst>
              <a:ext uri="{FF2B5EF4-FFF2-40B4-BE49-F238E27FC236}">
                <a16:creationId xmlns:a16="http://schemas.microsoft.com/office/drawing/2014/main" id="{3738F696-D26D-4BAE-B95E-57489804FD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extLst>
      <p:ext uri="{BB962C8B-B14F-4D97-AF65-F5344CB8AC3E}">
        <p14:creationId xmlns:p14="http://schemas.microsoft.com/office/powerpoint/2010/main" val="262904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E994-1340-4229-8829-74A541D8B46C}"/>
              </a:ext>
            </a:extLst>
          </p:cNvPr>
          <p:cNvSpPr>
            <a:spLocks noGrp="1"/>
          </p:cNvSpPr>
          <p:nvPr>
            <p:ph type="title"/>
          </p:nvPr>
        </p:nvSpPr>
        <p:spPr>
          <a:xfrm>
            <a:off x="831850" y="1735931"/>
            <a:ext cx="10515600" cy="2826544"/>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75FC45-85CA-4513-8811-87F927CE0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36D589-F9C4-48B8-A759-2100DB35015F}"/>
              </a:ext>
            </a:extLst>
          </p:cNvPr>
          <p:cNvSpPr>
            <a:spLocks noGrp="1"/>
          </p:cNvSpPr>
          <p:nvPr>
            <p:ph type="dt" sz="half" idx="10"/>
          </p:nvPr>
        </p:nvSpPr>
        <p:spPr/>
        <p:txBody>
          <a:bodyPr/>
          <a:lstStyle/>
          <a:p>
            <a:fld id="{ABAE97A6-0478-4EC6-B786-659910C8F223}" type="datetime1">
              <a:rPr lang="en-IN" smtClean="0"/>
              <a:t>05-03-2024</a:t>
            </a:fld>
            <a:endParaRPr lang="en-IN"/>
          </a:p>
        </p:txBody>
      </p:sp>
      <p:sp>
        <p:nvSpPr>
          <p:cNvPr id="5" name="Footer Placeholder 4">
            <a:extLst>
              <a:ext uri="{FF2B5EF4-FFF2-40B4-BE49-F238E27FC236}">
                <a16:creationId xmlns:a16="http://schemas.microsoft.com/office/drawing/2014/main" id="{911A62A6-B057-424B-A563-D5D5C77A7E4D}"/>
              </a:ext>
            </a:extLst>
          </p:cNvPr>
          <p:cNvSpPr>
            <a:spLocks noGrp="1"/>
          </p:cNvSpPr>
          <p:nvPr>
            <p:ph type="ftr" sz="quarter" idx="11"/>
          </p:nvPr>
        </p:nvSpPr>
        <p:spPr/>
        <p:txBody>
          <a:bodyPr/>
          <a:lstStyle/>
          <a:p>
            <a:r>
              <a:rPr lang="en-IN"/>
              <a:t>IIITU-HP-India-&lt;Event Identifier&gt; </a:t>
            </a:r>
          </a:p>
        </p:txBody>
      </p:sp>
      <p:sp>
        <p:nvSpPr>
          <p:cNvPr id="6" name="Slide Number Placeholder 5">
            <a:extLst>
              <a:ext uri="{FF2B5EF4-FFF2-40B4-BE49-F238E27FC236}">
                <a16:creationId xmlns:a16="http://schemas.microsoft.com/office/drawing/2014/main" id="{16E5DC16-4588-482D-8864-3C6ACD096C30}"/>
              </a:ext>
            </a:extLst>
          </p:cNvPr>
          <p:cNvSpPr>
            <a:spLocks noGrp="1"/>
          </p:cNvSpPr>
          <p:nvPr>
            <p:ph type="sldNum" sz="quarter" idx="12"/>
          </p:nvPr>
        </p:nvSpPr>
        <p:spPr/>
        <p:txBody>
          <a:bodyPr/>
          <a:lstStyle/>
          <a:p>
            <a:fld id="{386EA003-ED41-46D8-B4B7-82D37B4645E4}" type="slidenum">
              <a:rPr lang="en-IN" smtClean="0"/>
              <a:t>‹#›</a:t>
            </a:fld>
            <a:endParaRPr lang="en-IN"/>
          </a:p>
        </p:txBody>
      </p:sp>
      <p:pic>
        <p:nvPicPr>
          <p:cNvPr id="11" name="Picture 10">
            <a:extLst>
              <a:ext uri="{FF2B5EF4-FFF2-40B4-BE49-F238E27FC236}">
                <a16:creationId xmlns:a16="http://schemas.microsoft.com/office/drawing/2014/main" id="{FDA5EA32-7719-4B7C-9791-E221BC1791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extLst>
      <p:ext uri="{BB962C8B-B14F-4D97-AF65-F5344CB8AC3E}">
        <p14:creationId xmlns:p14="http://schemas.microsoft.com/office/powerpoint/2010/main" val="10686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62FB-AC3A-4E7E-80F4-69E45D78402A}"/>
              </a:ext>
            </a:extLst>
          </p:cNvPr>
          <p:cNvSpPr>
            <a:spLocks noGrp="1"/>
          </p:cNvSpPr>
          <p:nvPr>
            <p:ph type="title"/>
          </p:nvPr>
        </p:nvSpPr>
        <p:spPr>
          <a:xfrm>
            <a:off x="1845891" y="365125"/>
            <a:ext cx="9505063" cy="1325563"/>
          </a:xfrm>
        </p:spPr>
        <p:txBody>
          <a:bodyPr/>
          <a:lstStyle>
            <a:lvl1pPr>
              <a:defRPr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85CFCF5C-1C83-48C7-A2B1-E640E3C0EA4D}"/>
              </a:ext>
            </a:extLst>
          </p:cNvPr>
          <p:cNvSpPr>
            <a:spLocks noGrp="1"/>
          </p:cNvSpPr>
          <p:nvPr>
            <p:ph sz="half" idx="1"/>
          </p:nvPr>
        </p:nvSpPr>
        <p:spPr>
          <a:xfrm>
            <a:off x="838200" y="1825625"/>
            <a:ext cx="5181600" cy="4351338"/>
          </a:xfrm>
        </p:spPr>
        <p:txBody>
          <a:bodyPr/>
          <a:lstStyle>
            <a:lvl1pPr>
              <a:defRPr b="1"/>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F9C36CF6-DE18-4BA8-92AD-20433C191196}"/>
              </a:ext>
            </a:extLst>
          </p:cNvPr>
          <p:cNvSpPr>
            <a:spLocks noGrp="1"/>
          </p:cNvSpPr>
          <p:nvPr>
            <p:ph sz="half" idx="2"/>
          </p:nvPr>
        </p:nvSpPr>
        <p:spPr>
          <a:xfrm>
            <a:off x="6172200" y="1825625"/>
            <a:ext cx="5181600" cy="4351338"/>
          </a:xfrm>
        </p:spPr>
        <p:txBody>
          <a:bodyPr/>
          <a:lstStyle>
            <a:lvl1pPr>
              <a:defRPr b="1"/>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C5E56EFF-8EFF-4CBC-9D94-92E9B5562F76}"/>
              </a:ext>
            </a:extLst>
          </p:cNvPr>
          <p:cNvSpPr>
            <a:spLocks noGrp="1"/>
          </p:cNvSpPr>
          <p:nvPr>
            <p:ph type="dt" sz="half" idx="10"/>
          </p:nvPr>
        </p:nvSpPr>
        <p:spPr/>
        <p:txBody>
          <a:bodyPr/>
          <a:lstStyle/>
          <a:p>
            <a:fld id="{2B724DAA-122B-430A-B25E-ADC4445A1418}" type="datetime1">
              <a:rPr lang="en-IN" smtClean="0"/>
              <a:t>05-03-2024</a:t>
            </a:fld>
            <a:endParaRPr lang="en-IN"/>
          </a:p>
        </p:txBody>
      </p:sp>
      <p:sp>
        <p:nvSpPr>
          <p:cNvPr id="6" name="Footer Placeholder 5">
            <a:extLst>
              <a:ext uri="{FF2B5EF4-FFF2-40B4-BE49-F238E27FC236}">
                <a16:creationId xmlns:a16="http://schemas.microsoft.com/office/drawing/2014/main" id="{5E77B0F0-88AC-4FFE-9C8E-5AD11E428728}"/>
              </a:ext>
            </a:extLst>
          </p:cNvPr>
          <p:cNvSpPr>
            <a:spLocks noGrp="1"/>
          </p:cNvSpPr>
          <p:nvPr>
            <p:ph type="ftr" sz="quarter" idx="11"/>
          </p:nvPr>
        </p:nvSpPr>
        <p:spPr/>
        <p:txBody>
          <a:bodyPr/>
          <a:lstStyle/>
          <a:p>
            <a:r>
              <a:rPr lang="en-IN"/>
              <a:t>IIITU-HP-India-&lt;Event Identifier&gt; </a:t>
            </a:r>
          </a:p>
        </p:txBody>
      </p:sp>
      <p:sp>
        <p:nvSpPr>
          <p:cNvPr id="7" name="Slide Number Placeholder 6">
            <a:extLst>
              <a:ext uri="{FF2B5EF4-FFF2-40B4-BE49-F238E27FC236}">
                <a16:creationId xmlns:a16="http://schemas.microsoft.com/office/drawing/2014/main" id="{3C818CB8-0058-4425-98C7-1846388F41AE}"/>
              </a:ext>
            </a:extLst>
          </p:cNvPr>
          <p:cNvSpPr>
            <a:spLocks noGrp="1"/>
          </p:cNvSpPr>
          <p:nvPr>
            <p:ph type="sldNum" sz="quarter" idx="12"/>
          </p:nvPr>
        </p:nvSpPr>
        <p:spPr/>
        <p:txBody>
          <a:bodyPr/>
          <a:lstStyle/>
          <a:p>
            <a:fld id="{386EA003-ED41-46D8-B4B7-82D37B4645E4}" type="slidenum">
              <a:rPr lang="en-IN" smtClean="0"/>
              <a:t>‹#›</a:t>
            </a:fld>
            <a:endParaRPr lang="en-IN"/>
          </a:p>
        </p:txBody>
      </p:sp>
      <p:pic>
        <p:nvPicPr>
          <p:cNvPr id="10" name="Picture 9">
            <a:extLst>
              <a:ext uri="{FF2B5EF4-FFF2-40B4-BE49-F238E27FC236}">
                <a16:creationId xmlns:a16="http://schemas.microsoft.com/office/drawing/2014/main" id="{D8E0B247-03EE-41E1-856E-612B5C6BC9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extLst>
      <p:ext uri="{BB962C8B-B14F-4D97-AF65-F5344CB8AC3E}">
        <p14:creationId xmlns:p14="http://schemas.microsoft.com/office/powerpoint/2010/main" val="294262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400F-E15E-49FC-AF0F-D22D424FB611}"/>
              </a:ext>
            </a:extLst>
          </p:cNvPr>
          <p:cNvSpPr>
            <a:spLocks noGrp="1"/>
          </p:cNvSpPr>
          <p:nvPr>
            <p:ph type="title"/>
          </p:nvPr>
        </p:nvSpPr>
        <p:spPr>
          <a:xfrm>
            <a:off x="1862983" y="365125"/>
            <a:ext cx="9489228" cy="1325563"/>
          </a:xfrm>
        </p:spPr>
        <p:txBody>
          <a:bodyPr/>
          <a:lstStyle>
            <a:lvl1pPr>
              <a:defRPr b="1"/>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13043D62-5CC3-469F-8160-40849C162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75B0A5-2283-46E5-8B7F-34ADD16036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0A3F5D-B1D6-40DE-AD56-DB55CB995D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6CDF91-2E84-4AF6-9A78-088CBA690D6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7364D2-0241-4E6F-938B-C7D5124CF0D3}"/>
              </a:ext>
            </a:extLst>
          </p:cNvPr>
          <p:cNvSpPr>
            <a:spLocks noGrp="1"/>
          </p:cNvSpPr>
          <p:nvPr>
            <p:ph type="dt" sz="half" idx="10"/>
          </p:nvPr>
        </p:nvSpPr>
        <p:spPr/>
        <p:txBody>
          <a:bodyPr/>
          <a:lstStyle/>
          <a:p>
            <a:fld id="{0953FA11-86E5-4CC0-BDC8-ECCCD9FC77E7}" type="datetime1">
              <a:rPr lang="en-IN" smtClean="0"/>
              <a:t>05-03-2024</a:t>
            </a:fld>
            <a:endParaRPr lang="en-IN"/>
          </a:p>
        </p:txBody>
      </p:sp>
      <p:sp>
        <p:nvSpPr>
          <p:cNvPr id="8" name="Footer Placeholder 7">
            <a:extLst>
              <a:ext uri="{FF2B5EF4-FFF2-40B4-BE49-F238E27FC236}">
                <a16:creationId xmlns:a16="http://schemas.microsoft.com/office/drawing/2014/main" id="{54DCAFE9-6A7B-46D0-9D89-D91BA91AC4B0}"/>
              </a:ext>
            </a:extLst>
          </p:cNvPr>
          <p:cNvSpPr>
            <a:spLocks noGrp="1"/>
          </p:cNvSpPr>
          <p:nvPr>
            <p:ph type="ftr" sz="quarter" idx="11"/>
          </p:nvPr>
        </p:nvSpPr>
        <p:spPr/>
        <p:txBody>
          <a:bodyPr/>
          <a:lstStyle/>
          <a:p>
            <a:r>
              <a:rPr lang="en-IN"/>
              <a:t>IIITU-HP-India-&lt;Event Identifier&gt; </a:t>
            </a:r>
          </a:p>
        </p:txBody>
      </p:sp>
      <p:sp>
        <p:nvSpPr>
          <p:cNvPr id="9" name="Slide Number Placeholder 8">
            <a:extLst>
              <a:ext uri="{FF2B5EF4-FFF2-40B4-BE49-F238E27FC236}">
                <a16:creationId xmlns:a16="http://schemas.microsoft.com/office/drawing/2014/main" id="{88374E2B-DE97-4551-91D5-C9F35162B1D6}"/>
              </a:ext>
            </a:extLst>
          </p:cNvPr>
          <p:cNvSpPr>
            <a:spLocks noGrp="1"/>
          </p:cNvSpPr>
          <p:nvPr>
            <p:ph type="sldNum" sz="quarter" idx="12"/>
          </p:nvPr>
        </p:nvSpPr>
        <p:spPr/>
        <p:txBody>
          <a:bodyPr/>
          <a:lstStyle/>
          <a:p>
            <a:fld id="{386EA003-ED41-46D8-B4B7-82D37B4645E4}" type="slidenum">
              <a:rPr lang="en-IN" smtClean="0"/>
              <a:t>‹#›</a:t>
            </a:fld>
            <a:endParaRPr lang="en-IN"/>
          </a:p>
        </p:txBody>
      </p:sp>
      <p:pic>
        <p:nvPicPr>
          <p:cNvPr id="12" name="Picture 11">
            <a:extLst>
              <a:ext uri="{FF2B5EF4-FFF2-40B4-BE49-F238E27FC236}">
                <a16:creationId xmlns:a16="http://schemas.microsoft.com/office/drawing/2014/main" id="{4644AB56-BE01-44B4-AAB2-AEF3FBCAE7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extLst>
      <p:ext uri="{BB962C8B-B14F-4D97-AF65-F5344CB8AC3E}">
        <p14:creationId xmlns:p14="http://schemas.microsoft.com/office/powerpoint/2010/main" val="2666350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89F6-B0DF-4F38-95DE-EFC76BF6A4FC}"/>
              </a:ext>
            </a:extLst>
          </p:cNvPr>
          <p:cNvSpPr>
            <a:spLocks noGrp="1"/>
          </p:cNvSpPr>
          <p:nvPr>
            <p:ph type="title"/>
          </p:nvPr>
        </p:nvSpPr>
        <p:spPr>
          <a:xfrm>
            <a:off x="1880075" y="365125"/>
            <a:ext cx="8864124" cy="1325563"/>
          </a:xfrm>
        </p:spPr>
        <p:txBody>
          <a:bodyPr/>
          <a:lstStyle>
            <a:lvl1pPr>
              <a:defRPr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C40C0369-24BF-436A-BEFA-5F52A6AA2EC1}"/>
              </a:ext>
            </a:extLst>
          </p:cNvPr>
          <p:cNvSpPr>
            <a:spLocks noGrp="1"/>
          </p:cNvSpPr>
          <p:nvPr>
            <p:ph type="dt" sz="half" idx="10"/>
          </p:nvPr>
        </p:nvSpPr>
        <p:spPr/>
        <p:txBody>
          <a:bodyPr/>
          <a:lstStyle/>
          <a:p>
            <a:fld id="{088698F3-8D76-41E9-8F41-088FD626D6AC}" type="datetime1">
              <a:rPr lang="en-IN" smtClean="0"/>
              <a:t>05-03-2024</a:t>
            </a:fld>
            <a:endParaRPr lang="en-IN"/>
          </a:p>
        </p:txBody>
      </p:sp>
      <p:sp>
        <p:nvSpPr>
          <p:cNvPr id="4" name="Footer Placeholder 3">
            <a:extLst>
              <a:ext uri="{FF2B5EF4-FFF2-40B4-BE49-F238E27FC236}">
                <a16:creationId xmlns:a16="http://schemas.microsoft.com/office/drawing/2014/main" id="{37AA2949-A01B-4D18-ADE2-C579FF3F0333}"/>
              </a:ext>
            </a:extLst>
          </p:cNvPr>
          <p:cNvSpPr>
            <a:spLocks noGrp="1"/>
          </p:cNvSpPr>
          <p:nvPr>
            <p:ph type="ftr" sz="quarter" idx="11"/>
          </p:nvPr>
        </p:nvSpPr>
        <p:spPr/>
        <p:txBody>
          <a:bodyPr/>
          <a:lstStyle/>
          <a:p>
            <a:r>
              <a:rPr lang="en-IN"/>
              <a:t>IIITU-HP-India-&lt;Event Identifier&gt; </a:t>
            </a:r>
          </a:p>
        </p:txBody>
      </p:sp>
      <p:sp>
        <p:nvSpPr>
          <p:cNvPr id="5" name="Slide Number Placeholder 4">
            <a:extLst>
              <a:ext uri="{FF2B5EF4-FFF2-40B4-BE49-F238E27FC236}">
                <a16:creationId xmlns:a16="http://schemas.microsoft.com/office/drawing/2014/main" id="{1A4E840E-5FFC-459A-B3B9-36C0CA23B73E}"/>
              </a:ext>
            </a:extLst>
          </p:cNvPr>
          <p:cNvSpPr>
            <a:spLocks noGrp="1"/>
          </p:cNvSpPr>
          <p:nvPr>
            <p:ph type="sldNum" sz="quarter" idx="12"/>
          </p:nvPr>
        </p:nvSpPr>
        <p:spPr/>
        <p:txBody>
          <a:bodyPr/>
          <a:lstStyle/>
          <a:p>
            <a:fld id="{386EA003-ED41-46D8-B4B7-82D37B4645E4}" type="slidenum">
              <a:rPr lang="en-IN" smtClean="0"/>
              <a:t>‹#›</a:t>
            </a:fld>
            <a:endParaRPr lang="en-IN"/>
          </a:p>
        </p:txBody>
      </p:sp>
      <p:pic>
        <p:nvPicPr>
          <p:cNvPr id="9" name="Picture 8">
            <a:extLst>
              <a:ext uri="{FF2B5EF4-FFF2-40B4-BE49-F238E27FC236}">
                <a16:creationId xmlns:a16="http://schemas.microsoft.com/office/drawing/2014/main" id="{B11938F8-24B2-4D10-B4AF-5F8EE69225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extLst>
      <p:ext uri="{BB962C8B-B14F-4D97-AF65-F5344CB8AC3E}">
        <p14:creationId xmlns:p14="http://schemas.microsoft.com/office/powerpoint/2010/main" val="370546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307367-FC9D-4A82-BD3C-101396D8289C}"/>
              </a:ext>
            </a:extLst>
          </p:cNvPr>
          <p:cNvSpPr>
            <a:spLocks noGrp="1"/>
          </p:cNvSpPr>
          <p:nvPr>
            <p:ph type="dt" sz="half" idx="10"/>
          </p:nvPr>
        </p:nvSpPr>
        <p:spPr/>
        <p:txBody>
          <a:bodyPr/>
          <a:lstStyle/>
          <a:p>
            <a:fld id="{0045FEC1-0CBF-4DF5-A284-DAC81DC04099}" type="datetime1">
              <a:rPr lang="en-IN" smtClean="0"/>
              <a:t>05-03-2024</a:t>
            </a:fld>
            <a:endParaRPr lang="en-IN"/>
          </a:p>
        </p:txBody>
      </p:sp>
      <p:sp>
        <p:nvSpPr>
          <p:cNvPr id="3" name="Footer Placeholder 2">
            <a:extLst>
              <a:ext uri="{FF2B5EF4-FFF2-40B4-BE49-F238E27FC236}">
                <a16:creationId xmlns:a16="http://schemas.microsoft.com/office/drawing/2014/main" id="{47817CF7-31A5-436B-8FD8-CC9EF70491B1}"/>
              </a:ext>
            </a:extLst>
          </p:cNvPr>
          <p:cNvSpPr>
            <a:spLocks noGrp="1"/>
          </p:cNvSpPr>
          <p:nvPr>
            <p:ph type="ftr" sz="quarter" idx="11"/>
          </p:nvPr>
        </p:nvSpPr>
        <p:spPr/>
        <p:txBody>
          <a:bodyPr/>
          <a:lstStyle/>
          <a:p>
            <a:r>
              <a:rPr lang="en-IN"/>
              <a:t>IIITU-HP-India-&lt;Event Identifier&gt; </a:t>
            </a:r>
          </a:p>
        </p:txBody>
      </p:sp>
      <p:sp>
        <p:nvSpPr>
          <p:cNvPr id="4" name="Slide Number Placeholder 3">
            <a:extLst>
              <a:ext uri="{FF2B5EF4-FFF2-40B4-BE49-F238E27FC236}">
                <a16:creationId xmlns:a16="http://schemas.microsoft.com/office/drawing/2014/main" id="{790B3F29-9B0B-4E40-BC4F-206D9D971A86}"/>
              </a:ext>
            </a:extLst>
          </p:cNvPr>
          <p:cNvSpPr>
            <a:spLocks noGrp="1"/>
          </p:cNvSpPr>
          <p:nvPr>
            <p:ph type="sldNum" sz="quarter" idx="12"/>
          </p:nvPr>
        </p:nvSpPr>
        <p:spPr/>
        <p:txBody>
          <a:bodyPr/>
          <a:lstStyle/>
          <a:p>
            <a:fld id="{386EA003-ED41-46D8-B4B7-82D37B4645E4}" type="slidenum">
              <a:rPr lang="en-IN" smtClean="0"/>
              <a:t>‹#›</a:t>
            </a:fld>
            <a:endParaRPr lang="en-IN"/>
          </a:p>
        </p:txBody>
      </p:sp>
      <p:sp>
        <p:nvSpPr>
          <p:cNvPr id="7" name="Title 6">
            <a:extLst>
              <a:ext uri="{FF2B5EF4-FFF2-40B4-BE49-F238E27FC236}">
                <a16:creationId xmlns:a16="http://schemas.microsoft.com/office/drawing/2014/main" id="{C1C1B1D3-0951-4AD0-A93D-46AB16681ED8}"/>
              </a:ext>
            </a:extLst>
          </p:cNvPr>
          <p:cNvSpPr>
            <a:spLocks noGrp="1"/>
          </p:cNvSpPr>
          <p:nvPr>
            <p:ph type="title"/>
          </p:nvPr>
        </p:nvSpPr>
        <p:spPr>
          <a:xfrm>
            <a:off x="3057543" y="2074783"/>
            <a:ext cx="6487736" cy="1354217"/>
          </a:xfrm>
        </p:spPr>
        <p:txBody>
          <a:bodyPr/>
          <a:lstStyle>
            <a:lvl1pPr>
              <a:defRPr b="1"/>
            </a:lvl1pPr>
          </a:lstStyle>
          <a:p>
            <a:pPr algn="ctr"/>
            <a:r>
              <a:rPr lang="en-US" dirty="0"/>
              <a:t>Thanks!</a:t>
            </a:r>
            <a:br>
              <a:rPr lang="en-US" dirty="0"/>
            </a:br>
            <a:r>
              <a:rPr lang="en-US" dirty="0"/>
              <a:t>Questions and Answers</a:t>
            </a:r>
            <a:endParaRPr lang="en-IN" dirty="0"/>
          </a:p>
        </p:txBody>
      </p:sp>
      <p:sp>
        <p:nvSpPr>
          <p:cNvPr id="8" name="Title 8">
            <a:extLst>
              <a:ext uri="{FF2B5EF4-FFF2-40B4-BE49-F238E27FC236}">
                <a16:creationId xmlns:a16="http://schemas.microsoft.com/office/drawing/2014/main" id="{5A7C87E4-09FF-4003-AE52-D31E5DB09528}"/>
              </a:ext>
            </a:extLst>
          </p:cNvPr>
          <p:cNvSpPr txBox="1">
            <a:spLocks/>
          </p:cNvSpPr>
          <p:nvPr userDrawn="1"/>
        </p:nvSpPr>
        <p:spPr>
          <a:xfrm>
            <a:off x="2833376" y="4940578"/>
            <a:ext cx="6019800" cy="1415772"/>
          </a:xfrm>
          <a:prstGeom prst="rect">
            <a:avLst/>
          </a:prstGeom>
        </p:spPr>
        <p:txBody>
          <a:bodyPr wrap="square" lIns="0" tIns="0" rIns="0" bIns="0">
            <a:spAutoFit/>
          </a:bodyPr>
          <a:lstStyle>
            <a:lvl1pPr>
              <a:defRPr sz="4400" b="1" i="0">
                <a:solidFill>
                  <a:srgbClr val="3A3838"/>
                </a:solidFill>
                <a:latin typeface="Calibri"/>
                <a:ea typeface="+mj-ea"/>
                <a:cs typeface="Calibri"/>
              </a:defRPr>
            </a:lvl1pPr>
          </a:lstStyle>
          <a:p>
            <a:pPr algn="ctr"/>
            <a:r>
              <a:rPr lang="en-IN" sz="2400" i="1" kern="0" dirty="0">
                <a:solidFill>
                  <a:schemeClr val="tx1"/>
                </a:solidFill>
              </a:rPr>
              <a:t>Contact Details: </a:t>
            </a:r>
          </a:p>
          <a:p>
            <a:pPr algn="ctr"/>
            <a:r>
              <a:rPr lang="en-IN" sz="2400" i="1" kern="0" dirty="0">
                <a:solidFill>
                  <a:schemeClr val="tx1"/>
                </a:solidFill>
              </a:rPr>
              <a:t>Name, Email, and Mobile Number </a:t>
            </a:r>
          </a:p>
          <a:p>
            <a:pPr algn="ctr"/>
            <a:endParaRPr lang="en-IN" i="1" kern="0" dirty="0">
              <a:solidFill>
                <a:schemeClr val="tx1"/>
              </a:solidFill>
            </a:endParaRPr>
          </a:p>
        </p:txBody>
      </p:sp>
      <p:pic>
        <p:nvPicPr>
          <p:cNvPr id="11" name="Picture 10">
            <a:extLst>
              <a:ext uri="{FF2B5EF4-FFF2-40B4-BE49-F238E27FC236}">
                <a16:creationId xmlns:a16="http://schemas.microsoft.com/office/drawing/2014/main" id="{EE08455D-E48E-4649-A716-3FFD3A4E2E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extLst>
      <p:ext uri="{BB962C8B-B14F-4D97-AF65-F5344CB8AC3E}">
        <p14:creationId xmlns:p14="http://schemas.microsoft.com/office/powerpoint/2010/main" val="166723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6FDB-F598-442D-846D-CF5B25F76C67}"/>
              </a:ext>
            </a:extLst>
          </p:cNvPr>
          <p:cNvSpPr>
            <a:spLocks noGrp="1"/>
          </p:cNvSpPr>
          <p:nvPr>
            <p:ph type="title"/>
          </p:nvPr>
        </p:nvSpPr>
        <p:spPr>
          <a:xfrm>
            <a:off x="5183188" y="449262"/>
            <a:ext cx="3932237" cy="1600200"/>
          </a:xfrm>
        </p:spPr>
        <p:txBody>
          <a:bodyPr anchor="b"/>
          <a:lstStyle>
            <a:lvl1pPr>
              <a:defRPr sz="32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FF2C370E-9F04-4122-83ED-7A2B0783A0F2}"/>
              </a:ext>
            </a:extLst>
          </p:cNvPr>
          <p:cNvSpPr>
            <a:spLocks noGrp="1"/>
          </p:cNvSpPr>
          <p:nvPr>
            <p:ph idx="1"/>
          </p:nvPr>
        </p:nvSpPr>
        <p:spPr>
          <a:xfrm>
            <a:off x="5183188" y="2049462"/>
            <a:ext cx="5561012" cy="38115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53D963-6F55-4875-BAF1-559B4E777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2A3C-84D9-41B5-AFC8-B76CE29DA5CA}"/>
              </a:ext>
            </a:extLst>
          </p:cNvPr>
          <p:cNvSpPr>
            <a:spLocks noGrp="1"/>
          </p:cNvSpPr>
          <p:nvPr>
            <p:ph type="dt" sz="half" idx="10"/>
          </p:nvPr>
        </p:nvSpPr>
        <p:spPr/>
        <p:txBody>
          <a:bodyPr/>
          <a:lstStyle/>
          <a:p>
            <a:fld id="{84A024C6-1837-453B-9DB6-1F05BA5A176C}" type="datetime1">
              <a:rPr lang="en-IN" smtClean="0"/>
              <a:t>05-03-2024</a:t>
            </a:fld>
            <a:endParaRPr lang="en-IN"/>
          </a:p>
        </p:txBody>
      </p:sp>
      <p:sp>
        <p:nvSpPr>
          <p:cNvPr id="6" name="Footer Placeholder 5">
            <a:extLst>
              <a:ext uri="{FF2B5EF4-FFF2-40B4-BE49-F238E27FC236}">
                <a16:creationId xmlns:a16="http://schemas.microsoft.com/office/drawing/2014/main" id="{D4F4C762-BF09-4B7A-BA1B-66519ECC31BF}"/>
              </a:ext>
            </a:extLst>
          </p:cNvPr>
          <p:cNvSpPr>
            <a:spLocks noGrp="1"/>
          </p:cNvSpPr>
          <p:nvPr>
            <p:ph type="ftr" sz="quarter" idx="11"/>
          </p:nvPr>
        </p:nvSpPr>
        <p:spPr/>
        <p:txBody>
          <a:bodyPr/>
          <a:lstStyle/>
          <a:p>
            <a:r>
              <a:rPr lang="en-IN"/>
              <a:t>IIITU-HP-India-&lt;Event Identifier&gt; </a:t>
            </a:r>
          </a:p>
        </p:txBody>
      </p:sp>
      <p:sp>
        <p:nvSpPr>
          <p:cNvPr id="7" name="Slide Number Placeholder 6">
            <a:extLst>
              <a:ext uri="{FF2B5EF4-FFF2-40B4-BE49-F238E27FC236}">
                <a16:creationId xmlns:a16="http://schemas.microsoft.com/office/drawing/2014/main" id="{69BE8068-3E59-4940-9611-75283ABE1206}"/>
              </a:ext>
            </a:extLst>
          </p:cNvPr>
          <p:cNvSpPr>
            <a:spLocks noGrp="1"/>
          </p:cNvSpPr>
          <p:nvPr>
            <p:ph type="sldNum" sz="quarter" idx="12"/>
          </p:nvPr>
        </p:nvSpPr>
        <p:spPr/>
        <p:txBody>
          <a:bodyPr/>
          <a:lstStyle/>
          <a:p>
            <a:fld id="{386EA003-ED41-46D8-B4B7-82D37B4645E4}" type="slidenum">
              <a:rPr lang="en-IN" smtClean="0"/>
              <a:t>‹#›</a:t>
            </a:fld>
            <a:endParaRPr lang="en-IN"/>
          </a:p>
        </p:txBody>
      </p:sp>
      <p:pic>
        <p:nvPicPr>
          <p:cNvPr id="10" name="Picture 9">
            <a:extLst>
              <a:ext uri="{FF2B5EF4-FFF2-40B4-BE49-F238E27FC236}">
                <a16:creationId xmlns:a16="http://schemas.microsoft.com/office/drawing/2014/main" id="{1005E776-D824-47FB-B364-63590DFAE5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extLst>
      <p:ext uri="{BB962C8B-B14F-4D97-AF65-F5344CB8AC3E}">
        <p14:creationId xmlns:p14="http://schemas.microsoft.com/office/powerpoint/2010/main" val="61454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7150-005C-480A-908E-6AA7E8DB7366}"/>
              </a:ext>
            </a:extLst>
          </p:cNvPr>
          <p:cNvSpPr>
            <a:spLocks noGrp="1"/>
          </p:cNvSpPr>
          <p:nvPr>
            <p:ph type="title"/>
          </p:nvPr>
        </p:nvSpPr>
        <p:spPr>
          <a:xfrm>
            <a:off x="5183188" y="457200"/>
            <a:ext cx="3932237" cy="1600200"/>
          </a:xfrm>
        </p:spPr>
        <p:txBody>
          <a:bodyPr anchor="b"/>
          <a:lstStyle>
            <a:lvl1pPr>
              <a:defRPr sz="3200" b="1"/>
            </a:lvl1pPr>
          </a:lstStyle>
          <a:p>
            <a:r>
              <a:rPr lang="en-US" dirty="0"/>
              <a:t>Click to edit Master title style</a:t>
            </a:r>
            <a:endParaRPr lang="en-IN" dirty="0"/>
          </a:p>
        </p:txBody>
      </p:sp>
      <p:sp>
        <p:nvSpPr>
          <p:cNvPr id="3" name="Picture Placeholder 2">
            <a:extLst>
              <a:ext uri="{FF2B5EF4-FFF2-40B4-BE49-F238E27FC236}">
                <a16:creationId xmlns:a16="http://schemas.microsoft.com/office/drawing/2014/main" id="{B248A1BD-5662-4F92-8B2A-8B0C27FF415A}"/>
              </a:ext>
            </a:extLst>
          </p:cNvPr>
          <p:cNvSpPr>
            <a:spLocks noGrp="1"/>
          </p:cNvSpPr>
          <p:nvPr>
            <p:ph type="pic" idx="1"/>
          </p:nvPr>
        </p:nvSpPr>
        <p:spPr>
          <a:xfrm>
            <a:off x="5183188" y="2057400"/>
            <a:ext cx="5387960" cy="3803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31595B-FB37-421A-B8BE-188015F51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9AC3C72D-FD70-470F-B85B-8290FF5B232D}"/>
              </a:ext>
            </a:extLst>
          </p:cNvPr>
          <p:cNvSpPr>
            <a:spLocks noGrp="1"/>
          </p:cNvSpPr>
          <p:nvPr>
            <p:ph type="dt" sz="half" idx="10"/>
          </p:nvPr>
        </p:nvSpPr>
        <p:spPr/>
        <p:txBody>
          <a:bodyPr/>
          <a:lstStyle/>
          <a:p>
            <a:fld id="{9B60EF3D-2E88-400E-9DA8-29056F70B3B4}" type="datetime1">
              <a:rPr lang="en-IN" smtClean="0"/>
              <a:t>05-03-2024</a:t>
            </a:fld>
            <a:endParaRPr lang="en-IN"/>
          </a:p>
        </p:txBody>
      </p:sp>
      <p:sp>
        <p:nvSpPr>
          <p:cNvPr id="6" name="Footer Placeholder 5">
            <a:extLst>
              <a:ext uri="{FF2B5EF4-FFF2-40B4-BE49-F238E27FC236}">
                <a16:creationId xmlns:a16="http://schemas.microsoft.com/office/drawing/2014/main" id="{D1F62850-B884-47F4-8695-03CF06854286}"/>
              </a:ext>
            </a:extLst>
          </p:cNvPr>
          <p:cNvSpPr>
            <a:spLocks noGrp="1"/>
          </p:cNvSpPr>
          <p:nvPr>
            <p:ph type="ftr" sz="quarter" idx="11"/>
          </p:nvPr>
        </p:nvSpPr>
        <p:spPr/>
        <p:txBody>
          <a:bodyPr/>
          <a:lstStyle/>
          <a:p>
            <a:r>
              <a:rPr lang="en-IN"/>
              <a:t>IIITU-HP-India-&lt;Event Identifier&gt; </a:t>
            </a:r>
          </a:p>
        </p:txBody>
      </p:sp>
      <p:sp>
        <p:nvSpPr>
          <p:cNvPr id="7" name="Slide Number Placeholder 6">
            <a:extLst>
              <a:ext uri="{FF2B5EF4-FFF2-40B4-BE49-F238E27FC236}">
                <a16:creationId xmlns:a16="http://schemas.microsoft.com/office/drawing/2014/main" id="{C292EC38-8E2D-4DD9-B0C5-2C0BE845B5A5}"/>
              </a:ext>
            </a:extLst>
          </p:cNvPr>
          <p:cNvSpPr>
            <a:spLocks noGrp="1"/>
          </p:cNvSpPr>
          <p:nvPr>
            <p:ph type="sldNum" sz="quarter" idx="12"/>
          </p:nvPr>
        </p:nvSpPr>
        <p:spPr/>
        <p:txBody>
          <a:bodyPr/>
          <a:lstStyle/>
          <a:p>
            <a:fld id="{386EA003-ED41-46D8-B4B7-82D37B4645E4}" type="slidenum">
              <a:rPr lang="en-IN" smtClean="0"/>
              <a:t>‹#›</a:t>
            </a:fld>
            <a:endParaRPr lang="en-IN"/>
          </a:p>
        </p:txBody>
      </p:sp>
      <p:pic>
        <p:nvPicPr>
          <p:cNvPr id="10" name="Picture 9">
            <a:extLst>
              <a:ext uri="{FF2B5EF4-FFF2-40B4-BE49-F238E27FC236}">
                <a16:creationId xmlns:a16="http://schemas.microsoft.com/office/drawing/2014/main" id="{D16868D2-B010-432A-9A2B-6F8143B0F5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extLst>
      <p:ext uri="{BB962C8B-B14F-4D97-AF65-F5344CB8AC3E}">
        <p14:creationId xmlns:p14="http://schemas.microsoft.com/office/powerpoint/2010/main" val="266538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B202D8-3D13-4E5B-ACBC-7CFACF051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C00F8878-1C8D-4644-A9A8-E9AF15D8D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BF6E4D81-2E4C-4AEC-B55D-AED9B37AE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2E8E5-8D2C-4EE2-AA42-CE80485A93EF}" type="datetime1">
              <a:rPr lang="en-IN" smtClean="0"/>
              <a:t>05-03-2024</a:t>
            </a:fld>
            <a:endParaRPr lang="en-IN"/>
          </a:p>
        </p:txBody>
      </p:sp>
      <p:sp>
        <p:nvSpPr>
          <p:cNvPr id="5" name="Footer Placeholder 4">
            <a:extLst>
              <a:ext uri="{FF2B5EF4-FFF2-40B4-BE49-F238E27FC236}">
                <a16:creationId xmlns:a16="http://schemas.microsoft.com/office/drawing/2014/main" id="{66089FC7-1E83-4CBF-BFA4-422324ABE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IIITU-HP-India-&lt;Event Identifier&gt; </a:t>
            </a:r>
          </a:p>
        </p:txBody>
      </p:sp>
      <p:sp>
        <p:nvSpPr>
          <p:cNvPr id="6" name="Slide Number Placeholder 5">
            <a:extLst>
              <a:ext uri="{FF2B5EF4-FFF2-40B4-BE49-F238E27FC236}">
                <a16:creationId xmlns:a16="http://schemas.microsoft.com/office/drawing/2014/main" id="{3B2B780D-8861-4B66-8B5E-AAE1DCE5C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EA003-ED41-46D8-B4B7-82D37B4645E4}" type="slidenum">
              <a:rPr lang="en-IN" smtClean="0"/>
              <a:t>‹#›</a:t>
            </a:fld>
            <a:endParaRPr lang="en-IN"/>
          </a:p>
        </p:txBody>
      </p:sp>
      <p:sp>
        <p:nvSpPr>
          <p:cNvPr id="7" name="object 4">
            <a:extLst>
              <a:ext uri="{FF2B5EF4-FFF2-40B4-BE49-F238E27FC236}">
                <a16:creationId xmlns:a16="http://schemas.microsoft.com/office/drawing/2014/main" id="{6F0D93C1-DB03-4232-9B4C-44B16DA79603}"/>
              </a:ext>
            </a:extLst>
          </p:cNvPr>
          <p:cNvSpPr/>
          <p:nvPr userDrawn="1"/>
        </p:nvSpPr>
        <p:spPr>
          <a:xfrm>
            <a:off x="0" y="0"/>
            <a:ext cx="609600" cy="6858000"/>
          </a:xfrm>
          <a:custGeom>
            <a:avLst/>
            <a:gdLst/>
            <a:ahLst/>
            <a:cxnLst/>
            <a:rect l="l" t="t" r="r" b="b"/>
            <a:pathLst>
              <a:path w="5347970" h="6849109">
                <a:moveTo>
                  <a:pt x="5347402" y="0"/>
                </a:moveTo>
                <a:lnTo>
                  <a:pt x="0" y="0"/>
                </a:lnTo>
                <a:lnTo>
                  <a:pt x="0" y="6848854"/>
                </a:lnTo>
                <a:lnTo>
                  <a:pt x="2606294" y="6847575"/>
                </a:lnTo>
                <a:lnTo>
                  <a:pt x="5347402" y="0"/>
                </a:lnTo>
                <a:close/>
              </a:path>
            </a:pathLst>
          </a:custGeom>
          <a:solidFill>
            <a:srgbClr val="1F497D"/>
          </a:solidFill>
          <a:ln>
            <a:solidFill>
              <a:schemeClr val="bg1"/>
            </a:solidFill>
          </a:ln>
        </p:spPr>
        <p:txBody>
          <a:bodyPr wrap="square" lIns="0" tIns="0" rIns="0" bIns="0" rtlCol="0"/>
          <a:lstStyle/>
          <a:p>
            <a:endParaRPr dirty="0">
              <a:solidFill>
                <a:srgbClr val="CC9900">
                  <a:alpha val="69000"/>
                </a:srgbClr>
              </a:solidFill>
            </a:endParaRPr>
          </a:p>
        </p:txBody>
      </p:sp>
    </p:spTree>
    <p:extLst>
      <p:ext uri="{BB962C8B-B14F-4D97-AF65-F5344CB8AC3E}">
        <p14:creationId xmlns:p14="http://schemas.microsoft.com/office/powerpoint/2010/main" val="274891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Email-22324@iiitu.ac.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zendesk.com/" TargetMode="External"/><Relationship Id="rId2" Type="http://schemas.openxmlformats.org/officeDocument/2006/relationships/hyperlink" Target="https://www.liveperson.com/" TargetMode="External"/><Relationship Id="rId1" Type="http://schemas.openxmlformats.org/officeDocument/2006/relationships/slideLayout" Target="../slideLayouts/slideLayout2.xml"/><Relationship Id="rId4" Type="http://schemas.openxmlformats.org/officeDocument/2006/relationships/hyperlink" Target="https://ada.cx/"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manychat.com/" TargetMode="External"/><Relationship Id="rId2" Type="http://schemas.openxmlformats.org/officeDocument/2006/relationships/hyperlink" Target="https://www.drift.com/"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AE1CA79-8071-4F45-B527-911C10C89436}"/>
              </a:ext>
            </a:extLst>
          </p:cNvPr>
          <p:cNvSpPr>
            <a:spLocks noGrp="1"/>
          </p:cNvSpPr>
          <p:nvPr>
            <p:ph type="subTitle" idx="1"/>
          </p:nvPr>
        </p:nvSpPr>
        <p:spPr>
          <a:xfrm>
            <a:off x="1764527" y="4453938"/>
            <a:ext cx="8827273" cy="632451"/>
          </a:xfrm>
        </p:spPr>
        <p:txBody>
          <a:bodyPr>
            <a:normAutofit/>
          </a:bodyPr>
          <a:lstStyle/>
          <a:p>
            <a:pPr marL="12700" algn="ctr">
              <a:lnSpc>
                <a:spcPct val="100000"/>
              </a:lnSpc>
              <a:spcBef>
                <a:spcPts val="100"/>
              </a:spcBef>
            </a:pPr>
            <a:r>
              <a:rPr lang="en-US" sz="2800" spc="-5" dirty="0">
                <a:solidFill>
                  <a:srgbClr val="002060"/>
                </a:solidFill>
                <a:latin typeface="Calibri"/>
                <a:cs typeface="Calibri"/>
              </a:rPr>
              <a:t>C</a:t>
            </a:r>
            <a:r>
              <a:rPr lang="en-IN" sz="2800" spc="-5" dirty="0">
                <a:solidFill>
                  <a:srgbClr val="002060"/>
                </a:solidFill>
                <a:latin typeface="Calibri"/>
                <a:cs typeface="Calibri"/>
              </a:rPr>
              <a:t>hat Analyser</a:t>
            </a:r>
            <a:endParaRPr lang="en-IN" sz="2800" dirty="0">
              <a:latin typeface="Calibri"/>
              <a:cs typeface="Calibri"/>
            </a:endParaRPr>
          </a:p>
        </p:txBody>
      </p:sp>
      <p:sp>
        <p:nvSpPr>
          <p:cNvPr id="4" name="Title 3">
            <a:extLst>
              <a:ext uri="{FF2B5EF4-FFF2-40B4-BE49-F238E27FC236}">
                <a16:creationId xmlns:a16="http://schemas.microsoft.com/office/drawing/2014/main" id="{66C9758F-519C-4CE2-B7B8-B716AAAB09ED}"/>
              </a:ext>
            </a:extLst>
          </p:cNvPr>
          <p:cNvSpPr>
            <a:spLocks noGrp="1"/>
          </p:cNvSpPr>
          <p:nvPr>
            <p:ph type="title"/>
          </p:nvPr>
        </p:nvSpPr>
        <p:spPr>
          <a:xfrm>
            <a:off x="914400" y="480912"/>
            <a:ext cx="11087100" cy="957338"/>
          </a:xfrm>
        </p:spPr>
        <p:txBody>
          <a:bodyPr/>
          <a:lstStyle/>
          <a:p>
            <a:pPr algn="ctr"/>
            <a:r>
              <a:rPr lang="en-IN" sz="3200" dirty="0">
                <a:solidFill>
                  <a:schemeClr val="tx1"/>
                </a:solidFill>
              </a:rPr>
              <a:t>Indian Institute of Information Technology Una</a:t>
            </a:r>
            <a:endParaRPr lang="en-IN" sz="3200" dirty="0"/>
          </a:p>
        </p:txBody>
      </p:sp>
      <p:sp>
        <p:nvSpPr>
          <p:cNvPr id="6" name="Date Placeholder 5">
            <a:extLst>
              <a:ext uri="{FF2B5EF4-FFF2-40B4-BE49-F238E27FC236}">
                <a16:creationId xmlns:a16="http://schemas.microsoft.com/office/drawing/2014/main" id="{E79922CA-484D-4EFD-B5A0-05963686A13B}"/>
              </a:ext>
            </a:extLst>
          </p:cNvPr>
          <p:cNvSpPr>
            <a:spLocks noGrp="1"/>
          </p:cNvSpPr>
          <p:nvPr>
            <p:ph type="dt" sz="half" idx="10"/>
          </p:nvPr>
        </p:nvSpPr>
        <p:spPr/>
        <p:txBody>
          <a:bodyPr/>
          <a:lstStyle/>
          <a:p>
            <a:fld id="{9B2FFC6F-1492-413B-AB89-9B39DCC3A925}" type="datetime1">
              <a:rPr lang="en-IN" smtClean="0"/>
              <a:t>05-03-2024</a:t>
            </a:fld>
            <a:endParaRPr lang="en-IN"/>
          </a:p>
        </p:txBody>
      </p:sp>
      <p:sp>
        <p:nvSpPr>
          <p:cNvPr id="7" name="Footer Placeholder 6">
            <a:extLst>
              <a:ext uri="{FF2B5EF4-FFF2-40B4-BE49-F238E27FC236}">
                <a16:creationId xmlns:a16="http://schemas.microsoft.com/office/drawing/2014/main" id="{0D847EA9-9D68-4ECD-A47D-E2EC0153A39C}"/>
              </a:ext>
            </a:extLst>
          </p:cNvPr>
          <p:cNvSpPr>
            <a:spLocks noGrp="1"/>
          </p:cNvSpPr>
          <p:nvPr>
            <p:ph type="ftr" sz="quarter" idx="11"/>
          </p:nvPr>
        </p:nvSpPr>
        <p:spPr/>
        <p:txBody>
          <a:bodyPr/>
          <a:lstStyle/>
          <a:p>
            <a:r>
              <a:rPr lang="en-IN" dirty="0"/>
              <a:t>IIITU-HP-India-&lt;Practicum-IV Review-I &gt; </a:t>
            </a:r>
          </a:p>
        </p:txBody>
      </p:sp>
      <p:sp>
        <p:nvSpPr>
          <p:cNvPr id="8" name="Slide Number Placeholder 7">
            <a:extLst>
              <a:ext uri="{FF2B5EF4-FFF2-40B4-BE49-F238E27FC236}">
                <a16:creationId xmlns:a16="http://schemas.microsoft.com/office/drawing/2014/main" id="{F31B6433-07C5-4ACE-A520-03603B0DCF76}"/>
              </a:ext>
            </a:extLst>
          </p:cNvPr>
          <p:cNvSpPr>
            <a:spLocks noGrp="1"/>
          </p:cNvSpPr>
          <p:nvPr>
            <p:ph type="sldNum" sz="quarter" idx="12"/>
          </p:nvPr>
        </p:nvSpPr>
        <p:spPr/>
        <p:txBody>
          <a:bodyPr/>
          <a:lstStyle/>
          <a:p>
            <a:fld id="{386EA003-ED41-46D8-B4B7-82D37B4645E4}" type="slidenum">
              <a:rPr lang="en-IN" smtClean="0"/>
              <a:t>1</a:t>
            </a:fld>
            <a:endParaRPr lang="en-IN"/>
          </a:p>
        </p:txBody>
      </p:sp>
      <p:sp>
        <p:nvSpPr>
          <p:cNvPr id="3" name="TextBox 2">
            <a:extLst>
              <a:ext uri="{FF2B5EF4-FFF2-40B4-BE49-F238E27FC236}">
                <a16:creationId xmlns:a16="http://schemas.microsoft.com/office/drawing/2014/main" id="{F07A9AB5-9BF7-5203-D4C1-7412B8CB8DC5}"/>
              </a:ext>
            </a:extLst>
          </p:cNvPr>
          <p:cNvSpPr txBox="1"/>
          <p:nvPr/>
        </p:nvSpPr>
        <p:spPr>
          <a:xfrm>
            <a:off x="4603750" y="5086389"/>
            <a:ext cx="2984500" cy="646331"/>
          </a:xfrm>
          <a:prstGeom prst="rect">
            <a:avLst/>
          </a:prstGeom>
          <a:solidFill>
            <a:schemeClr val="bg1"/>
          </a:solidFill>
        </p:spPr>
        <p:txBody>
          <a:bodyPr wrap="square" rtlCol="0">
            <a:spAutoFit/>
          </a:bodyPr>
          <a:lstStyle/>
          <a:p>
            <a:pPr algn="ctr"/>
            <a:r>
              <a:rPr lang="en-IN" b="1" dirty="0"/>
              <a:t>By- Vansh </a:t>
            </a:r>
            <a:r>
              <a:rPr lang="en-IN" b="1" dirty="0" err="1"/>
              <a:t>Dawra</a:t>
            </a:r>
            <a:endParaRPr lang="en-IN" b="1" dirty="0"/>
          </a:p>
          <a:p>
            <a:pPr algn="ctr"/>
            <a:r>
              <a:rPr lang="en-IN" b="1" dirty="0"/>
              <a:t>(22360)</a:t>
            </a:r>
          </a:p>
        </p:txBody>
      </p:sp>
    </p:spTree>
    <p:extLst>
      <p:ext uri="{BB962C8B-B14F-4D97-AF65-F5344CB8AC3E}">
        <p14:creationId xmlns:p14="http://schemas.microsoft.com/office/powerpoint/2010/main" val="278954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B2D7981-CF16-A5F2-9863-C8D4CE1F59E6}"/>
              </a:ext>
            </a:extLst>
          </p:cNvPr>
          <p:cNvSpPr>
            <a:spLocks noGrp="1"/>
          </p:cNvSpPr>
          <p:nvPr>
            <p:ph type="dt" sz="half" idx="10"/>
          </p:nvPr>
        </p:nvSpPr>
        <p:spPr/>
        <p:txBody>
          <a:bodyPr/>
          <a:lstStyle/>
          <a:p>
            <a:fld id="{135D6C30-81B5-4CC8-A252-C29469CC9DBB}" type="datetime1">
              <a:rPr lang="en-IN" smtClean="0"/>
              <a:t>05-03-2024</a:t>
            </a:fld>
            <a:endParaRPr lang="en-IN" dirty="0"/>
          </a:p>
        </p:txBody>
      </p:sp>
      <p:sp>
        <p:nvSpPr>
          <p:cNvPr id="5" name="Footer Placeholder 4">
            <a:extLst>
              <a:ext uri="{FF2B5EF4-FFF2-40B4-BE49-F238E27FC236}">
                <a16:creationId xmlns:a16="http://schemas.microsoft.com/office/drawing/2014/main" id="{C58624EA-17AE-9D93-7C03-29849690AFB3}"/>
              </a:ext>
            </a:extLst>
          </p:cNvPr>
          <p:cNvSpPr>
            <a:spLocks noGrp="1"/>
          </p:cNvSpPr>
          <p:nvPr>
            <p:ph type="ftr" sz="quarter" idx="11"/>
          </p:nvPr>
        </p:nvSpPr>
        <p:spPr/>
        <p:txBody>
          <a:bodyPr/>
          <a:lstStyle/>
          <a:p>
            <a:r>
              <a:rPr lang="en-IN"/>
              <a:t>IIITU-HP-India-&lt;Event Identifier&gt; </a:t>
            </a:r>
            <a:endParaRPr lang="en-IN" dirty="0"/>
          </a:p>
        </p:txBody>
      </p:sp>
      <p:sp>
        <p:nvSpPr>
          <p:cNvPr id="6" name="Slide Number Placeholder 5">
            <a:extLst>
              <a:ext uri="{FF2B5EF4-FFF2-40B4-BE49-F238E27FC236}">
                <a16:creationId xmlns:a16="http://schemas.microsoft.com/office/drawing/2014/main" id="{3A6D5501-961C-87D1-6F4D-833B09FF9C47}"/>
              </a:ext>
            </a:extLst>
          </p:cNvPr>
          <p:cNvSpPr>
            <a:spLocks noGrp="1"/>
          </p:cNvSpPr>
          <p:nvPr>
            <p:ph type="sldNum" sz="quarter" idx="12"/>
          </p:nvPr>
        </p:nvSpPr>
        <p:spPr/>
        <p:txBody>
          <a:bodyPr/>
          <a:lstStyle/>
          <a:p>
            <a:fld id="{386EA003-ED41-46D8-B4B7-82D37B4645E4}" type="slidenum">
              <a:rPr lang="en-IN" smtClean="0"/>
              <a:t>10</a:t>
            </a:fld>
            <a:endParaRPr lang="en-IN" dirty="0"/>
          </a:p>
        </p:txBody>
      </p:sp>
      <p:pic>
        <p:nvPicPr>
          <p:cNvPr id="8" name="Picture 7">
            <a:extLst>
              <a:ext uri="{FF2B5EF4-FFF2-40B4-BE49-F238E27FC236}">
                <a16:creationId xmlns:a16="http://schemas.microsoft.com/office/drawing/2014/main" id="{0875F102-463E-48AD-D618-340FA0A8E062}"/>
              </a:ext>
            </a:extLst>
          </p:cNvPr>
          <p:cNvPicPr>
            <a:picLocks noChangeAspect="1"/>
          </p:cNvPicPr>
          <p:nvPr/>
        </p:nvPicPr>
        <p:blipFill>
          <a:blip r:embed="rId2"/>
          <a:stretch>
            <a:fillRect/>
          </a:stretch>
        </p:blipFill>
        <p:spPr>
          <a:xfrm>
            <a:off x="1908405" y="333836"/>
            <a:ext cx="7296555" cy="3095164"/>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Picture 9">
            <a:extLst>
              <a:ext uri="{FF2B5EF4-FFF2-40B4-BE49-F238E27FC236}">
                <a16:creationId xmlns:a16="http://schemas.microsoft.com/office/drawing/2014/main" id="{AD3D42B5-F72A-4AA3-3F08-4F77E4E3C809}"/>
              </a:ext>
            </a:extLst>
          </p:cNvPr>
          <p:cNvPicPr>
            <a:picLocks noChangeAspect="1"/>
          </p:cNvPicPr>
          <p:nvPr/>
        </p:nvPicPr>
        <p:blipFill rotWithShape="1">
          <a:blip r:embed="rId3"/>
          <a:srcRect r="-25141"/>
          <a:stretch/>
        </p:blipFill>
        <p:spPr>
          <a:xfrm>
            <a:off x="9585734" y="916174"/>
            <a:ext cx="3375953" cy="746825"/>
          </a:xfrm>
          <a:prstGeom prst="rect">
            <a:avLst/>
          </a:prstGeom>
        </p:spPr>
      </p:pic>
      <p:pic>
        <p:nvPicPr>
          <p:cNvPr id="12" name="Picture 11">
            <a:extLst>
              <a:ext uri="{FF2B5EF4-FFF2-40B4-BE49-F238E27FC236}">
                <a16:creationId xmlns:a16="http://schemas.microsoft.com/office/drawing/2014/main" id="{CB66482C-05C9-02DB-A2E6-13090B5C5173}"/>
              </a:ext>
            </a:extLst>
          </p:cNvPr>
          <p:cNvPicPr>
            <a:picLocks noChangeAspect="1"/>
          </p:cNvPicPr>
          <p:nvPr/>
        </p:nvPicPr>
        <p:blipFill>
          <a:blip r:embed="rId4"/>
          <a:stretch>
            <a:fillRect/>
          </a:stretch>
        </p:blipFill>
        <p:spPr>
          <a:xfrm>
            <a:off x="535019" y="3578111"/>
            <a:ext cx="7206901" cy="2629128"/>
          </a:xfrm>
          <a:prstGeom prst="rect">
            <a:avLst/>
          </a:prstGeom>
        </p:spPr>
      </p:pic>
      <p:pic>
        <p:nvPicPr>
          <p:cNvPr id="14" name="Picture 13">
            <a:extLst>
              <a:ext uri="{FF2B5EF4-FFF2-40B4-BE49-F238E27FC236}">
                <a16:creationId xmlns:a16="http://schemas.microsoft.com/office/drawing/2014/main" id="{13DDA1E0-1C2A-4CAF-235E-8893CCE08619}"/>
              </a:ext>
            </a:extLst>
          </p:cNvPr>
          <p:cNvPicPr>
            <a:picLocks noChangeAspect="1"/>
          </p:cNvPicPr>
          <p:nvPr/>
        </p:nvPicPr>
        <p:blipFill>
          <a:blip r:embed="rId5"/>
          <a:stretch>
            <a:fillRect/>
          </a:stretch>
        </p:blipFill>
        <p:spPr>
          <a:xfrm>
            <a:off x="9585734" y="2174091"/>
            <a:ext cx="2606266" cy="746825"/>
          </a:xfrm>
          <a:prstGeom prst="rect">
            <a:avLst/>
          </a:prstGeom>
        </p:spPr>
      </p:pic>
      <p:pic>
        <p:nvPicPr>
          <p:cNvPr id="16" name="Picture 15">
            <a:extLst>
              <a:ext uri="{FF2B5EF4-FFF2-40B4-BE49-F238E27FC236}">
                <a16:creationId xmlns:a16="http://schemas.microsoft.com/office/drawing/2014/main" id="{D24A97A1-7965-64D6-47C3-987FC167EE5C}"/>
              </a:ext>
            </a:extLst>
          </p:cNvPr>
          <p:cNvPicPr>
            <a:picLocks noChangeAspect="1"/>
          </p:cNvPicPr>
          <p:nvPr/>
        </p:nvPicPr>
        <p:blipFill>
          <a:blip r:embed="rId6"/>
          <a:stretch>
            <a:fillRect/>
          </a:stretch>
        </p:blipFill>
        <p:spPr>
          <a:xfrm>
            <a:off x="7866800" y="3704360"/>
            <a:ext cx="3977985" cy="2651990"/>
          </a:xfrm>
          <a:prstGeom prst="rect">
            <a:avLst/>
          </a:prstGeom>
        </p:spPr>
      </p:pic>
    </p:spTree>
    <p:extLst>
      <p:ext uri="{BB962C8B-B14F-4D97-AF65-F5344CB8AC3E}">
        <p14:creationId xmlns:p14="http://schemas.microsoft.com/office/powerpoint/2010/main" val="80678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E3785AD-947D-64AB-FB77-8F3718406E12}"/>
              </a:ext>
            </a:extLst>
          </p:cNvPr>
          <p:cNvSpPr>
            <a:spLocks noGrp="1"/>
          </p:cNvSpPr>
          <p:nvPr>
            <p:ph type="dt" sz="half" idx="10"/>
          </p:nvPr>
        </p:nvSpPr>
        <p:spPr/>
        <p:txBody>
          <a:bodyPr/>
          <a:lstStyle/>
          <a:p>
            <a:fld id="{135D6C30-81B5-4CC8-A252-C29469CC9DBB}" type="datetime1">
              <a:rPr lang="en-IN" smtClean="0"/>
              <a:t>05-03-2024</a:t>
            </a:fld>
            <a:endParaRPr lang="en-IN" dirty="0"/>
          </a:p>
        </p:txBody>
      </p:sp>
      <p:sp>
        <p:nvSpPr>
          <p:cNvPr id="5" name="Footer Placeholder 4">
            <a:extLst>
              <a:ext uri="{FF2B5EF4-FFF2-40B4-BE49-F238E27FC236}">
                <a16:creationId xmlns:a16="http://schemas.microsoft.com/office/drawing/2014/main" id="{AD4410A5-6A70-9D1A-A7D4-8B000EE47EAE}"/>
              </a:ext>
            </a:extLst>
          </p:cNvPr>
          <p:cNvSpPr>
            <a:spLocks noGrp="1"/>
          </p:cNvSpPr>
          <p:nvPr>
            <p:ph type="ftr" sz="quarter" idx="11"/>
          </p:nvPr>
        </p:nvSpPr>
        <p:spPr/>
        <p:txBody>
          <a:bodyPr/>
          <a:lstStyle/>
          <a:p>
            <a:r>
              <a:rPr lang="en-IN"/>
              <a:t>IIITU-HP-India-&lt;Event Identifier&gt; </a:t>
            </a:r>
            <a:endParaRPr lang="en-IN" dirty="0"/>
          </a:p>
        </p:txBody>
      </p:sp>
      <p:sp>
        <p:nvSpPr>
          <p:cNvPr id="6" name="Slide Number Placeholder 5">
            <a:extLst>
              <a:ext uri="{FF2B5EF4-FFF2-40B4-BE49-F238E27FC236}">
                <a16:creationId xmlns:a16="http://schemas.microsoft.com/office/drawing/2014/main" id="{B31B6286-E0A4-768E-E524-D257E59A288F}"/>
              </a:ext>
            </a:extLst>
          </p:cNvPr>
          <p:cNvSpPr>
            <a:spLocks noGrp="1"/>
          </p:cNvSpPr>
          <p:nvPr>
            <p:ph type="sldNum" sz="quarter" idx="12"/>
          </p:nvPr>
        </p:nvSpPr>
        <p:spPr/>
        <p:txBody>
          <a:bodyPr/>
          <a:lstStyle/>
          <a:p>
            <a:fld id="{386EA003-ED41-46D8-B4B7-82D37B4645E4}" type="slidenum">
              <a:rPr lang="en-IN" smtClean="0"/>
              <a:t>11</a:t>
            </a:fld>
            <a:endParaRPr lang="en-IN" dirty="0"/>
          </a:p>
        </p:txBody>
      </p:sp>
      <p:pic>
        <p:nvPicPr>
          <p:cNvPr id="7" name="Picture 6">
            <a:extLst>
              <a:ext uri="{FF2B5EF4-FFF2-40B4-BE49-F238E27FC236}">
                <a16:creationId xmlns:a16="http://schemas.microsoft.com/office/drawing/2014/main" id="{11D6B000-AE0F-3828-0B37-A1804FF1ED01}"/>
              </a:ext>
            </a:extLst>
          </p:cNvPr>
          <p:cNvPicPr>
            <a:picLocks noChangeAspect="1"/>
          </p:cNvPicPr>
          <p:nvPr/>
        </p:nvPicPr>
        <p:blipFill>
          <a:blip r:embed="rId2"/>
          <a:stretch>
            <a:fillRect/>
          </a:stretch>
        </p:blipFill>
        <p:spPr>
          <a:xfrm>
            <a:off x="1964685" y="765313"/>
            <a:ext cx="8839150" cy="5039139"/>
          </a:xfrm>
          <a:prstGeom prst="rect">
            <a:avLst/>
          </a:prstGeom>
        </p:spPr>
      </p:pic>
    </p:spTree>
    <p:extLst>
      <p:ext uri="{BB962C8B-B14F-4D97-AF65-F5344CB8AC3E}">
        <p14:creationId xmlns:p14="http://schemas.microsoft.com/office/powerpoint/2010/main" val="3200568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2B6A127-4A08-43A1-C98C-5CFB6C612DB3}"/>
              </a:ext>
            </a:extLst>
          </p:cNvPr>
          <p:cNvSpPr>
            <a:spLocks noGrp="1"/>
          </p:cNvSpPr>
          <p:nvPr>
            <p:ph type="dt" sz="half" idx="10"/>
          </p:nvPr>
        </p:nvSpPr>
        <p:spPr/>
        <p:txBody>
          <a:bodyPr/>
          <a:lstStyle/>
          <a:p>
            <a:fld id="{135D6C30-81B5-4CC8-A252-C29469CC9DBB}" type="datetime1">
              <a:rPr lang="en-IN" smtClean="0"/>
              <a:t>05-03-2024</a:t>
            </a:fld>
            <a:endParaRPr lang="en-IN" dirty="0"/>
          </a:p>
        </p:txBody>
      </p:sp>
      <p:sp>
        <p:nvSpPr>
          <p:cNvPr id="5" name="Footer Placeholder 4">
            <a:extLst>
              <a:ext uri="{FF2B5EF4-FFF2-40B4-BE49-F238E27FC236}">
                <a16:creationId xmlns:a16="http://schemas.microsoft.com/office/drawing/2014/main" id="{AAF85F96-EF3C-4226-E6A7-EFEDCE456A26}"/>
              </a:ext>
            </a:extLst>
          </p:cNvPr>
          <p:cNvSpPr>
            <a:spLocks noGrp="1"/>
          </p:cNvSpPr>
          <p:nvPr>
            <p:ph type="ftr" sz="quarter" idx="11"/>
          </p:nvPr>
        </p:nvSpPr>
        <p:spPr/>
        <p:txBody>
          <a:bodyPr/>
          <a:lstStyle/>
          <a:p>
            <a:r>
              <a:rPr lang="en-IN"/>
              <a:t>IIITU-HP-India-&lt;Event Identifier&gt; </a:t>
            </a:r>
            <a:endParaRPr lang="en-IN" dirty="0"/>
          </a:p>
        </p:txBody>
      </p:sp>
      <p:sp>
        <p:nvSpPr>
          <p:cNvPr id="6" name="Slide Number Placeholder 5">
            <a:extLst>
              <a:ext uri="{FF2B5EF4-FFF2-40B4-BE49-F238E27FC236}">
                <a16:creationId xmlns:a16="http://schemas.microsoft.com/office/drawing/2014/main" id="{66A7B50F-078B-9685-C47E-20A66BF64CA2}"/>
              </a:ext>
            </a:extLst>
          </p:cNvPr>
          <p:cNvSpPr>
            <a:spLocks noGrp="1"/>
          </p:cNvSpPr>
          <p:nvPr>
            <p:ph type="sldNum" sz="quarter" idx="12"/>
          </p:nvPr>
        </p:nvSpPr>
        <p:spPr/>
        <p:txBody>
          <a:bodyPr/>
          <a:lstStyle/>
          <a:p>
            <a:fld id="{386EA003-ED41-46D8-B4B7-82D37B4645E4}" type="slidenum">
              <a:rPr lang="en-IN" smtClean="0"/>
              <a:t>12</a:t>
            </a:fld>
            <a:endParaRPr lang="en-IN" dirty="0"/>
          </a:p>
        </p:txBody>
      </p:sp>
      <p:pic>
        <p:nvPicPr>
          <p:cNvPr id="8" name="Picture 7">
            <a:extLst>
              <a:ext uri="{FF2B5EF4-FFF2-40B4-BE49-F238E27FC236}">
                <a16:creationId xmlns:a16="http://schemas.microsoft.com/office/drawing/2014/main" id="{4CA355FB-4342-9AB9-E359-9472511A2F1E}"/>
              </a:ext>
            </a:extLst>
          </p:cNvPr>
          <p:cNvPicPr>
            <a:picLocks noChangeAspect="1"/>
          </p:cNvPicPr>
          <p:nvPr/>
        </p:nvPicPr>
        <p:blipFill>
          <a:blip r:embed="rId2"/>
          <a:stretch>
            <a:fillRect/>
          </a:stretch>
        </p:blipFill>
        <p:spPr>
          <a:xfrm>
            <a:off x="1773551" y="0"/>
            <a:ext cx="10008717" cy="5445760"/>
          </a:xfrm>
          <a:prstGeom prst="rect">
            <a:avLst/>
          </a:prstGeom>
        </p:spPr>
      </p:pic>
      <p:sp>
        <p:nvSpPr>
          <p:cNvPr id="9" name="TextBox 8">
            <a:extLst>
              <a:ext uri="{FF2B5EF4-FFF2-40B4-BE49-F238E27FC236}">
                <a16:creationId xmlns:a16="http://schemas.microsoft.com/office/drawing/2014/main" id="{76249455-0E83-EC9D-9B6F-702E11853282}"/>
              </a:ext>
            </a:extLst>
          </p:cNvPr>
          <p:cNvSpPr txBox="1"/>
          <p:nvPr/>
        </p:nvSpPr>
        <p:spPr>
          <a:xfrm>
            <a:off x="1899920" y="5433020"/>
            <a:ext cx="8239760" cy="923330"/>
          </a:xfrm>
          <a:prstGeom prst="rect">
            <a:avLst/>
          </a:prstGeom>
          <a:noFill/>
        </p:spPr>
        <p:txBody>
          <a:bodyPr wrap="square" rtlCol="0">
            <a:spAutoFit/>
          </a:bodyPr>
          <a:lstStyle/>
          <a:p>
            <a:r>
              <a:rPr lang="en-US" b="1" dirty="0">
                <a:ln w="0"/>
                <a:solidFill>
                  <a:schemeClr val="accent1"/>
                </a:solidFill>
                <a:effectLst>
                  <a:outerShdw blurRad="38100" dist="25400" dir="5400000" algn="ctr" rotWithShape="0">
                    <a:srgbClr val="6E747A">
                      <a:alpha val="43000"/>
                    </a:srgbClr>
                  </a:outerShdw>
                </a:effectLst>
              </a:rPr>
              <a:t>List Of messages send by Sender named-  </a:t>
            </a:r>
            <a:r>
              <a:rPr lang="en-US" dirty="0">
                <a:ln w="0"/>
                <a:solidFill>
                  <a:schemeClr val="accent1"/>
                </a:solidFill>
                <a:effectLst>
                  <a:outerShdw blurRad="38100" dist="25400" dir="5400000" algn="ctr" rotWithShape="0">
                    <a:srgbClr val="6E747A">
                      <a:alpha val="43000"/>
                    </a:srgbClr>
                  </a:outerShdw>
                </a:effectLst>
              </a:rPr>
              <a:t>‘</a:t>
            </a:r>
            <a:r>
              <a:rPr lang="en-US" dirty="0" err="1">
                <a:ln w="0"/>
                <a:solidFill>
                  <a:schemeClr val="accent1"/>
                </a:solidFill>
                <a:effectLst>
                  <a:outerShdw blurRad="38100" dist="25400" dir="5400000" algn="ctr" rotWithShape="0">
                    <a:srgbClr val="6E747A">
                      <a:alpha val="43000"/>
                    </a:srgbClr>
                  </a:outerShdw>
                </a:effectLst>
              </a:rPr>
              <a:t>Shreyash</a:t>
            </a:r>
            <a:r>
              <a:rPr lang="en-US" dirty="0">
                <a:ln w="0"/>
                <a:solidFill>
                  <a:schemeClr val="accent1"/>
                </a:solidFill>
                <a:effectLst>
                  <a:outerShdw blurRad="38100" dist="25400" dir="5400000" algn="ctr" rotWithShape="0">
                    <a:srgbClr val="6E747A">
                      <a:alpha val="43000"/>
                    </a:srgbClr>
                  </a:outerShdw>
                </a:effectLst>
              </a:rPr>
              <a:t>’ </a:t>
            </a:r>
          </a:p>
          <a:p>
            <a:endParaRPr lang="en-US" dirty="0">
              <a:ln w="0"/>
              <a:solidFill>
                <a:schemeClr val="accent1"/>
              </a:solidFill>
              <a:effectLst>
                <a:outerShdw blurRad="38100" dist="25400" dir="5400000" algn="ctr" rotWithShape="0">
                  <a:srgbClr val="6E747A">
                    <a:alpha val="43000"/>
                  </a:srgbClr>
                </a:outerShdw>
              </a:effectLst>
            </a:endParaRPr>
          </a:p>
          <a:p>
            <a:r>
              <a:rPr lang="en-US" b="1" dirty="0"/>
              <a:t>NOTE: </a:t>
            </a:r>
            <a:r>
              <a:rPr lang="en-US" dirty="0"/>
              <a:t>“Permission to show the message list in PPT granted by ‘</a:t>
            </a:r>
            <a:r>
              <a:rPr lang="en-US" dirty="0" err="1"/>
              <a:t>Shreyash</a:t>
            </a:r>
            <a:r>
              <a:rPr lang="en-US" dirty="0"/>
              <a:t>’.”</a:t>
            </a:r>
            <a:endParaRPr lang="en-IN" dirty="0"/>
          </a:p>
        </p:txBody>
      </p:sp>
    </p:spTree>
    <p:extLst>
      <p:ext uri="{BB962C8B-B14F-4D97-AF65-F5344CB8AC3E}">
        <p14:creationId xmlns:p14="http://schemas.microsoft.com/office/powerpoint/2010/main" val="971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033437D-562B-4C97-9C04-B2DF6430C9CA}"/>
              </a:ext>
            </a:extLst>
          </p:cNvPr>
          <p:cNvSpPr>
            <a:spLocks noGrp="1"/>
          </p:cNvSpPr>
          <p:nvPr>
            <p:ph type="dt" sz="half" idx="10"/>
          </p:nvPr>
        </p:nvSpPr>
        <p:spPr/>
        <p:txBody>
          <a:bodyPr/>
          <a:lstStyle/>
          <a:p>
            <a:fld id="{9F07B62A-CE97-4D5E-837A-3463FF04693F}" type="datetime1">
              <a:rPr lang="en-IN" smtClean="0"/>
              <a:t>05-03-2024</a:t>
            </a:fld>
            <a:endParaRPr lang="en-IN" dirty="0"/>
          </a:p>
        </p:txBody>
      </p:sp>
      <p:sp>
        <p:nvSpPr>
          <p:cNvPr id="5" name="Footer Placeholder 4">
            <a:extLst>
              <a:ext uri="{FF2B5EF4-FFF2-40B4-BE49-F238E27FC236}">
                <a16:creationId xmlns:a16="http://schemas.microsoft.com/office/drawing/2014/main" id="{95C5A38F-EAD2-4209-B754-1D58C5F1DD85}"/>
              </a:ext>
            </a:extLst>
          </p:cNvPr>
          <p:cNvSpPr>
            <a:spLocks noGrp="1"/>
          </p:cNvSpPr>
          <p:nvPr>
            <p:ph type="ftr" sz="quarter" idx="11"/>
          </p:nvPr>
        </p:nvSpPr>
        <p:spPr/>
        <p:txBody>
          <a:bodyPr/>
          <a:lstStyle/>
          <a:p>
            <a:r>
              <a:rPr lang="en-IN" dirty="0"/>
              <a:t>IIITU-HP-India-&lt; Practicum-IV Review-I &gt; </a:t>
            </a:r>
          </a:p>
        </p:txBody>
      </p:sp>
      <p:sp>
        <p:nvSpPr>
          <p:cNvPr id="6" name="Slide Number Placeholder 5">
            <a:extLst>
              <a:ext uri="{FF2B5EF4-FFF2-40B4-BE49-F238E27FC236}">
                <a16:creationId xmlns:a16="http://schemas.microsoft.com/office/drawing/2014/main" id="{8205EE90-8305-43F5-9884-674982BADFD9}"/>
              </a:ext>
            </a:extLst>
          </p:cNvPr>
          <p:cNvSpPr>
            <a:spLocks noGrp="1"/>
          </p:cNvSpPr>
          <p:nvPr>
            <p:ph type="sldNum" sz="quarter" idx="12"/>
          </p:nvPr>
        </p:nvSpPr>
        <p:spPr/>
        <p:txBody>
          <a:bodyPr/>
          <a:lstStyle/>
          <a:p>
            <a:fld id="{386EA003-ED41-46D8-B4B7-82D37B4645E4}" type="slidenum">
              <a:rPr lang="en-IN" smtClean="0"/>
              <a:t>13</a:t>
            </a:fld>
            <a:endParaRPr lang="en-IN" dirty="0"/>
          </a:p>
        </p:txBody>
      </p:sp>
      <p:sp>
        <p:nvSpPr>
          <p:cNvPr id="7" name="Title 6">
            <a:extLst>
              <a:ext uri="{FF2B5EF4-FFF2-40B4-BE49-F238E27FC236}">
                <a16:creationId xmlns:a16="http://schemas.microsoft.com/office/drawing/2014/main" id="{F37F2113-F93B-4024-88A4-0A7FA84306A0}"/>
              </a:ext>
            </a:extLst>
          </p:cNvPr>
          <p:cNvSpPr>
            <a:spLocks noGrp="1"/>
          </p:cNvSpPr>
          <p:nvPr>
            <p:ph type="title"/>
          </p:nvPr>
        </p:nvSpPr>
        <p:spPr>
          <a:xfrm>
            <a:off x="2720340" y="2074783"/>
            <a:ext cx="6487736" cy="1354217"/>
          </a:xfrm>
        </p:spPr>
        <p:txBody>
          <a:bodyPr/>
          <a:lstStyle/>
          <a:p>
            <a:pPr algn="ctr"/>
            <a:r>
              <a:rPr lang="en-US" dirty="0"/>
              <a:t>Thank You</a:t>
            </a:r>
            <a:br>
              <a:rPr lang="en-US" dirty="0"/>
            </a:br>
            <a:r>
              <a:rPr lang="en-US" dirty="0"/>
              <a:t>Questions and Answers</a:t>
            </a:r>
            <a:endParaRPr lang="en-IN" dirty="0"/>
          </a:p>
        </p:txBody>
      </p:sp>
      <p:sp>
        <p:nvSpPr>
          <p:cNvPr id="8" name="Title 8">
            <a:extLst>
              <a:ext uri="{FF2B5EF4-FFF2-40B4-BE49-F238E27FC236}">
                <a16:creationId xmlns:a16="http://schemas.microsoft.com/office/drawing/2014/main" id="{0142E825-40EA-4A9B-9C0F-6BC97631617D}"/>
              </a:ext>
            </a:extLst>
          </p:cNvPr>
          <p:cNvSpPr txBox="1">
            <a:spLocks/>
          </p:cNvSpPr>
          <p:nvPr/>
        </p:nvSpPr>
        <p:spPr>
          <a:xfrm>
            <a:off x="2000843" y="4292739"/>
            <a:ext cx="7854950" cy="2154436"/>
          </a:xfrm>
          <a:prstGeom prst="rect">
            <a:avLst/>
          </a:prstGeom>
        </p:spPr>
        <p:txBody>
          <a:bodyPr wrap="square" lIns="0" tIns="0" rIns="0" bIns="0">
            <a:spAutoFit/>
          </a:bodyPr>
          <a:lstStyle>
            <a:lvl1pPr>
              <a:defRPr sz="4400" b="1" i="0">
                <a:solidFill>
                  <a:srgbClr val="3A3838"/>
                </a:solidFill>
                <a:latin typeface="Calibri"/>
                <a:ea typeface="+mj-ea"/>
                <a:cs typeface="Calibri"/>
              </a:defRPr>
            </a:lvl1pPr>
          </a:lstStyle>
          <a:p>
            <a:pPr algn="ctr"/>
            <a:r>
              <a:rPr lang="en-IN" sz="2400" kern="0" dirty="0">
                <a:solidFill>
                  <a:schemeClr val="tx1"/>
                </a:solidFill>
              </a:rPr>
              <a:t>Contact Details: </a:t>
            </a:r>
          </a:p>
          <a:p>
            <a:pPr algn="ctr"/>
            <a:r>
              <a:rPr lang="en-IN" sz="2400" kern="0" dirty="0">
                <a:solidFill>
                  <a:schemeClr val="tx1"/>
                </a:solidFill>
              </a:rPr>
              <a:t>Name- Vansh </a:t>
            </a:r>
            <a:r>
              <a:rPr lang="en-IN" sz="2400" kern="0" dirty="0" err="1">
                <a:solidFill>
                  <a:schemeClr val="tx1"/>
                </a:solidFill>
              </a:rPr>
              <a:t>Dawra</a:t>
            </a:r>
            <a:endParaRPr lang="en-IN" sz="2400" kern="0" dirty="0">
              <a:solidFill>
                <a:schemeClr val="tx1"/>
              </a:solidFill>
            </a:endParaRPr>
          </a:p>
          <a:p>
            <a:pPr algn="ctr"/>
            <a:r>
              <a:rPr lang="en-IN" sz="2400" kern="0" dirty="0">
                <a:solidFill>
                  <a:schemeClr val="tx1"/>
                </a:solidFill>
              </a:rPr>
              <a:t> </a:t>
            </a:r>
            <a:r>
              <a:rPr lang="en-IN" sz="2400" kern="0" dirty="0">
                <a:solidFill>
                  <a:schemeClr val="tx1"/>
                </a:solidFill>
                <a:hlinkClick r:id="rId2"/>
              </a:rPr>
              <a:t>Email-22360@iiitu.ac.in</a:t>
            </a:r>
            <a:endParaRPr lang="en-IN" sz="2400" kern="0" dirty="0">
              <a:solidFill>
                <a:schemeClr val="tx1"/>
              </a:solidFill>
            </a:endParaRPr>
          </a:p>
          <a:p>
            <a:pPr algn="ctr"/>
            <a:r>
              <a:rPr lang="en-IN" sz="2400" kern="0" dirty="0">
                <a:solidFill>
                  <a:schemeClr val="tx1"/>
                </a:solidFill>
              </a:rPr>
              <a:t> Mobile Number- +91 6378661815</a:t>
            </a:r>
          </a:p>
          <a:p>
            <a:pPr algn="ctr"/>
            <a:endParaRPr lang="en-IN" i="1" kern="0" dirty="0">
              <a:solidFill>
                <a:schemeClr val="tx1"/>
              </a:solidFill>
            </a:endParaRPr>
          </a:p>
        </p:txBody>
      </p:sp>
    </p:spTree>
    <p:extLst>
      <p:ext uri="{BB962C8B-B14F-4D97-AF65-F5344CB8AC3E}">
        <p14:creationId xmlns:p14="http://schemas.microsoft.com/office/powerpoint/2010/main" val="377517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484B-0829-4943-AB10-04D2CE62BD43}"/>
              </a:ext>
            </a:extLst>
          </p:cNvPr>
          <p:cNvSpPr>
            <a:spLocks noGrp="1"/>
          </p:cNvSpPr>
          <p:nvPr>
            <p:ph type="title"/>
          </p:nvPr>
        </p:nvSpPr>
        <p:spPr/>
        <p:txBody>
          <a:bodyPr/>
          <a:lstStyle/>
          <a:p>
            <a:r>
              <a:rPr lang="en-US" dirty="0"/>
              <a:t>Outline </a:t>
            </a:r>
            <a:endParaRPr lang="en-IN" dirty="0"/>
          </a:p>
        </p:txBody>
      </p:sp>
      <p:sp>
        <p:nvSpPr>
          <p:cNvPr id="4" name="Date Placeholder 3">
            <a:extLst>
              <a:ext uri="{FF2B5EF4-FFF2-40B4-BE49-F238E27FC236}">
                <a16:creationId xmlns:a16="http://schemas.microsoft.com/office/drawing/2014/main" id="{657728DF-EDF3-46EC-8C73-4F7AF757E8D4}"/>
              </a:ext>
            </a:extLst>
          </p:cNvPr>
          <p:cNvSpPr>
            <a:spLocks noGrp="1"/>
          </p:cNvSpPr>
          <p:nvPr>
            <p:ph type="dt" sz="half" idx="10"/>
          </p:nvPr>
        </p:nvSpPr>
        <p:spPr/>
        <p:txBody>
          <a:bodyPr/>
          <a:lstStyle/>
          <a:p>
            <a:fld id="{908A2439-2DCE-4F55-A5A2-5DEE4582FF63}" type="datetime1">
              <a:rPr lang="en-IN" smtClean="0"/>
              <a:t>05-03-2024</a:t>
            </a:fld>
            <a:endParaRPr lang="en-IN" dirty="0"/>
          </a:p>
        </p:txBody>
      </p:sp>
      <p:sp>
        <p:nvSpPr>
          <p:cNvPr id="5" name="Footer Placeholder 4">
            <a:extLst>
              <a:ext uri="{FF2B5EF4-FFF2-40B4-BE49-F238E27FC236}">
                <a16:creationId xmlns:a16="http://schemas.microsoft.com/office/drawing/2014/main" id="{F39546FF-8049-4C66-BAA4-B612416517A4}"/>
              </a:ext>
            </a:extLst>
          </p:cNvPr>
          <p:cNvSpPr>
            <a:spLocks noGrp="1"/>
          </p:cNvSpPr>
          <p:nvPr>
            <p:ph type="ftr" sz="quarter" idx="11"/>
          </p:nvPr>
        </p:nvSpPr>
        <p:spPr/>
        <p:txBody>
          <a:bodyPr/>
          <a:lstStyle/>
          <a:p>
            <a:r>
              <a:rPr lang="en-IN" dirty="0"/>
              <a:t>IIITU-HP-India-&lt; Practicum-IV Review-I &gt; </a:t>
            </a:r>
          </a:p>
        </p:txBody>
      </p:sp>
      <p:sp>
        <p:nvSpPr>
          <p:cNvPr id="6" name="Slide Number Placeholder 5">
            <a:extLst>
              <a:ext uri="{FF2B5EF4-FFF2-40B4-BE49-F238E27FC236}">
                <a16:creationId xmlns:a16="http://schemas.microsoft.com/office/drawing/2014/main" id="{C46B4E52-46DE-484D-B2B8-5B7BD4CF14DA}"/>
              </a:ext>
            </a:extLst>
          </p:cNvPr>
          <p:cNvSpPr>
            <a:spLocks noGrp="1"/>
          </p:cNvSpPr>
          <p:nvPr>
            <p:ph type="sldNum" sz="quarter" idx="12"/>
          </p:nvPr>
        </p:nvSpPr>
        <p:spPr/>
        <p:txBody>
          <a:bodyPr/>
          <a:lstStyle/>
          <a:p>
            <a:fld id="{386EA003-ED41-46D8-B4B7-82D37B4645E4}" type="slidenum">
              <a:rPr lang="en-IN" smtClean="0"/>
              <a:t>2</a:t>
            </a:fld>
            <a:endParaRPr lang="en-IN" dirty="0"/>
          </a:p>
        </p:txBody>
      </p:sp>
      <p:graphicFrame>
        <p:nvGraphicFramePr>
          <p:cNvPr id="3" name="Table 2">
            <a:extLst>
              <a:ext uri="{FF2B5EF4-FFF2-40B4-BE49-F238E27FC236}">
                <a16:creationId xmlns:a16="http://schemas.microsoft.com/office/drawing/2014/main" id="{402E6899-A534-4240-B2E6-979458D88014}"/>
              </a:ext>
            </a:extLst>
          </p:cNvPr>
          <p:cNvGraphicFramePr>
            <a:graphicFrameLocks noGrp="1"/>
          </p:cNvGraphicFramePr>
          <p:nvPr>
            <p:extLst>
              <p:ext uri="{D42A27DB-BD31-4B8C-83A1-F6EECF244321}">
                <p14:modId xmlns:p14="http://schemas.microsoft.com/office/powerpoint/2010/main" val="906860901"/>
              </p:ext>
            </p:extLst>
          </p:nvPr>
        </p:nvGraphicFramePr>
        <p:xfrm>
          <a:off x="1931349" y="1739483"/>
          <a:ext cx="7638678" cy="3850826"/>
        </p:xfrm>
        <a:graphic>
          <a:graphicData uri="http://schemas.openxmlformats.org/drawingml/2006/table">
            <a:tbl>
              <a:tblPr firstRow="1" bandRow="1">
                <a:tableStyleId>{5940675A-B579-460E-94D1-54222C63F5DA}</a:tableStyleId>
              </a:tblPr>
              <a:tblGrid>
                <a:gridCol w="3819339">
                  <a:extLst>
                    <a:ext uri="{9D8B030D-6E8A-4147-A177-3AD203B41FA5}">
                      <a16:colId xmlns:a16="http://schemas.microsoft.com/office/drawing/2014/main" val="843528680"/>
                    </a:ext>
                  </a:extLst>
                </a:gridCol>
                <a:gridCol w="3819339">
                  <a:extLst>
                    <a:ext uri="{9D8B030D-6E8A-4147-A177-3AD203B41FA5}">
                      <a16:colId xmlns:a16="http://schemas.microsoft.com/office/drawing/2014/main" val="2337724837"/>
                    </a:ext>
                  </a:extLst>
                </a:gridCol>
              </a:tblGrid>
              <a:tr h="1592279">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60618586"/>
                  </a:ext>
                </a:extLst>
              </a:tr>
              <a:tr h="2258547">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1205909"/>
                  </a:ext>
                </a:extLst>
              </a:tr>
            </a:tbl>
          </a:graphicData>
        </a:graphic>
      </p:graphicFrame>
      <p:sp>
        <p:nvSpPr>
          <p:cNvPr id="21" name="object 6">
            <a:extLst>
              <a:ext uri="{FF2B5EF4-FFF2-40B4-BE49-F238E27FC236}">
                <a16:creationId xmlns:a16="http://schemas.microsoft.com/office/drawing/2014/main" id="{CCEBFCE6-4929-491F-A365-F9E4D04A3AED}"/>
              </a:ext>
            </a:extLst>
          </p:cNvPr>
          <p:cNvSpPr txBox="1"/>
          <p:nvPr/>
        </p:nvSpPr>
        <p:spPr>
          <a:xfrm>
            <a:off x="3011487" y="2022049"/>
            <a:ext cx="2541906" cy="310341"/>
          </a:xfrm>
          <a:prstGeom prst="rect">
            <a:avLst/>
          </a:prstGeom>
        </p:spPr>
        <p:txBody>
          <a:bodyPr vert="horz" wrap="square" lIns="0" tIns="15240" rIns="0" bIns="0" rtlCol="0">
            <a:spAutoFit/>
          </a:bodyPr>
          <a:lstStyle/>
          <a:p>
            <a:pPr marL="12700">
              <a:lnSpc>
                <a:spcPts val="2280"/>
              </a:lnSpc>
              <a:spcBef>
                <a:spcPts val="120"/>
              </a:spcBef>
            </a:pPr>
            <a:r>
              <a:rPr lang="en-US" sz="2000" b="1" spc="5" dirty="0">
                <a:solidFill>
                  <a:srgbClr val="3A3838"/>
                </a:solidFill>
                <a:cs typeface="Calibri"/>
              </a:rPr>
              <a:t>Introduction</a:t>
            </a:r>
            <a:endParaRPr sz="2000" dirty="0">
              <a:solidFill>
                <a:prstClr val="black"/>
              </a:solidFill>
              <a:cs typeface="Calibri"/>
            </a:endParaRPr>
          </a:p>
        </p:txBody>
      </p:sp>
      <p:sp>
        <p:nvSpPr>
          <p:cNvPr id="23" name="object 13">
            <a:extLst>
              <a:ext uri="{FF2B5EF4-FFF2-40B4-BE49-F238E27FC236}">
                <a16:creationId xmlns:a16="http://schemas.microsoft.com/office/drawing/2014/main" id="{2514CD1F-DBF7-4994-9D70-C25A6FFFC2C8}"/>
              </a:ext>
            </a:extLst>
          </p:cNvPr>
          <p:cNvSpPr/>
          <p:nvPr/>
        </p:nvSpPr>
        <p:spPr>
          <a:xfrm>
            <a:off x="3011487" y="2029668"/>
            <a:ext cx="742950" cy="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a typeface="+mn-ea"/>
              <a:cs typeface="+mn-cs"/>
            </a:endParaRPr>
          </a:p>
        </p:txBody>
      </p:sp>
      <p:sp>
        <p:nvSpPr>
          <p:cNvPr id="24" name="object 6">
            <a:extLst>
              <a:ext uri="{FF2B5EF4-FFF2-40B4-BE49-F238E27FC236}">
                <a16:creationId xmlns:a16="http://schemas.microsoft.com/office/drawing/2014/main" id="{7A525DEA-62DF-471D-9E7A-291F2F5155E2}"/>
              </a:ext>
            </a:extLst>
          </p:cNvPr>
          <p:cNvSpPr txBox="1"/>
          <p:nvPr/>
        </p:nvSpPr>
        <p:spPr>
          <a:xfrm>
            <a:off x="6745287" y="2022049"/>
            <a:ext cx="2609850" cy="310341"/>
          </a:xfrm>
          <a:prstGeom prst="rect">
            <a:avLst/>
          </a:prstGeom>
        </p:spPr>
        <p:txBody>
          <a:bodyPr vert="horz" wrap="square" lIns="0" tIns="15240" rIns="0" bIns="0" rtlCol="0">
            <a:spAutoFit/>
          </a:bodyPr>
          <a:lstStyle/>
          <a:p>
            <a:pPr marL="12700">
              <a:lnSpc>
                <a:spcPts val="2280"/>
              </a:lnSpc>
              <a:spcBef>
                <a:spcPts val="114"/>
              </a:spcBef>
            </a:pPr>
            <a:r>
              <a:rPr lang="en-US" sz="2000" b="1" spc="-5" dirty="0">
                <a:solidFill>
                  <a:srgbClr val="3A3838"/>
                </a:solidFill>
                <a:cs typeface="Calibri"/>
              </a:rPr>
              <a:t>Motivation</a:t>
            </a:r>
            <a:endParaRPr lang="en-US" sz="2000" dirty="0">
              <a:cs typeface="Calibri"/>
            </a:endParaRPr>
          </a:p>
        </p:txBody>
      </p:sp>
      <p:sp>
        <p:nvSpPr>
          <p:cNvPr id="26" name="object 13">
            <a:extLst>
              <a:ext uri="{FF2B5EF4-FFF2-40B4-BE49-F238E27FC236}">
                <a16:creationId xmlns:a16="http://schemas.microsoft.com/office/drawing/2014/main" id="{EBBEEC7F-D4AC-416C-A29B-70CC638A808E}"/>
              </a:ext>
            </a:extLst>
          </p:cNvPr>
          <p:cNvSpPr/>
          <p:nvPr/>
        </p:nvSpPr>
        <p:spPr>
          <a:xfrm>
            <a:off x="6745287" y="2029668"/>
            <a:ext cx="742950" cy="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a typeface="+mn-ea"/>
              <a:cs typeface="+mn-cs"/>
            </a:endParaRPr>
          </a:p>
        </p:txBody>
      </p:sp>
      <p:sp>
        <p:nvSpPr>
          <p:cNvPr id="27" name="object 6">
            <a:extLst>
              <a:ext uri="{FF2B5EF4-FFF2-40B4-BE49-F238E27FC236}">
                <a16:creationId xmlns:a16="http://schemas.microsoft.com/office/drawing/2014/main" id="{E70B067B-456B-41C1-A882-3BFF4255BA17}"/>
              </a:ext>
            </a:extLst>
          </p:cNvPr>
          <p:cNvSpPr txBox="1"/>
          <p:nvPr/>
        </p:nvSpPr>
        <p:spPr>
          <a:xfrm>
            <a:off x="3040062" y="3250774"/>
            <a:ext cx="2541906" cy="310341"/>
          </a:xfrm>
          <a:prstGeom prst="rect">
            <a:avLst/>
          </a:prstGeom>
        </p:spPr>
        <p:txBody>
          <a:bodyPr vert="horz" wrap="square" lIns="0" tIns="15240" rIns="0" bIns="0" rtlCol="0">
            <a:spAutoFit/>
          </a:bodyPr>
          <a:lstStyle/>
          <a:p>
            <a:pPr marL="12700">
              <a:lnSpc>
                <a:spcPts val="2280"/>
              </a:lnSpc>
              <a:spcBef>
                <a:spcPts val="120"/>
              </a:spcBef>
            </a:pPr>
            <a:r>
              <a:rPr lang="en-US" sz="2000" b="1" spc="5" dirty="0">
                <a:solidFill>
                  <a:srgbClr val="3A3838"/>
                </a:solidFill>
                <a:cs typeface="Calibri"/>
              </a:rPr>
              <a:t>Project Objectives</a:t>
            </a:r>
            <a:endParaRPr sz="2000" dirty="0">
              <a:solidFill>
                <a:prstClr val="black"/>
              </a:solidFill>
              <a:cs typeface="Calibri"/>
            </a:endParaRPr>
          </a:p>
        </p:txBody>
      </p:sp>
      <p:sp>
        <p:nvSpPr>
          <p:cNvPr id="29" name="object 13">
            <a:extLst>
              <a:ext uri="{FF2B5EF4-FFF2-40B4-BE49-F238E27FC236}">
                <a16:creationId xmlns:a16="http://schemas.microsoft.com/office/drawing/2014/main" id="{BF43F89C-D0B2-47AE-89F0-DB7C6E5C8617}"/>
              </a:ext>
            </a:extLst>
          </p:cNvPr>
          <p:cNvSpPr/>
          <p:nvPr/>
        </p:nvSpPr>
        <p:spPr>
          <a:xfrm>
            <a:off x="3040062" y="3258393"/>
            <a:ext cx="742950" cy="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a typeface="+mn-ea"/>
              <a:cs typeface="+mn-cs"/>
            </a:endParaRPr>
          </a:p>
        </p:txBody>
      </p:sp>
      <p:sp>
        <p:nvSpPr>
          <p:cNvPr id="30" name="object 7">
            <a:extLst>
              <a:ext uri="{FF2B5EF4-FFF2-40B4-BE49-F238E27FC236}">
                <a16:creationId xmlns:a16="http://schemas.microsoft.com/office/drawing/2014/main" id="{225A7EBA-711C-4ACD-BEF6-C158E08537D6}"/>
              </a:ext>
            </a:extLst>
          </p:cNvPr>
          <p:cNvSpPr txBox="1"/>
          <p:nvPr/>
        </p:nvSpPr>
        <p:spPr>
          <a:xfrm>
            <a:off x="2048351" y="2022048"/>
            <a:ext cx="648000" cy="648000"/>
          </a:xfrm>
          <a:prstGeom prst="rect">
            <a:avLst/>
          </a:prstGeom>
          <a:solidFill>
            <a:srgbClr val="1F497D"/>
          </a:solidFill>
          <a:ln w="27439">
            <a:noFill/>
          </a:ln>
        </p:spPr>
        <p:txBody>
          <a:bodyPr vert="horz" wrap="square" lIns="72000" tIns="72000" rIns="72000" bIns="72000" rtlCol="0" anchor="t" anchorCtr="0">
            <a:spAutoFit/>
          </a:bodyPr>
          <a:lstStyle/>
          <a:p>
            <a:pPr marL="123189" marR="0" lvl="0" indent="0" defTabSz="914400" eaLnBrk="1" fontAlgn="auto" latinLnBrk="0" hangingPunct="1">
              <a:lnSpc>
                <a:spcPct val="100000"/>
              </a:lnSpc>
              <a:spcBef>
                <a:spcPts val="1185"/>
              </a:spcBef>
              <a:spcAft>
                <a:spcPts val="0"/>
              </a:spcAft>
              <a:buClrTx/>
              <a:buSzTx/>
              <a:buFontTx/>
              <a:buNone/>
              <a:tabLst/>
              <a:defRPr/>
            </a:pPr>
            <a:r>
              <a:rPr kumimoji="0" sz="2800" b="1" i="0" u="none" strike="noStrike" kern="0" cap="none" spc="15" normalizeH="0" baseline="0" noProof="0" dirty="0">
                <a:ln>
                  <a:noFill/>
                </a:ln>
                <a:solidFill>
                  <a:srgbClr val="FFFFFF"/>
                </a:solidFill>
                <a:effectLst/>
                <a:uLnTx/>
                <a:uFillTx/>
                <a:cs typeface="Calibri"/>
              </a:rPr>
              <a:t>01</a:t>
            </a:r>
            <a:endParaRPr kumimoji="0" sz="2800" b="0" i="0" u="none" strike="noStrike" kern="0" cap="none" spc="0" normalizeH="0" baseline="0" noProof="0" dirty="0">
              <a:ln>
                <a:noFill/>
              </a:ln>
              <a:solidFill>
                <a:prstClr val="black"/>
              </a:solidFill>
              <a:effectLst/>
              <a:uLnTx/>
              <a:uFillTx/>
              <a:cs typeface="Calibri"/>
            </a:endParaRPr>
          </a:p>
        </p:txBody>
      </p:sp>
      <p:sp>
        <p:nvSpPr>
          <p:cNvPr id="32" name="object 7">
            <a:extLst>
              <a:ext uri="{FF2B5EF4-FFF2-40B4-BE49-F238E27FC236}">
                <a16:creationId xmlns:a16="http://schemas.microsoft.com/office/drawing/2014/main" id="{6A7F7534-632E-4034-AC06-9C809D95605B}"/>
              </a:ext>
            </a:extLst>
          </p:cNvPr>
          <p:cNvSpPr txBox="1"/>
          <p:nvPr/>
        </p:nvSpPr>
        <p:spPr>
          <a:xfrm>
            <a:off x="5804871" y="1979343"/>
            <a:ext cx="648000" cy="576293"/>
          </a:xfrm>
          <a:prstGeom prst="rect">
            <a:avLst/>
          </a:prstGeom>
          <a:solidFill>
            <a:srgbClr val="1F497D"/>
          </a:solidFill>
          <a:ln w="27439">
            <a:noFill/>
          </a:ln>
        </p:spPr>
        <p:txBody>
          <a:bodyPr vert="horz" wrap="square" lIns="72000" tIns="72000" rIns="72000" bIns="72000" rtlCol="0" anchor="t" anchorCtr="0">
            <a:spAutoFit/>
          </a:bodyPr>
          <a:lstStyle/>
          <a:p>
            <a:pPr marL="123189" marR="0" lvl="0" indent="0" defTabSz="914400" eaLnBrk="1" fontAlgn="auto" latinLnBrk="0" hangingPunct="1">
              <a:lnSpc>
                <a:spcPct val="100000"/>
              </a:lnSpc>
              <a:spcBef>
                <a:spcPts val="1185"/>
              </a:spcBef>
              <a:spcAft>
                <a:spcPts val="0"/>
              </a:spcAft>
              <a:buClrTx/>
              <a:buSzTx/>
              <a:buFontTx/>
              <a:buNone/>
              <a:tabLst/>
              <a:defRPr/>
            </a:pPr>
            <a:r>
              <a:rPr kumimoji="0" sz="2800" b="1" i="0" u="none" strike="noStrike" kern="0" cap="none" spc="15" normalizeH="0" baseline="0" noProof="0" dirty="0">
                <a:ln>
                  <a:noFill/>
                </a:ln>
                <a:solidFill>
                  <a:srgbClr val="FFFFFF"/>
                </a:solidFill>
                <a:effectLst/>
                <a:uLnTx/>
                <a:uFillTx/>
                <a:cs typeface="Calibri"/>
              </a:rPr>
              <a:t>0</a:t>
            </a:r>
            <a:r>
              <a:rPr kumimoji="0" lang="en-US" sz="2800" b="1" i="0" u="none" strike="noStrike" kern="0" cap="none" spc="15" normalizeH="0" baseline="0" noProof="0" dirty="0">
                <a:ln>
                  <a:noFill/>
                </a:ln>
                <a:solidFill>
                  <a:srgbClr val="FFFFFF"/>
                </a:solidFill>
                <a:effectLst/>
                <a:uLnTx/>
                <a:uFillTx/>
                <a:cs typeface="Calibri"/>
              </a:rPr>
              <a:t>2</a:t>
            </a:r>
            <a:endParaRPr kumimoji="0" sz="2800" b="0" i="0" u="none" strike="noStrike" kern="0" cap="none" spc="0" normalizeH="0" baseline="0" noProof="0" dirty="0">
              <a:ln>
                <a:noFill/>
              </a:ln>
              <a:solidFill>
                <a:prstClr val="black"/>
              </a:solidFill>
              <a:effectLst/>
              <a:uLnTx/>
              <a:uFillTx/>
              <a:cs typeface="Calibri"/>
            </a:endParaRPr>
          </a:p>
        </p:txBody>
      </p:sp>
      <p:sp>
        <p:nvSpPr>
          <p:cNvPr id="33" name="object 7">
            <a:extLst>
              <a:ext uri="{FF2B5EF4-FFF2-40B4-BE49-F238E27FC236}">
                <a16:creationId xmlns:a16="http://schemas.microsoft.com/office/drawing/2014/main" id="{6F820F74-9346-4A48-9561-818A722DCF3C}"/>
              </a:ext>
            </a:extLst>
          </p:cNvPr>
          <p:cNvSpPr txBox="1"/>
          <p:nvPr/>
        </p:nvSpPr>
        <p:spPr>
          <a:xfrm>
            <a:off x="2048351" y="3208068"/>
            <a:ext cx="648000" cy="576293"/>
          </a:xfrm>
          <a:prstGeom prst="rect">
            <a:avLst/>
          </a:prstGeom>
          <a:solidFill>
            <a:srgbClr val="1F497D"/>
          </a:solidFill>
          <a:ln w="27439">
            <a:noFill/>
          </a:ln>
        </p:spPr>
        <p:txBody>
          <a:bodyPr vert="horz" wrap="square" lIns="72000" tIns="72000" rIns="72000" bIns="72000" rtlCol="0" anchor="t" anchorCtr="0">
            <a:spAutoFit/>
          </a:bodyPr>
          <a:lstStyle/>
          <a:p>
            <a:pPr marL="123189" marR="0" lvl="0" indent="0" defTabSz="914400" eaLnBrk="1" fontAlgn="auto" latinLnBrk="0" hangingPunct="1">
              <a:lnSpc>
                <a:spcPct val="100000"/>
              </a:lnSpc>
              <a:spcBef>
                <a:spcPts val="1185"/>
              </a:spcBef>
              <a:spcAft>
                <a:spcPts val="0"/>
              </a:spcAft>
              <a:buClrTx/>
              <a:buSzTx/>
              <a:buFontTx/>
              <a:buNone/>
              <a:tabLst/>
              <a:defRPr/>
            </a:pPr>
            <a:r>
              <a:rPr kumimoji="0" sz="2800" b="1" i="0" u="none" strike="noStrike" kern="0" cap="none" spc="15" normalizeH="0" baseline="0" noProof="0" dirty="0">
                <a:ln>
                  <a:noFill/>
                </a:ln>
                <a:solidFill>
                  <a:srgbClr val="FFFFFF"/>
                </a:solidFill>
                <a:effectLst/>
                <a:uLnTx/>
                <a:uFillTx/>
                <a:cs typeface="Calibri"/>
              </a:rPr>
              <a:t>0</a:t>
            </a:r>
            <a:r>
              <a:rPr kumimoji="0" lang="en-US" sz="2800" b="1" i="0" u="none" strike="noStrike" kern="0" cap="none" spc="15" normalizeH="0" baseline="0" noProof="0" dirty="0">
                <a:ln>
                  <a:noFill/>
                </a:ln>
                <a:solidFill>
                  <a:srgbClr val="FFFFFF"/>
                </a:solidFill>
                <a:effectLst/>
                <a:uLnTx/>
                <a:uFillTx/>
                <a:cs typeface="Calibri"/>
              </a:rPr>
              <a:t>3</a:t>
            </a:r>
            <a:endParaRPr kumimoji="0" sz="2800" b="0" i="0" u="none" strike="noStrike" kern="0" cap="none" spc="0" normalizeH="0" baseline="0" noProof="0" dirty="0">
              <a:ln>
                <a:noFill/>
              </a:ln>
              <a:solidFill>
                <a:prstClr val="black"/>
              </a:solidFill>
              <a:effectLst/>
              <a:uLnTx/>
              <a:uFillTx/>
              <a:cs typeface="Calibri"/>
            </a:endParaRPr>
          </a:p>
        </p:txBody>
      </p:sp>
      <p:sp>
        <p:nvSpPr>
          <p:cNvPr id="34" name="object 7">
            <a:extLst>
              <a:ext uri="{FF2B5EF4-FFF2-40B4-BE49-F238E27FC236}">
                <a16:creationId xmlns:a16="http://schemas.microsoft.com/office/drawing/2014/main" id="{7BE0C01B-4F82-429C-9881-C92AFF289CE2}"/>
              </a:ext>
            </a:extLst>
          </p:cNvPr>
          <p:cNvSpPr txBox="1"/>
          <p:nvPr/>
        </p:nvSpPr>
        <p:spPr>
          <a:xfrm>
            <a:off x="5804871" y="3208068"/>
            <a:ext cx="648000" cy="576293"/>
          </a:xfrm>
          <a:prstGeom prst="rect">
            <a:avLst/>
          </a:prstGeom>
          <a:solidFill>
            <a:srgbClr val="1F497D"/>
          </a:solidFill>
          <a:ln w="27439">
            <a:noFill/>
          </a:ln>
        </p:spPr>
        <p:txBody>
          <a:bodyPr vert="horz" wrap="square" lIns="72000" tIns="72000" rIns="72000" bIns="72000" rtlCol="0" anchor="t" anchorCtr="0">
            <a:spAutoFit/>
          </a:bodyPr>
          <a:lstStyle/>
          <a:p>
            <a:pPr marL="123189" marR="0" lvl="0" indent="0" defTabSz="914400" eaLnBrk="1" fontAlgn="auto" latinLnBrk="0" hangingPunct="1">
              <a:lnSpc>
                <a:spcPct val="100000"/>
              </a:lnSpc>
              <a:spcBef>
                <a:spcPts val="1185"/>
              </a:spcBef>
              <a:spcAft>
                <a:spcPts val="0"/>
              </a:spcAft>
              <a:buClrTx/>
              <a:buSzTx/>
              <a:buFontTx/>
              <a:buNone/>
              <a:tabLst/>
              <a:defRPr/>
            </a:pPr>
            <a:r>
              <a:rPr kumimoji="0" sz="2800" b="1" i="0" u="none" strike="noStrike" kern="0" cap="none" spc="15" normalizeH="0" baseline="0" noProof="0" dirty="0">
                <a:ln>
                  <a:noFill/>
                </a:ln>
                <a:solidFill>
                  <a:srgbClr val="FFFFFF"/>
                </a:solidFill>
                <a:effectLst/>
                <a:uLnTx/>
                <a:uFillTx/>
                <a:cs typeface="Calibri"/>
              </a:rPr>
              <a:t>0</a:t>
            </a:r>
            <a:r>
              <a:rPr kumimoji="0" lang="en-US" sz="2800" b="1" i="0" u="none" strike="noStrike" kern="0" cap="none" spc="15" normalizeH="0" baseline="0" noProof="0" dirty="0">
                <a:ln>
                  <a:noFill/>
                </a:ln>
                <a:solidFill>
                  <a:srgbClr val="FFFFFF"/>
                </a:solidFill>
                <a:effectLst/>
                <a:uLnTx/>
                <a:uFillTx/>
                <a:cs typeface="Calibri"/>
              </a:rPr>
              <a:t>4</a:t>
            </a:r>
            <a:endParaRPr kumimoji="0" sz="2800" b="0" i="0" u="none" strike="noStrike" kern="0" cap="none" spc="0" normalizeH="0" baseline="0" noProof="0" dirty="0">
              <a:ln>
                <a:noFill/>
              </a:ln>
              <a:solidFill>
                <a:prstClr val="black"/>
              </a:solidFill>
              <a:effectLst/>
              <a:uLnTx/>
              <a:uFillTx/>
              <a:cs typeface="Calibri"/>
            </a:endParaRPr>
          </a:p>
        </p:txBody>
      </p:sp>
      <p:sp>
        <p:nvSpPr>
          <p:cNvPr id="36" name="object 6">
            <a:extLst>
              <a:ext uri="{FF2B5EF4-FFF2-40B4-BE49-F238E27FC236}">
                <a16:creationId xmlns:a16="http://schemas.microsoft.com/office/drawing/2014/main" id="{E5D9E8B6-03C8-41B9-9F3D-43CC84269F38}"/>
              </a:ext>
            </a:extLst>
          </p:cNvPr>
          <p:cNvSpPr txBox="1"/>
          <p:nvPr/>
        </p:nvSpPr>
        <p:spPr>
          <a:xfrm>
            <a:off x="6745287" y="3342627"/>
            <a:ext cx="3875088" cy="310341"/>
          </a:xfrm>
          <a:prstGeom prst="rect">
            <a:avLst/>
          </a:prstGeom>
        </p:spPr>
        <p:txBody>
          <a:bodyPr vert="horz" wrap="square" lIns="0" tIns="15240" rIns="0" bIns="0" rtlCol="0">
            <a:spAutoFit/>
          </a:bodyPr>
          <a:lstStyle/>
          <a:p>
            <a:pPr marL="12700">
              <a:lnSpc>
                <a:spcPts val="2280"/>
              </a:lnSpc>
              <a:spcBef>
                <a:spcPts val="120"/>
              </a:spcBef>
            </a:pPr>
            <a:r>
              <a:rPr lang="en-US" sz="2000" b="1" spc="5" dirty="0">
                <a:solidFill>
                  <a:srgbClr val="3A3838"/>
                </a:solidFill>
                <a:cs typeface="Calibri"/>
              </a:rPr>
              <a:t>Innovation in the Project</a:t>
            </a:r>
            <a:endParaRPr sz="2000" dirty="0">
              <a:solidFill>
                <a:prstClr val="black"/>
              </a:solidFill>
              <a:cs typeface="Calibri"/>
            </a:endParaRPr>
          </a:p>
        </p:txBody>
      </p:sp>
      <p:sp>
        <p:nvSpPr>
          <p:cNvPr id="37" name="object 13">
            <a:extLst>
              <a:ext uri="{FF2B5EF4-FFF2-40B4-BE49-F238E27FC236}">
                <a16:creationId xmlns:a16="http://schemas.microsoft.com/office/drawing/2014/main" id="{4A934724-4254-4BD6-B1D7-0E70265B2312}"/>
              </a:ext>
            </a:extLst>
          </p:cNvPr>
          <p:cNvSpPr/>
          <p:nvPr/>
        </p:nvSpPr>
        <p:spPr>
          <a:xfrm>
            <a:off x="6745287" y="3250774"/>
            <a:ext cx="742950" cy="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a typeface="+mn-ea"/>
              <a:cs typeface="+mn-cs"/>
            </a:endParaRPr>
          </a:p>
        </p:txBody>
      </p:sp>
      <p:sp>
        <p:nvSpPr>
          <p:cNvPr id="20" name="object 7">
            <a:extLst>
              <a:ext uri="{FF2B5EF4-FFF2-40B4-BE49-F238E27FC236}">
                <a16:creationId xmlns:a16="http://schemas.microsoft.com/office/drawing/2014/main" id="{7BE0C01B-4F82-429C-9881-C92AFF289CE2}"/>
              </a:ext>
            </a:extLst>
          </p:cNvPr>
          <p:cNvSpPr txBox="1"/>
          <p:nvPr/>
        </p:nvSpPr>
        <p:spPr>
          <a:xfrm>
            <a:off x="2048351" y="4517490"/>
            <a:ext cx="648000" cy="576293"/>
          </a:xfrm>
          <a:prstGeom prst="rect">
            <a:avLst/>
          </a:prstGeom>
          <a:solidFill>
            <a:srgbClr val="1F497D"/>
          </a:solidFill>
          <a:ln w="27439">
            <a:noFill/>
          </a:ln>
        </p:spPr>
        <p:txBody>
          <a:bodyPr vert="horz" wrap="square" lIns="72000" tIns="72000" rIns="72000" bIns="72000" rtlCol="0" anchor="t" anchorCtr="0">
            <a:spAutoFit/>
          </a:bodyPr>
          <a:lstStyle/>
          <a:p>
            <a:pPr marL="123189" marR="0" lvl="0" indent="0" defTabSz="914400" eaLnBrk="1" fontAlgn="auto" latinLnBrk="0" hangingPunct="1">
              <a:lnSpc>
                <a:spcPct val="100000"/>
              </a:lnSpc>
              <a:spcBef>
                <a:spcPts val="1185"/>
              </a:spcBef>
              <a:spcAft>
                <a:spcPts val="0"/>
              </a:spcAft>
              <a:buClrTx/>
              <a:buSzTx/>
              <a:buFontTx/>
              <a:buNone/>
              <a:tabLst/>
              <a:defRPr/>
            </a:pPr>
            <a:r>
              <a:rPr kumimoji="0" sz="2800" b="1" i="0" u="none" strike="noStrike" kern="0" cap="none" spc="15" normalizeH="0" baseline="0" noProof="0" dirty="0">
                <a:ln>
                  <a:noFill/>
                </a:ln>
                <a:solidFill>
                  <a:srgbClr val="FFFFFF"/>
                </a:solidFill>
                <a:effectLst/>
                <a:uLnTx/>
                <a:uFillTx/>
                <a:cs typeface="Calibri"/>
              </a:rPr>
              <a:t>0</a:t>
            </a:r>
            <a:r>
              <a:rPr lang="en-US" sz="2800" b="1" kern="0" spc="15" dirty="0">
                <a:solidFill>
                  <a:srgbClr val="FFFFFF"/>
                </a:solidFill>
                <a:cs typeface="Calibri"/>
              </a:rPr>
              <a:t>5</a:t>
            </a:r>
            <a:endParaRPr kumimoji="0" sz="2800" b="0" i="0" u="none" strike="noStrike" kern="0" cap="none" spc="0" normalizeH="0" baseline="0" noProof="0" dirty="0">
              <a:ln>
                <a:noFill/>
              </a:ln>
              <a:solidFill>
                <a:prstClr val="black"/>
              </a:solidFill>
              <a:effectLst/>
              <a:uLnTx/>
              <a:uFillTx/>
              <a:cs typeface="Calibri"/>
            </a:endParaRPr>
          </a:p>
        </p:txBody>
      </p:sp>
      <p:sp>
        <p:nvSpPr>
          <p:cNvPr id="22" name="object 6">
            <a:extLst>
              <a:ext uri="{FF2B5EF4-FFF2-40B4-BE49-F238E27FC236}">
                <a16:creationId xmlns:a16="http://schemas.microsoft.com/office/drawing/2014/main" id="{E5D9E8B6-03C8-41B9-9F3D-43CC84269F38}"/>
              </a:ext>
            </a:extLst>
          </p:cNvPr>
          <p:cNvSpPr txBox="1"/>
          <p:nvPr/>
        </p:nvSpPr>
        <p:spPr>
          <a:xfrm>
            <a:off x="2980681" y="4543363"/>
            <a:ext cx="2498859" cy="310341"/>
          </a:xfrm>
          <a:prstGeom prst="rect">
            <a:avLst/>
          </a:prstGeom>
        </p:spPr>
        <p:txBody>
          <a:bodyPr vert="horz" wrap="square" lIns="0" tIns="15240" rIns="0" bIns="0" rtlCol="0">
            <a:spAutoFit/>
          </a:bodyPr>
          <a:lstStyle/>
          <a:p>
            <a:pPr marL="12700">
              <a:lnSpc>
                <a:spcPts val="2280"/>
              </a:lnSpc>
              <a:spcBef>
                <a:spcPts val="120"/>
              </a:spcBef>
            </a:pPr>
            <a:r>
              <a:rPr lang="en-US" sz="2000" b="1" spc="5" dirty="0">
                <a:solidFill>
                  <a:srgbClr val="3A3838"/>
                </a:solidFill>
                <a:cs typeface="Calibri"/>
              </a:rPr>
              <a:t>Current Solution </a:t>
            </a:r>
          </a:p>
        </p:txBody>
      </p:sp>
      <p:sp>
        <p:nvSpPr>
          <p:cNvPr id="25" name="object 7">
            <a:extLst>
              <a:ext uri="{FF2B5EF4-FFF2-40B4-BE49-F238E27FC236}">
                <a16:creationId xmlns:a16="http://schemas.microsoft.com/office/drawing/2014/main" id="{7BE0C01B-4F82-429C-9881-C92AFF289CE2}"/>
              </a:ext>
            </a:extLst>
          </p:cNvPr>
          <p:cNvSpPr txBox="1"/>
          <p:nvPr/>
        </p:nvSpPr>
        <p:spPr>
          <a:xfrm>
            <a:off x="5809909" y="4573032"/>
            <a:ext cx="648000" cy="576293"/>
          </a:xfrm>
          <a:prstGeom prst="rect">
            <a:avLst/>
          </a:prstGeom>
          <a:solidFill>
            <a:srgbClr val="1F497D"/>
          </a:solidFill>
          <a:ln w="27439">
            <a:noFill/>
          </a:ln>
        </p:spPr>
        <p:txBody>
          <a:bodyPr vert="horz" wrap="square" lIns="72000" tIns="72000" rIns="72000" bIns="72000" rtlCol="0" anchor="t" anchorCtr="0">
            <a:spAutoFit/>
          </a:bodyPr>
          <a:lstStyle/>
          <a:p>
            <a:pPr marL="123189" marR="0" lvl="0" indent="0" defTabSz="914400" eaLnBrk="1" fontAlgn="auto" latinLnBrk="0" hangingPunct="1">
              <a:lnSpc>
                <a:spcPct val="100000"/>
              </a:lnSpc>
              <a:spcBef>
                <a:spcPts val="1185"/>
              </a:spcBef>
              <a:spcAft>
                <a:spcPts val="0"/>
              </a:spcAft>
              <a:buClrTx/>
              <a:buSzTx/>
              <a:buFontTx/>
              <a:buNone/>
              <a:tabLst/>
              <a:defRPr/>
            </a:pPr>
            <a:r>
              <a:rPr kumimoji="0" sz="2800" b="1" i="0" u="none" strike="noStrike" kern="0" cap="none" spc="15" normalizeH="0" baseline="0" noProof="0" dirty="0">
                <a:ln>
                  <a:noFill/>
                </a:ln>
                <a:solidFill>
                  <a:srgbClr val="FFFFFF"/>
                </a:solidFill>
                <a:effectLst/>
                <a:uLnTx/>
                <a:uFillTx/>
                <a:cs typeface="Calibri"/>
              </a:rPr>
              <a:t>0</a:t>
            </a:r>
            <a:r>
              <a:rPr kumimoji="0" lang="en-US" sz="2800" b="1" i="0" u="none" strike="noStrike" kern="0" cap="none" spc="15" normalizeH="0" baseline="0" noProof="0" dirty="0">
                <a:ln>
                  <a:noFill/>
                </a:ln>
                <a:solidFill>
                  <a:srgbClr val="FFFFFF"/>
                </a:solidFill>
                <a:effectLst/>
                <a:uLnTx/>
                <a:uFillTx/>
                <a:cs typeface="Calibri"/>
              </a:rPr>
              <a:t>6</a:t>
            </a:r>
            <a:endParaRPr kumimoji="0" sz="2800" b="0" i="0" u="none" strike="noStrike" kern="0" cap="none" spc="0" normalizeH="0" baseline="0" noProof="0" dirty="0">
              <a:ln>
                <a:noFill/>
              </a:ln>
              <a:solidFill>
                <a:prstClr val="black"/>
              </a:solidFill>
              <a:effectLst/>
              <a:uLnTx/>
              <a:uFillTx/>
              <a:cs typeface="Calibri"/>
            </a:endParaRPr>
          </a:p>
        </p:txBody>
      </p:sp>
      <p:sp>
        <p:nvSpPr>
          <p:cNvPr id="28" name="object 6">
            <a:extLst>
              <a:ext uri="{FF2B5EF4-FFF2-40B4-BE49-F238E27FC236}">
                <a16:creationId xmlns:a16="http://schemas.microsoft.com/office/drawing/2014/main" id="{E5D9E8B6-03C8-41B9-9F3D-43CC84269F38}"/>
              </a:ext>
            </a:extLst>
          </p:cNvPr>
          <p:cNvSpPr txBox="1"/>
          <p:nvPr/>
        </p:nvSpPr>
        <p:spPr>
          <a:xfrm>
            <a:off x="6745287" y="4704967"/>
            <a:ext cx="3875088" cy="618118"/>
          </a:xfrm>
          <a:prstGeom prst="rect">
            <a:avLst/>
          </a:prstGeom>
        </p:spPr>
        <p:txBody>
          <a:bodyPr vert="horz" wrap="square" lIns="0" tIns="15240" rIns="0" bIns="0" rtlCol="0">
            <a:spAutoFit/>
          </a:bodyPr>
          <a:lstStyle/>
          <a:p>
            <a:pPr marL="12700">
              <a:lnSpc>
                <a:spcPts val="2280"/>
              </a:lnSpc>
              <a:spcBef>
                <a:spcPts val="120"/>
              </a:spcBef>
            </a:pPr>
            <a:r>
              <a:rPr lang="en-US" sz="2000" b="1" spc="5" dirty="0">
                <a:solidFill>
                  <a:srgbClr val="3A3838"/>
                </a:solidFill>
                <a:cs typeface="Calibri"/>
              </a:rPr>
              <a:t>Work Progress and </a:t>
            </a:r>
          </a:p>
          <a:p>
            <a:pPr marL="12700">
              <a:lnSpc>
                <a:spcPts val="2280"/>
              </a:lnSpc>
              <a:spcBef>
                <a:spcPts val="120"/>
              </a:spcBef>
            </a:pPr>
            <a:r>
              <a:rPr lang="en-US" sz="2000" b="1" spc="5" dirty="0">
                <a:solidFill>
                  <a:srgbClr val="3A3838"/>
                </a:solidFill>
                <a:cs typeface="Calibri"/>
              </a:rPr>
              <a:t>Demonstration</a:t>
            </a:r>
            <a:endParaRPr sz="2000" dirty="0">
              <a:solidFill>
                <a:prstClr val="black"/>
              </a:solidFill>
              <a:cs typeface="Calibri"/>
            </a:endParaRPr>
          </a:p>
        </p:txBody>
      </p:sp>
      <p:sp>
        <p:nvSpPr>
          <p:cNvPr id="31" name="object 13">
            <a:extLst>
              <a:ext uri="{FF2B5EF4-FFF2-40B4-BE49-F238E27FC236}">
                <a16:creationId xmlns:a16="http://schemas.microsoft.com/office/drawing/2014/main" id="{4A934724-4254-4BD6-B1D7-0E70265B2312}"/>
              </a:ext>
            </a:extLst>
          </p:cNvPr>
          <p:cNvSpPr/>
          <p:nvPr/>
        </p:nvSpPr>
        <p:spPr>
          <a:xfrm>
            <a:off x="6742239" y="4628470"/>
            <a:ext cx="742950" cy="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a typeface="+mn-ea"/>
              <a:cs typeface="+mn-cs"/>
            </a:endParaRPr>
          </a:p>
        </p:txBody>
      </p:sp>
      <p:sp>
        <p:nvSpPr>
          <p:cNvPr id="35" name="object 13">
            <a:extLst>
              <a:ext uri="{FF2B5EF4-FFF2-40B4-BE49-F238E27FC236}">
                <a16:creationId xmlns:a16="http://schemas.microsoft.com/office/drawing/2014/main" id="{BF43F89C-D0B2-47AE-89F0-DB7C6E5C8617}"/>
              </a:ext>
            </a:extLst>
          </p:cNvPr>
          <p:cNvSpPr/>
          <p:nvPr/>
        </p:nvSpPr>
        <p:spPr>
          <a:xfrm>
            <a:off x="3040062" y="4517490"/>
            <a:ext cx="742950" cy="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664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0CFCB1-97D1-49C0-44FE-6666EC57583F}"/>
              </a:ext>
            </a:extLst>
          </p:cNvPr>
          <p:cNvSpPr>
            <a:spLocks noGrp="1"/>
          </p:cNvSpPr>
          <p:nvPr>
            <p:ph type="dt" sz="half" idx="10"/>
          </p:nvPr>
        </p:nvSpPr>
        <p:spPr/>
        <p:txBody>
          <a:bodyPr/>
          <a:lstStyle/>
          <a:p>
            <a:fld id="{135D6C30-81B5-4CC8-A252-C29469CC9DBB}" type="datetime1">
              <a:rPr lang="en-IN" smtClean="0"/>
              <a:t>05-03-2024</a:t>
            </a:fld>
            <a:endParaRPr lang="en-IN" dirty="0"/>
          </a:p>
        </p:txBody>
      </p:sp>
      <p:sp>
        <p:nvSpPr>
          <p:cNvPr id="5" name="Footer Placeholder 4">
            <a:extLst>
              <a:ext uri="{FF2B5EF4-FFF2-40B4-BE49-F238E27FC236}">
                <a16:creationId xmlns:a16="http://schemas.microsoft.com/office/drawing/2014/main" id="{C62EF088-6648-A6D8-C57C-B033482A64CC}"/>
              </a:ext>
            </a:extLst>
          </p:cNvPr>
          <p:cNvSpPr>
            <a:spLocks noGrp="1"/>
          </p:cNvSpPr>
          <p:nvPr>
            <p:ph type="ftr" sz="quarter" idx="11"/>
          </p:nvPr>
        </p:nvSpPr>
        <p:spPr/>
        <p:txBody>
          <a:bodyPr/>
          <a:lstStyle/>
          <a:p>
            <a:r>
              <a:rPr lang="en-IN" dirty="0"/>
              <a:t>IIITU-HP-India-&lt; Practicum-IV Review-I &gt; </a:t>
            </a:r>
          </a:p>
        </p:txBody>
      </p:sp>
      <p:sp>
        <p:nvSpPr>
          <p:cNvPr id="6" name="Slide Number Placeholder 5">
            <a:extLst>
              <a:ext uri="{FF2B5EF4-FFF2-40B4-BE49-F238E27FC236}">
                <a16:creationId xmlns:a16="http://schemas.microsoft.com/office/drawing/2014/main" id="{9C8D2042-9C27-8520-CD27-79F8688E4779}"/>
              </a:ext>
            </a:extLst>
          </p:cNvPr>
          <p:cNvSpPr>
            <a:spLocks noGrp="1"/>
          </p:cNvSpPr>
          <p:nvPr>
            <p:ph type="sldNum" sz="quarter" idx="12"/>
          </p:nvPr>
        </p:nvSpPr>
        <p:spPr/>
        <p:txBody>
          <a:bodyPr/>
          <a:lstStyle/>
          <a:p>
            <a:fld id="{386EA003-ED41-46D8-B4B7-82D37B4645E4}" type="slidenum">
              <a:rPr lang="en-IN" smtClean="0"/>
              <a:t>3</a:t>
            </a:fld>
            <a:endParaRPr lang="en-IN" dirty="0"/>
          </a:p>
        </p:txBody>
      </p:sp>
      <p:sp>
        <p:nvSpPr>
          <p:cNvPr id="9" name="TextBox 8">
            <a:extLst>
              <a:ext uri="{FF2B5EF4-FFF2-40B4-BE49-F238E27FC236}">
                <a16:creationId xmlns:a16="http://schemas.microsoft.com/office/drawing/2014/main" id="{B7366D45-D036-B5AF-8B87-64BEE17A0B52}"/>
              </a:ext>
            </a:extLst>
          </p:cNvPr>
          <p:cNvSpPr txBox="1"/>
          <p:nvPr/>
        </p:nvSpPr>
        <p:spPr>
          <a:xfrm>
            <a:off x="2128032" y="630505"/>
            <a:ext cx="4640424" cy="769441"/>
          </a:xfrm>
          <a:prstGeom prst="rect">
            <a:avLst/>
          </a:prstGeom>
          <a:noFill/>
        </p:spPr>
        <p:txBody>
          <a:bodyPr wrap="square" rtlCol="0">
            <a:spAutoFit/>
          </a:bodyPr>
          <a:lstStyle/>
          <a:p>
            <a:r>
              <a:rPr lang="en-IN" sz="4400" b="1" dirty="0">
                <a:solidFill>
                  <a:schemeClr val="accent1">
                    <a:lumMod val="75000"/>
                  </a:schemeClr>
                </a:solidFill>
              </a:rPr>
              <a:t>INTRODUCTION</a:t>
            </a:r>
          </a:p>
        </p:txBody>
      </p:sp>
      <p:sp>
        <p:nvSpPr>
          <p:cNvPr id="10" name="TextBox 9">
            <a:extLst>
              <a:ext uri="{FF2B5EF4-FFF2-40B4-BE49-F238E27FC236}">
                <a16:creationId xmlns:a16="http://schemas.microsoft.com/office/drawing/2014/main" id="{E3B684DC-EA03-E5AB-E7A7-964C40ADA97B}"/>
              </a:ext>
            </a:extLst>
          </p:cNvPr>
          <p:cNvSpPr txBox="1"/>
          <p:nvPr/>
        </p:nvSpPr>
        <p:spPr>
          <a:xfrm>
            <a:off x="2045478" y="1015225"/>
            <a:ext cx="9055509" cy="6683048"/>
          </a:xfrm>
          <a:prstGeom prst="rect">
            <a:avLst/>
          </a:prstGeom>
          <a:noFill/>
        </p:spPr>
        <p:txBody>
          <a:bodyPr wrap="square" rtlCol="0">
            <a:spAutoFit/>
          </a:bodyPr>
          <a:lstStyle/>
          <a:p>
            <a:pPr>
              <a:lnSpc>
                <a:spcPct val="150000"/>
              </a:lnSpc>
            </a:pPr>
            <a:endParaRPr lang="en-IN" sz="2400" dirty="0"/>
          </a:p>
          <a:p>
            <a:pPr marL="285750" indent="-285750" algn="just">
              <a:lnSpc>
                <a:spcPct val="150000"/>
              </a:lnSpc>
              <a:buFont typeface="Wingdings" panose="05000000000000000000" pitchFamily="2" charset="2"/>
              <a:buChar char="Ø"/>
            </a:pPr>
            <a:r>
              <a:rPr lang="en-US" sz="2400" dirty="0"/>
              <a:t>The way we talk toe ach other online have changes so much that traditional ways of </a:t>
            </a:r>
            <a:r>
              <a:rPr lang="en-US" sz="2400" dirty="0" err="1"/>
              <a:t>analysisng</a:t>
            </a:r>
            <a:r>
              <a:rPr lang="en-US" sz="2400" dirty="0"/>
              <a:t> language doesn’t work efficiently .</a:t>
            </a:r>
          </a:p>
          <a:p>
            <a:pPr marL="285750" indent="-285750" algn="just">
              <a:lnSpc>
                <a:spcPct val="150000"/>
              </a:lnSpc>
              <a:buFont typeface="Wingdings" panose="05000000000000000000" pitchFamily="2" charset="2"/>
              <a:buChar char="Ø"/>
            </a:pPr>
            <a:r>
              <a:rPr lang="en-US" sz="2400" dirty="0"/>
              <a:t>An Chat </a:t>
            </a:r>
            <a:r>
              <a:rPr lang="en-US" sz="2400" dirty="0" err="1"/>
              <a:t>analyser</a:t>
            </a:r>
            <a:r>
              <a:rPr lang="en-US" sz="2400" dirty="0"/>
              <a:t> is a sophisticated software tool that performs various functions to analyze textual conversations or chats automatically. Here are some of the key tasks it typically performs:</a:t>
            </a:r>
          </a:p>
          <a:p>
            <a:pPr marL="800100" lvl="1" indent="-342900" algn="just">
              <a:lnSpc>
                <a:spcPct val="150000"/>
              </a:lnSpc>
              <a:buFont typeface="Arial" panose="020B0604020202020204" pitchFamily="34" charset="0"/>
              <a:buChar char="•"/>
            </a:pPr>
            <a:r>
              <a:rPr lang="en-IN" sz="2400" dirty="0"/>
              <a:t>	Message Parsing</a:t>
            </a:r>
          </a:p>
          <a:p>
            <a:pPr marL="800100" lvl="1" indent="-342900" algn="just">
              <a:lnSpc>
                <a:spcPct val="150000"/>
              </a:lnSpc>
              <a:buFont typeface="Arial" panose="020B0604020202020204" pitchFamily="34" charset="0"/>
              <a:buChar char="•"/>
            </a:pPr>
            <a:r>
              <a:rPr lang="en-IN" sz="2400" dirty="0"/>
              <a:t>	Keyword Extraction</a:t>
            </a:r>
          </a:p>
          <a:p>
            <a:pPr marL="800100" lvl="1" indent="-342900" algn="just">
              <a:lnSpc>
                <a:spcPct val="150000"/>
              </a:lnSpc>
              <a:buFont typeface="Arial" panose="020B0604020202020204" pitchFamily="34" charset="0"/>
              <a:buChar char="•"/>
            </a:pPr>
            <a:r>
              <a:rPr lang="en-IN" sz="2400" dirty="0"/>
              <a:t>	Statistics providing </a:t>
            </a:r>
          </a:p>
          <a:p>
            <a:pPr marL="800100" lvl="1" indent="-342900" algn="just">
              <a:lnSpc>
                <a:spcPct val="150000"/>
              </a:lnSpc>
              <a:buFont typeface="Arial" panose="020B0604020202020204" pitchFamily="34" charset="0"/>
              <a:buChar char="•"/>
            </a:pPr>
            <a:r>
              <a:rPr lang="en-IN" sz="2400" dirty="0"/>
              <a:t>Sentiment analysis</a:t>
            </a:r>
          </a:p>
          <a:p>
            <a:pPr marL="800100" lvl="1" indent="-342900" algn="just">
              <a:lnSpc>
                <a:spcPct val="150000"/>
              </a:lnSpc>
              <a:buFont typeface="Arial" panose="020B0604020202020204" pitchFamily="34" charset="0"/>
              <a:buChar char="•"/>
            </a:pPr>
            <a:endParaRPr lang="en-US" sz="2400" dirty="0"/>
          </a:p>
          <a:p>
            <a:pPr marL="285750" indent="-285750" algn="just">
              <a:lnSpc>
                <a:spcPct val="150000"/>
              </a:lnSpc>
              <a:buFont typeface="Wingdings" panose="05000000000000000000" pitchFamily="2" charset="2"/>
              <a:buChar char="Ø"/>
            </a:pPr>
            <a:endParaRPr lang="en-IN" sz="2400" dirty="0"/>
          </a:p>
        </p:txBody>
      </p:sp>
    </p:spTree>
    <p:extLst>
      <p:ext uri="{BB962C8B-B14F-4D97-AF65-F5344CB8AC3E}">
        <p14:creationId xmlns:p14="http://schemas.microsoft.com/office/powerpoint/2010/main" val="98606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3FF023-1C22-1F1A-76EA-FA2E2CF1BDA6}"/>
              </a:ext>
            </a:extLst>
          </p:cNvPr>
          <p:cNvSpPr>
            <a:spLocks noGrp="1"/>
          </p:cNvSpPr>
          <p:nvPr>
            <p:ph type="dt" sz="half" idx="10"/>
          </p:nvPr>
        </p:nvSpPr>
        <p:spPr/>
        <p:txBody>
          <a:bodyPr/>
          <a:lstStyle/>
          <a:p>
            <a:fld id="{135D6C30-81B5-4CC8-A252-C29469CC9DBB}" type="datetime1">
              <a:rPr lang="en-IN" smtClean="0"/>
              <a:t>05-03-2024</a:t>
            </a:fld>
            <a:endParaRPr lang="en-IN" dirty="0"/>
          </a:p>
        </p:txBody>
      </p:sp>
      <p:sp>
        <p:nvSpPr>
          <p:cNvPr id="5" name="Footer Placeholder 4">
            <a:extLst>
              <a:ext uri="{FF2B5EF4-FFF2-40B4-BE49-F238E27FC236}">
                <a16:creationId xmlns:a16="http://schemas.microsoft.com/office/drawing/2014/main" id="{C4BD4C69-8085-7A14-8E4F-00CB67ECEE82}"/>
              </a:ext>
            </a:extLst>
          </p:cNvPr>
          <p:cNvSpPr>
            <a:spLocks noGrp="1"/>
          </p:cNvSpPr>
          <p:nvPr>
            <p:ph type="ftr" sz="quarter" idx="11"/>
          </p:nvPr>
        </p:nvSpPr>
        <p:spPr/>
        <p:txBody>
          <a:bodyPr/>
          <a:lstStyle/>
          <a:p>
            <a:r>
              <a:rPr lang="en-IN" dirty="0"/>
              <a:t>IIITU-HP-India-&lt; Practicum-IV Review-I &gt; </a:t>
            </a:r>
          </a:p>
        </p:txBody>
      </p:sp>
      <p:sp>
        <p:nvSpPr>
          <p:cNvPr id="6" name="Slide Number Placeholder 5">
            <a:extLst>
              <a:ext uri="{FF2B5EF4-FFF2-40B4-BE49-F238E27FC236}">
                <a16:creationId xmlns:a16="http://schemas.microsoft.com/office/drawing/2014/main" id="{0DEC6478-49DB-9D69-AA84-5A0B571507A4}"/>
              </a:ext>
            </a:extLst>
          </p:cNvPr>
          <p:cNvSpPr>
            <a:spLocks noGrp="1"/>
          </p:cNvSpPr>
          <p:nvPr>
            <p:ph type="sldNum" sz="quarter" idx="12"/>
          </p:nvPr>
        </p:nvSpPr>
        <p:spPr/>
        <p:txBody>
          <a:bodyPr/>
          <a:lstStyle/>
          <a:p>
            <a:fld id="{386EA003-ED41-46D8-B4B7-82D37B4645E4}" type="slidenum">
              <a:rPr lang="en-IN" smtClean="0"/>
              <a:t>4</a:t>
            </a:fld>
            <a:endParaRPr lang="en-IN" dirty="0"/>
          </a:p>
        </p:txBody>
      </p:sp>
      <p:sp>
        <p:nvSpPr>
          <p:cNvPr id="8" name="TextBox 7">
            <a:extLst>
              <a:ext uri="{FF2B5EF4-FFF2-40B4-BE49-F238E27FC236}">
                <a16:creationId xmlns:a16="http://schemas.microsoft.com/office/drawing/2014/main" id="{28421D19-D997-40D3-EFFB-7B87309F0D01}"/>
              </a:ext>
            </a:extLst>
          </p:cNvPr>
          <p:cNvSpPr txBox="1"/>
          <p:nvPr/>
        </p:nvSpPr>
        <p:spPr>
          <a:xfrm>
            <a:off x="2369976" y="665879"/>
            <a:ext cx="4787908" cy="769441"/>
          </a:xfrm>
          <a:prstGeom prst="rect">
            <a:avLst/>
          </a:prstGeom>
          <a:noFill/>
        </p:spPr>
        <p:txBody>
          <a:bodyPr wrap="square" rtlCol="0">
            <a:spAutoFit/>
          </a:bodyPr>
          <a:lstStyle/>
          <a:p>
            <a:r>
              <a:rPr lang="en-US" sz="4400" b="1" dirty="0">
                <a:solidFill>
                  <a:schemeClr val="accent1">
                    <a:lumMod val="75000"/>
                  </a:schemeClr>
                </a:solidFill>
              </a:rPr>
              <a:t>Motivation</a:t>
            </a:r>
            <a:endParaRPr lang="en-IN" sz="4400" b="1" dirty="0">
              <a:solidFill>
                <a:schemeClr val="accent1">
                  <a:lumMod val="75000"/>
                </a:schemeClr>
              </a:solidFill>
            </a:endParaRPr>
          </a:p>
        </p:txBody>
      </p:sp>
      <p:sp>
        <p:nvSpPr>
          <p:cNvPr id="9" name="TextBox 8">
            <a:extLst>
              <a:ext uri="{FF2B5EF4-FFF2-40B4-BE49-F238E27FC236}">
                <a16:creationId xmlns:a16="http://schemas.microsoft.com/office/drawing/2014/main" id="{7E4ACA12-A8A9-29EF-F8DE-4C8E33D305F1}"/>
              </a:ext>
            </a:extLst>
          </p:cNvPr>
          <p:cNvSpPr txBox="1"/>
          <p:nvPr/>
        </p:nvSpPr>
        <p:spPr>
          <a:xfrm>
            <a:off x="2105660" y="1090165"/>
            <a:ext cx="9659620" cy="4896853"/>
          </a:xfrm>
          <a:prstGeom prst="rect">
            <a:avLst/>
          </a:prstGeom>
          <a:noFill/>
        </p:spPr>
        <p:txBody>
          <a:bodyPr wrap="square" rtlCol="0">
            <a:spAutoFit/>
          </a:bodyPr>
          <a:lstStyle/>
          <a:p>
            <a:pPr algn="just"/>
            <a:br>
              <a:rPr lang="en-US" sz="2400" dirty="0"/>
            </a:br>
            <a:r>
              <a:rPr lang="en-US" sz="2400" b="1" dirty="0"/>
              <a:t>Efficient Analysis: </a:t>
            </a:r>
            <a:r>
              <a:rPr lang="en-US" sz="2400" dirty="0"/>
              <a:t>The vast volume of text data from conversations poses a challenge. Manual analysis is time-consuming, error-prone, and impractical for large datasets.</a:t>
            </a:r>
          </a:p>
          <a:p>
            <a:pPr algn="just"/>
            <a:r>
              <a:rPr lang="en-US" sz="2400" b="1" dirty="0"/>
              <a:t>Demand for Insights: </a:t>
            </a:r>
            <a:r>
              <a:rPr lang="en-US" sz="2400" dirty="0"/>
              <a:t>There's a growing demand for insights from chat data among businesses, organizations, and individuals. These insights drive decision-making, improve customer service</a:t>
            </a:r>
          </a:p>
          <a:p>
            <a:pPr algn="just"/>
            <a:r>
              <a:rPr lang="en-US" sz="2400" b="1" dirty="0"/>
              <a:t>Complexity of Textual Data:</a:t>
            </a:r>
            <a:r>
              <a:rPr lang="en-US" sz="2400" dirty="0"/>
              <a:t> Textual data is complex due to its unstructured nature, language variability, and nuances like sarcasm and slang..</a:t>
            </a:r>
          </a:p>
          <a:p>
            <a:pPr algn="just"/>
            <a:r>
              <a:rPr lang="en-US" sz="2400" b="1" dirty="0"/>
              <a:t>Advancements in AI and NLP</a:t>
            </a:r>
            <a:r>
              <a:rPr lang="en-US" sz="2400" dirty="0"/>
              <a:t>: Recent advancements in AI and NLP enable the automation of textual data analysis with greater accuracy and efficiency. These technologies unlock valuable insights from chat data at scale.</a:t>
            </a:r>
          </a:p>
          <a:p>
            <a:pPr algn="just">
              <a:lnSpc>
                <a:spcPct val="150000"/>
              </a:lnSpc>
            </a:pPr>
            <a:endParaRPr lang="en-US" dirty="0"/>
          </a:p>
        </p:txBody>
      </p:sp>
    </p:spTree>
    <p:extLst>
      <p:ext uri="{BB962C8B-B14F-4D97-AF65-F5344CB8AC3E}">
        <p14:creationId xmlns:p14="http://schemas.microsoft.com/office/powerpoint/2010/main" val="420545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1D33-D417-826C-7E70-FE2DA348DB70}"/>
              </a:ext>
            </a:extLst>
          </p:cNvPr>
          <p:cNvSpPr>
            <a:spLocks noGrp="1"/>
          </p:cNvSpPr>
          <p:nvPr>
            <p:ph type="title"/>
          </p:nvPr>
        </p:nvSpPr>
        <p:spPr>
          <a:xfrm>
            <a:off x="2247900" y="627016"/>
            <a:ext cx="6970603" cy="720191"/>
          </a:xfrm>
        </p:spPr>
        <p:txBody>
          <a:bodyPr>
            <a:normAutofit/>
          </a:bodyPr>
          <a:lstStyle/>
          <a:p>
            <a:r>
              <a:rPr lang="en-US" dirty="0">
                <a:solidFill>
                  <a:schemeClr val="accent1">
                    <a:lumMod val="75000"/>
                  </a:schemeClr>
                </a:solidFill>
              </a:rPr>
              <a:t>Project Objectives</a:t>
            </a:r>
            <a:endParaRPr lang="en-IN" dirty="0">
              <a:solidFill>
                <a:schemeClr val="accent1">
                  <a:lumMod val="75000"/>
                </a:schemeClr>
              </a:solidFill>
            </a:endParaRPr>
          </a:p>
        </p:txBody>
      </p:sp>
      <p:sp>
        <p:nvSpPr>
          <p:cNvPr id="4" name="Date Placeholder 3">
            <a:extLst>
              <a:ext uri="{FF2B5EF4-FFF2-40B4-BE49-F238E27FC236}">
                <a16:creationId xmlns:a16="http://schemas.microsoft.com/office/drawing/2014/main" id="{BBB14365-05EC-A835-6298-DF3EE865D460}"/>
              </a:ext>
            </a:extLst>
          </p:cNvPr>
          <p:cNvSpPr>
            <a:spLocks noGrp="1"/>
          </p:cNvSpPr>
          <p:nvPr>
            <p:ph type="dt" sz="half" idx="10"/>
          </p:nvPr>
        </p:nvSpPr>
        <p:spPr/>
        <p:txBody>
          <a:bodyPr/>
          <a:lstStyle/>
          <a:p>
            <a:fld id="{135D6C30-81B5-4CC8-A252-C29469CC9DBB}" type="datetime1">
              <a:rPr lang="en-IN" smtClean="0"/>
              <a:t>05-03-2024</a:t>
            </a:fld>
            <a:endParaRPr lang="en-IN" dirty="0"/>
          </a:p>
        </p:txBody>
      </p:sp>
      <p:sp>
        <p:nvSpPr>
          <p:cNvPr id="5" name="Footer Placeholder 4">
            <a:extLst>
              <a:ext uri="{FF2B5EF4-FFF2-40B4-BE49-F238E27FC236}">
                <a16:creationId xmlns:a16="http://schemas.microsoft.com/office/drawing/2014/main" id="{FB77A4C5-A979-953E-7529-11EAB02699CF}"/>
              </a:ext>
            </a:extLst>
          </p:cNvPr>
          <p:cNvSpPr>
            <a:spLocks noGrp="1"/>
          </p:cNvSpPr>
          <p:nvPr>
            <p:ph type="ftr" sz="quarter" idx="11"/>
          </p:nvPr>
        </p:nvSpPr>
        <p:spPr/>
        <p:txBody>
          <a:bodyPr/>
          <a:lstStyle/>
          <a:p>
            <a:r>
              <a:rPr lang="en-IN" dirty="0"/>
              <a:t>IIITU-HP-India-&lt;Practicum-IV Review-I &gt; </a:t>
            </a:r>
          </a:p>
        </p:txBody>
      </p:sp>
      <p:sp>
        <p:nvSpPr>
          <p:cNvPr id="6" name="Slide Number Placeholder 5">
            <a:extLst>
              <a:ext uri="{FF2B5EF4-FFF2-40B4-BE49-F238E27FC236}">
                <a16:creationId xmlns:a16="http://schemas.microsoft.com/office/drawing/2014/main" id="{23B4D363-788F-3AAF-D040-AE6E8D69350C}"/>
              </a:ext>
            </a:extLst>
          </p:cNvPr>
          <p:cNvSpPr>
            <a:spLocks noGrp="1"/>
          </p:cNvSpPr>
          <p:nvPr>
            <p:ph type="sldNum" sz="quarter" idx="12"/>
          </p:nvPr>
        </p:nvSpPr>
        <p:spPr/>
        <p:txBody>
          <a:bodyPr/>
          <a:lstStyle/>
          <a:p>
            <a:fld id="{386EA003-ED41-46D8-B4B7-82D37B4645E4}" type="slidenum">
              <a:rPr lang="en-IN" smtClean="0"/>
              <a:t>5</a:t>
            </a:fld>
            <a:endParaRPr lang="en-IN" dirty="0"/>
          </a:p>
        </p:txBody>
      </p:sp>
      <p:sp>
        <p:nvSpPr>
          <p:cNvPr id="10" name="TextBox 9">
            <a:extLst>
              <a:ext uri="{FF2B5EF4-FFF2-40B4-BE49-F238E27FC236}">
                <a16:creationId xmlns:a16="http://schemas.microsoft.com/office/drawing/2014/main" id="{994EAFA1-D5BB-E69B-0711-126E6869BA1A}"/>
              </a:ext>
            </a:extLst>
          </p:cNvPr>
          <p:cNvSpPr txBox="1"/>
          <p:nvPr/>
        </p:nvSpPr>
        <p:spPr>
          <a:xfrm>
            <a:off x="1877961" y="1337337"/>
            <a:ext cx="9714271" cy="4893647"/>
          </a:xfrm>
          <a:prstGeom prst="rect">
            <a:avLst/>
          </a:prstGeom>
          <a:noFill/>
        </p:spPr>
        <p:txBody>
          <a:bodyPr wrap="square">
            <a:spAutoFit/>
          </a:bodyPr>
          <a:lstStyle/>
          <a:p>
            <a:pPr marL="342900" indent="-342900" algn="just">
              <a:buFont typeface="Arial" panose="020B0604020202020204" pitchFamily="34" charset="0"/>
              <a:buChar char="•"/>
            </a:pPr>
            <a:r>
              <a:rPr lang="en-US" sz="2400" dirty="0"/>
              <a:t>Develop a </a:t>
            </a:r>
            <a:r>
              <a:rPr lang="en-US" sz="2400" b="1" dirty="0"/>
              <a:t>robust Automatic Chat Analyzer software </a:t>
            </a:r>
            <a:r>
              <a:rPr lang="en-US" sz="2400" dirty="0"/>
              <a:t>capable of efficiently processing and analyzing large volumes of textual conversations from various digital platforms.</a:t>
            </a:r>
          </a:p>
          <a:p>
            <a:pPr marL="342900" indent="-342900" algn="just">
              <a:buFont typeface="Arial" panose="020B0604020202020204" pitchFamily="34" charset="0"/>
              <a:buChar char="•"/>
            </a:pPr>
            <a:r>
              <a:rPr lang="en-US" sz="2400" dirty="0"/>
              <a:t>Implement advanced </a:t>
            </a:r>
            <a:r>
              <a:rPr lang="en-US" sz="2400" b="1" dirty="0"/>
              <a:t>natural language processing (NLP) </a:t>
            </a:r>
            <a:r>
              <a:rPr lang="en-US" sz="2400" dirty="0"/>
              <a:t>techniques and machine learning algorithms to extract meaningful insights from chat data, including sentiment analysis, topic modeling, keyword extraction, and entity recognition.</a:t>
            </a:r>
          </a:p>
          <a:p>
            <a:pPr marL="342900" indent="-342900" algn="just">
              <a:buFont typeface="Arial" panose="020B0604020202020204" pitchFamily="34" charset="0"/>
              <a:buChar char="•"/>
            </a:pPr>
            <a:r>
              <a:rPr lang="en-US" sz="2400" dirty="0"/>
              <a:t>Design an intuitive </a:t>
            </a:r>
            <a:r>
              <a:rPr lang="en-US" sz="2400" b="1" dirty="0"/>
              <a:t>user interface for the Automatic Chat </a:t>
            </a:r>
            <a:r>
              <a:rPr lang="en-US" sz="2400" b="1" dirty="0" err="1"/>
              <a:t>analyser</a:t>
            </a:r>
            <a:r>
              <a:rPr lang="en-US" sz="2400" dirty="0"/>
              <a:t>, allowing users to interact with the software easily, customize analysis parameters, and visualize insights.</a:t>
            </a:r>
          </a:p>
          <a:p>
            <a:pPr marL="342900" indent="-342900" algn="just">
              <a:buFont typeface="Arial" panose="020B0604020202020204" pitchFamily="34" charset="0"/>
              <a:buChar char="•"/>
            </a:pPr>
            <a:r>
              <a:rPr lang="en-US" sz="2400" dirty="0"/>
              <a:t>Ensure the reliability and accuracy of analysis results by </a:t>
            </a:r>
            <a:r>
              <a:rPr lang="en-US" sz="2400" b="1" dirty="0"/>
              <a:t>leveraging reputable data sources</a:t>
            </a:r>
            <a:r>
              <a:rPr lang="en-US" sz="2400" dirty="0"/>
              <a:t>, rigorous testing procedures, and continuous refinement of algorithms.</a:t>
            </a:r>
          </a:p>
        </p:txBody>
      </p:sp>
    </p:spTree>
    <p:extLst>
      <p:ext uri="{BB962C8B-B14F-4D97-AF65-F5344CB8AC3E}">
        <p14:creationId xmlns:p14="http://schemas.microsoft.com/office/powerpoint/2010/main" val="249476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B54500-BADD-98F2-F114-0BC30E35597C}"/>
              </a:ext>
            </a:extLst>
          </p:cNvPr>
          <p:cNvSpPr>
            <a:spLocks noGrp="1"/>
          </p:cNvSpPr>
          <p:nvPr>
            <p:ph type="dt" sz="half" idx="10"/>
          </p:nvPr>
        </p:nvSpPr>
        <p:spPr/>
        <p:txBody>
          <a:bodyPr/>
          <a:lstStyle/>
          <a:p>
            <a:fld id="{135D6C30-81B5-4CC8-A252-C29469CC9DBB}" type="datetime1">
              <a:rPr lang="en-IN" smtClean="0"/>
              <a:t>05-03-2024</a:t>
            </a:fld>
            <a:endParaRPr lang="en-IN" dirty="0"/>
          </a:p>
        </p:txBody>
      </p:sp>
      <p:sp>
        <p:nvSpPr>
          <p:cNvPr id="5" name="Footer Placeholder 4">
            <a:extLst>
              <a:ext uri="{FF2B5EF4-FFF2-40B4-BE49-F238E27FC236}">
                <a16:creationId xmlns:a16="http://schemas.microsoft.com/office/drawing/2014/main" id="{30F03F96-7452-BF44-B1E3-B67795C6E7E6}"/>
              </a:ext>
            </a:extLst>
          </p:cNvPr>
          <p:cNvSpPr>
            <a:spLocks noGrp="1"/>
          </p:cNvSpPr>
          <p:nvPr>
            <p:ph type="ftr" sz="quarter" idx="11"/>
          </p:nvPr>
        </p:nvSpPr>
        <p:spPr/>
        <p:txBody>
          <a:bodyPr/>
          <a:lstStyle/>
          <a:p>
            <a:r>
              <a:rPr lang="en-IN" dirty="0"/>
              <a:t>IIITU-HP-India-&lt; Practicum-IV Review-I &gt; </a:t>
            </a:r>
          </a:p>
        </p:txBody>
      </p:sp>
      <p:sp>
        <p:nvSpPr>
          <p:cNvPr id="6" name="Slide Number Placeholder 5">
            <a:extLst>
              <a:ext uri="{FF2B5EF4-FFF2-40B4-BE49-F238E27FC236}">
                <a16:creationId xmlns:a16="http://schemas.microsoft.com/office/drawing/2014/main" id="{A0F7DC1D-4A25-632C-4454-5737679BEFBA}"/>
              </a:ext>
            </a:extLst>
          </p:cNvPr>
          <p:cNvSpPr>
            <a:spLocks noGrp="1"/>
          </p:cNvSpPr>
          <p:nvPr>
            <p:ph type="sldNum" sz="quarter" idx="12"/>
          </p:nvPr>
        </p:nvSpPr>
        <p:spPr/>
        <p:txBody>
          <a:bodyPr/>
          <a:lstStyle/>
          <a:p>
            <a:fld id="{386EA003-ED41-46D8-B4B7-82D37B4645E4}" type="slidenum">
              <a:rPr lang="en-IN" smtClean="0"/>
              <a:t>6</a:t>
            </a:fld>
            <a:endParaRPr lang="en-IN" dirty="0"/>
          </a:p>
        </p:txBody>
      </p:sp>
      <p:sp>
        <p:nvSpPr>
          <p:cNvPr id="7" name="TextBox 6">
            <a:extLst>
              <a:ext uri="{FF2B5EF4-FFF2-40B4-BE49-F238E27FC236}">
                <a16:creationId xmlns:a16="http://schemas.microsoft.com/office/drawing/2014/main" id="{05E43349-512E-E61C-37DB-AEEAE78843E6}"/>
              </a:ext>
            </a:extLst>
          </p:cNvPr>
          <p:cNvSpPr txBox="1"/>
          <p:nvPr/>
        </p:nvSpPr>
        <p:spPr>
          <a:xfrm>
            <a:off x="2247900" y="649580"/>
            <a:ext cx="6096000" cy="646331"/>
          </a:xfrm>
          <a:prstGeom prst="rect">
            <a:avLst/>
          </a:prstGeom>
          <a:noFill/>
        </p:spPr>
        <p:txBody>
          <a:bodyPr wrap="square" rtlCol="0">
            <a:spAutoFit/>
          </a:bodyPr>
          <a:lstStyle/>
          <a:p>
            <a:r>
              <a:rPr lang="en-IN" sz="3600" b="1" dirty="0"/>
              <a:t>INNOVATION IN THE PROJECT </a:t>
            </a:r>
          </a:p>
        </p:txBody>
      </p:sp>
      <p:sp>
        <p:nvSpPr>
          <p:cNvPr id="8" name="TextBox 7">
            <a:extLst>
              <a:ext uri="{FF2B5EF4-FFF2-40B4-BE49-F238E27FC236}">
                <a16:creationId xmlns:a16="http://schemas.microsoft.com/office/drawing/2014/main" id="{ABDCDED8-A5EB-1DDF-B396-868DA472CF7C}"/>
              </a:ext>
            </a:extLst>
          </p:cNvPr>
          <p:cNvSpPr txBox="1"/>
          <p:nvPr/>
        </p:nvSpPr>
        <p:spPr>
          <a:xfrm>
            <a:off x="2172151" y="1225689"/>
            <a:ext cx="8928836" cy="6370975"/>
          </a:xfrm>
          <a:prstGeom prst="rect">
            <a:avLst/>
          </a:prstGeom>
          <a:noFill/>
        </p:spPr>
        <p:txBody>
          <a:bodyPr wrap="square" rtlCol="0">
            <a:spAutoFit/>
          </a:bodyPr>
          <a:lstStyle/>
          <a:p>
            <a:pPr algn="l">
              <a:buFont typeface="+mj-lt"/>
              <a:buAutoNum type="arabicPeriod"/>
            </a:pPr>
            <a:r>
              <a:rPr lang="en-US" sz="2400" b="1" dirty="0"/>
              <a:t>Multimodal Analysis</a:t>
            </a:r>
            <a:r>
              <a:rPr lang="en-US" sz="2400" dirty="0"/>
              <a:t>: Explore innovative approaches to incorporate not only text but also other modalities such as images, voice messages the analysis, </a:t>
            </a:r>
          </a:p>
          <a:p>
            <a:pPr algn="l"/>
            <a:r>
              <a:rPr lang="en-US" sz="2400" b="1" dirty="0"/>
              <a:t>2. Contextual Understanding: </a:t>
            </a:r>
            <a:r>
              <a:rPr lang="en-US" sz="2400" dirty="0"/>
              <a:t>Develop algorithms that can capture and interpret the context of conversations, including historical interactions, user profiles, and external factors such as current events or trends, to provide more contextually relevant insights.</a:t>
            </a:r>
          </a:p>
          <a:p>
            <a:pPr algn="l"/>
            <a:endParaRPr lang="en-US" sz="2400" dirty="0"/>
          </a:p>
          <a:p>
            <a:pPr algn="l"/>
            <a:r>
              <a:rPr lang="en-US" sz="2400" b="1" dirty="0"/>
              <a:t>3. Emoji Analysis: </a:t>
            </a:r>
            <a:r>
              <a:rPr lang="en-US" sz="2400" dirty="0"/>
              <a:t>Able to recognize emojis and provide stats for them too.</a:t>
            </a:r>
          </a:p>
          <a:p>
            <a:pPr algn="l"/>
            <a:endParaRPr lang="en-US" sz="2400" dirty="0"/>
          </a:p>
          <a:p>
            <a:pPr algn="l"/>
            <a:r>
              <a:rPr lang="en-US" sz="2400" b="1" dirty="0"/>
              <a:t>4. Searching Messages : </a:t>
            </a:r>
            <a:r>
              <a:rPr lang="en-US" sz="2400" dirty="0"/>
              <a:t>Messages can be searched by the name of sender, by specific keywords , by specific dates like </a:t>
            </a:r>
            <a:r>
              <a:rPr lang="en-US" sz="2400" dirty="0" err="1"/>
              <a:t>Januarary</a:t>
            </a:r>
            <a:r>
              <a:rPr lang="en-US" sz="2400" dirty="0"/>
              <a:t> , specific times like 13:00-14:00 .</a:t>
            </a:r>
            <a:endParaRPr lang="en-US" sz="2400" b="1" dirty="0"/>
          </a:p>
          <a:p>
            <a:pPr algn="l"/>
            <a:endParaRPr lang="en-US" sz="2400" b="1" dirty="0"/>
          </a:p>
          <a:p>
            <a:pPr algn="l"/>
            <a:endParaRPr lang="en-US" sz="2400" b="1" dirty="0"/>
          </a:p>
          <a:p>
            <a:pPr algn="l">
              <a:buFont typeface="+mj-lt"/>
              <a:buAutoNum type="arabicPeriod"/>
            </a:pPr>
            <a:endParaRPr lang="en-US" sz="2400" dirty="0"/>
          </a:p>
        </p:txBody>
      </p:sp>
    </p:spTree>
    <p:extLst>
      <p:ext uri="{BB962C8B-B14F-4D97-AF65-F5344CB8AC3E}">
        <p14:creationId xmlns:p14="http://schemas.microsoft.com/office/powerpoint/2010/main" val="331835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A6DEF6-4E06-B077-DBEA-C06091D9F516}"/>
              </a:ext>
            </a:extLst>
          </p:cNvPr>
          <p:cNvSpPr>
            <a:spLocks noGrp="1"/>
          </p:cNvSpPr>
          <p:nvPr>
            <p:ph type="dt" sz="half" idx="10"/>
          </p:nvPr>
        </p:nvSpPr>
        <p:spPr/>
        <p:txBody>
          <a:bodyPr/>
          <a:lstStyle/>
          <a:p>
            <a:fld id="{135D6C30-81B5-4CC8-A252-C29469CC9DBB}" type="datetime1">
              <a:rPr lang="en-IN" smtClean="0"/>
              <a:t>05-03-2024</a:t>
            </a:fld>
            <a:endParaRPr lang="en-IN" dirty="0"/>
          </a:p>
        </p:txBody>
      </p:sp>
      <p:sp>
        <p:nvSpPr>
          <p:cNvPr id="5" name="Footer Placeholder 4">
            <a:extLst>
              <a:ext uri="{FF2B5EF4-FFF2-40B4-BE49-F238E27FC236}">
                <a16:creationId xmlns:a16="http://schemas.microsoft.com/office/drawing/2014/main" id="{E75694D9-00A6-2FF6-9714-EDC5F4F5759A}"/>
              </a:ext>
            </a:extLst>
          </p:cNvPr>
          <p:cNvSpPr>
            <a:spLocks noGrp="1"/>
          </p:cNvSpPr>
          <p:nvPr>
            <p:ph type="ftr" sz="quarter" idx="11"/>
          </p:nvPr>
        </p:nvSpPr>
        <p:spPr/>
        <p:txBody>
          <a:bodyPr/>
          <a:lstStyle/>
          <a:p>
            <a:r>
              <a:rPr lang="en-IN" dirty="0"/>
              <a:t>IIITU-HP-India-&lt; Practicum-IV Review-I &gt; </a:t>
            </a:r>
          </a:p>
        </p:txBody>
      </p:sp>
      <p:sp>
        <p:nvSpPr>
          <p:cNvPr id="6" name="Slide Number Placeholder 5">
            <a:extLst>
              <a:ext uri="{FF2B5EF4-FFF2-40B4-BE49-F238E27FC236}">
                <a16:creationId xmlns:a16="http://schemas.microsoft.com/office/drawing/2014/main" id="{6FC9185B-AE4C-F3B3-9F4A-BA61FF1C1194}"/>
              </a:ext>
            </a:extLst>
          </p:cNvPr>
          <p:cNvSpPr>
            <a:spLocks noGrp="1"/>
          </p:cNvSpPr>
          <p:nvPr>
            <p:ph type="sldNum" sz="quarter" idx="12"/>
          </p:nvPr>
        </p:nvSpPr>
        <p:spPr/>
        <p:txBody>
          <a:bodyPr/>
          <a:lstStyle/>
          <a:p>
            <a:fld id="{386EA003-ED41-46D8-B4B7-82D37B4645E4}" type="slidenum">
              <a:rPr lang="en-IN" smtClean="0"/>
              <a:t>7</a:t>
            </a:fld>
            <a:endParaRPr lang="en-IN" dirty="0"/>
          </a:p>
        </p:txBody>
      </p:sp>
      <p:sp>
        <p:nvSpPr>
          <p:cNvPr id="11" name="TextBox 10">
            <a:extLst>
              <a:ext uri="{FF2B5EF4-FFF2-40B4-BE49-F238E27FC236}">
                <a16:creationId xmlns:a16="http://schemas.microsoft.com/office/drawing/2014/main" id="{64372388-76C0-CAC6-E1E6-4238EBBD75B6}"/>
              </a:ext>
            </a:extLst>
          </p:cNvPr>
          <p:cNvSpPr txBox="1"/>
          <p:nvPr/>
        </p:nvSpPr>
        <p:spPr>
          <a:xfrm>
            <a:off x="1735282" y="1335295"/>
            <a:ext cx="10172700" cy="5159554"/>
          </a:xfrm>
          <a:prstGeom prst="rect">
            <a:avLst/>
          </a:prstGeom>
          <a:noFill/>
        </p:spPr>
        <p:txBody>
          <a:bodyPr wrap="square" rtlCol="0">
            <a:spAutoFit/>
          </a:bodyPr>
          <a:lstStyle/>
          <a:p>
            <a:pPr algn="l"/>
            <a:r>
              <a:rPr lang="en-US" sz="2400" dirty="0"/>
              <a:t> Here are some well-known products and companies offering automatic chat analysis solutions:</a:t>
            </a:r>
          </a:p>
          <a:p>
            <a:pPr algn="l"/>
            <a:r>
              <a:rPr lang="en-US" sz="2400" b="1" dirty="0"/>
              <a:t>Customer Service Focused</a:t>
            </a:r>
          </a:p>
          <a:p>
            <a:pPr algn="l">
              <a:buFont typeface="Arial" panose="020B0604020202020204" pitchFamily="34" charset="0"/>
              <a:buChar char="•"/>
            </a:pPr>
            <a:r>
              <a:rPr lang="en-US" sz="2400" b="1" dirty="0" err="1"/>
              <a:t>LivePerson</a:t>
            </a:r>
            <a:r>
              <a:rPr lang="en-US" sz="2400" b="1" dirty="0"/>
              <a:t>:</a:t>
            </a:r>
            <a:r>
              <a:rPr lang="en-US" sz="2400" dirty="0"/>
              <a:t> </a:t>
            </a:r>
            <a:r>
              <a:rPr lang="en-US" sz="2400" dirty="0">
                <a:hlinkClick r:id="rId2"/>
              </a:rPr>
              <a:t>https://www.liveperson.com/</a:t>
            </a:r>
            <a:r>
              <a:rPr lang="en-US" sz="2400" dirty="0"/>
              <a:t> A robust platform with intent recognition, sentiment analysis, and a focus on conversational AI for efficient customer support.</a:t>
            </a:r>
          </a:p>
          <a:p>
            <a:pPr algn="l">
              <a:buFont typeface="Arial" panose="020B0604020202020204" pitchFamily="34" charset="0"/>
              <a:buChar char="•"/>
            </a:pPr>
            <a:r>
              <a:rPr lang="en-US" sz="2400" b="1" dirty="0"/>
              <a:t>Zendesk:</a:t>
            </a:r>
            <a:r>
              <a:rPr lang="en-US" sz="2400" dirty="0"/>
              <a:t> </a:t>
            </a:r>
            <a:r>
              <a:rPr lang="en-US" sz="2400" dirty="0">
                <a:hlinkClick r:id="rId3"/>
              </a:rPr>
              <a:t>https://www.zendesk.com/</a:t>
            </a:r>
            <a:r>
              <a:rPr lang="en-US" sz="2400" dirty="0"/>
              <a:t> Their 'Answer Bot' utilizes AI to understand customer queries, provide self-service solutions, and seamlessly route conversations to human agents when needed.</a:t>
            </a:r>
          </a:p>
          <a:p>
            <a:pPr algn="l">
              <a:buFont typeface="Arial" panose="020B0604020202020204" pitchFamily="34" charset="0"/>
              <a:buChar char="•"/>
            </a:pPr>
            <a:r>
              <a:rPr lang="en-US" sz="2400" b="1" dirty="0"/>
              <a:t>Ada</a:t>
            </a:r>
            <a:r>
              <a:rPr lang="en-US" sz="2400" dirty="0"/>
              <a:t>: </a:t>
            </a:r>
            <a:r>
              <a:rPr lang="en-US" sz="2400" dirty="0">
                <a:hlinkClick r:id="rId4"/>
              </a:rPr>
              <a:t>https://ada.cx/</a:t>
            </a:r>
            <a:r>
              <a:rPr lang="en-US" sz="2400" dirty="0"/>
              <a:t> Specializes in automating customer support interactions, offering sentiment analysis, intent classification, and proactive issue identification.</a:t>
            </a:r>
          </a:p>
          <a:p>
            <a:pPr algn="just">
              <a:lnSpc>
                <a:spcPct val="200000"/>
              </a:lnSpc>
            </a:pPr>
            <a:endParaRPr lang="en-IN" sz="2400" dirty="0"/>
          </a:p>
        </p:txBody>
      </p:sp>
      <p:sp>
        <p:nvSpPr>
          <p:cNvPr id="2" name="TextBox 1">
            <a:extLst>
              <a:ext uri="{FF2B5EF4-FFF2-40B4-BE49-F238E27FC236}">
                <a16:creationId xmlns:a16="http://schemas.microsoft.com/office/drawing/2014/main" id="{195B337C-96F4-8C40-56AE-45C655BA0B09}"/>
              </a:ext>
            </a:extLst>
          </p:cNvPr>
          <p:cNvSpPr txBox="1"/>
          <p:nvPr/>
        </p:nvSpPr>
        <p:spPr>
          <a:xfrm>
            <a:off x="2019300" y="734296"/>
            <a:ext cx="9280848" cy="462499"/>
          </a:xfrm>
          <a:prstGeom prst="rect">
            <a:avLst/>
          </a:prstGeom>
          <a:noFill/>
        </p:spPr>
        <p:txBody>
          <a:bodyPr wrap="square" rtlCol="0">
            <a:spAutoFit/>
          </a:bodyPr>
          <a:lstStyle/>
          <a:p>
            <a:pPr marL="12700">
              <a:lnSpc>
                <a:spcPts val="2280"/>
              </a:lnSpc>
              <a:spcBef>
                <a:spcPts val="120"/>
              </a:spcBef>
            </a:pPr>
            <a:r>
              <a:rPr lang="en-US" sz="4400" b="1" dirty="0">
                <a:solidFill>
                  <a:schemeClr val="accent1">
                    <a:lumMod val="75000"/>
                  </a:schemeClr>
                </a:solidFill>
                <a:cs typeface="Calibri"/>
              </a:rPr>
              <a:t>CURRENT SOLUTIONS</a:t>
            </a:r>
          </a:p>
        </p:txBody>
      </p:sp>
    </p:spTree>
    <p:extLst>
      <p:ext uri="{BB962C8B-B14F-4D97-AF65-F5344CB8AC3E}">
        <p14:creationId xmlns:p14="http://schemas.microsoft.com/office/powerpoint/2010/main" val="88856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A43DA-7199-B86F-D101-1BEA1EE382C8}"/>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6D12AF4-EC9B-B93A-0A6B-0846B149D885}"/>
              </a:ext>
            </a:extLst>
          </p:cNvPr>
          <p:cNvSpPr>
            <a:spLocks noGrp="1"/>
          </p:cNvSpPr>
          <p:nvPr>
            <p:ph type="dt" sz="half" idx="10"/>
          </p:nvPr>
        </p:nvSpPr>
        <p:spPr/>
        <p:txBody>
          <a:bodyPr/>
          <a:lstStyle/>
          <a:p>
            <a:fld id="{135D6C30-81B5-4CC8-A252-C29469CC9DBB}" type="datetime1">
              <a:rPr lang="en-IN" smtClean="0"/>
              <a:t>05-03-2024</a:t>
            </a:fld>
            <a:endParaRPr lang="en-IN" dirty="0"/>
          </a:p>
        </p:txBody>
      </p:sp>
      <p:sp>
        <p:nvSpPr>
          <p:cNvPr id="5" name="Footer Placeholder 4">
            <a:extLst>
              <a:ext uri="{FF2B5EF4-FFF2-40B4-BE49-F238E27FC236}">
                <a16:creationId xmlns:a16="http://schemas.microsoft.com/office/drawing/2014/main" id="{46DC0BEA-5059-710E-5859-DB8EBE2104C7}"/>
              </a:ext>
            </a:extLst>
          </p:cNvPr>
          <p:cNvSpPr>
            <a:spLocks noGrp="1"/>
          </p:cNvSpPr>
          <p:nvPr>
            <p:ph type="ftr" sz="quarter" idx="11"/>
          </p:nvPr>
        </p:nvSpPr>
        <p:spPr/>
        <p:txBody>
          <a:bodyPr/>
          <a:lstStyle/>
          <a:p>
            <a:r>
              <a:rPr lang="en-IN" dirty="0"/>
              <a:t>IIITU-HP-India-&lt; Practicum-IV Review-I &gt; </a:t>
            </a:r>
          </a:p>
        </p:txBody>
      </p:sp>
      <p:sp>
        <p:nvSpPr>
          <p:cNvPr id="6" name="Slide Number Placeholder 5">
            <a:extLst>
              <a:ext uri="{FF2B5EF4-FFF2-40B4-BE49-F238E27FC236}">
                <a16:creationId xmlns:a16="http://schemas.microsoft.com/office/drawing/2014/main" id="{FD48573E-B974-AA50-4DB2-159E7D6D4D37}"/>
              </a:ext>
            </a:extLst>
          </p:cNvPr>
          <p:cNvSpPr>
            <a:spLocks noGrp="1"/>
          </p:cNvSpPr>
          <p:nvPr>
            <p:ph type="sldNum" sz="quarter" idx="12"/>
          </p:nvPr>
        </p:nvSpPr>
        <p:spPr/>
        <p:txBody>
          <a:bodyPr/>
          <a:lstStyle/>
          <a:p>
            <a:fld id="{386EA003-ED41-46D8-B4B7-82D37B4645E4}" type="slidenum">
              <a:rPr lang="en-IN" smtClean="0"/>
              <a:t>8</a:t>
            </a:fld>
            <a:endParaRPr lang="en-IN" dirty="0"/>
          </a:p>
        </p:txBody>
      </p:sp>
      <p:sp>
        <p:nvSpPr>
          <p:cNvPr id="9" name="TextBox 8">
            <a:extLst>
              <a:ext uri="{FF2B5EF4-FFF2-40B4-BE49-F238E27FC236}">
                <a16:creationId xmlns:a16="http://schemas.microsoft.com/office/drawing/2014/main" id="{7B5BA217-32F6-172E-796A-CA9B82FE7E28}"/>
              </a:ext>
            </a:extLst>
          </p:cNvPr>
          <p:cNvSpPr txBox="1"/>
          <p:nvPr/>
        </p:nvSpPr>
        <p:spPr>
          <a:xfrm>
            <a:off x="2019300" y="734296"/>
            <a:ext cx="9280848" cy="462499"/>
          </a:xfrm>
          <a:prstGeom prst="rect">
            <a:avLst/>
          </a:prstGeom>
          <a:noFill/>
        </p:spPr>
        <p:txBody>
          <a:bodyPr wrap="square" rtlCol="0">
            <a:spAutoFit/>
          </a:bodyPr>
          <a:lstStyle/>
          <a:p>
            <a:pPr marL="12700">
              <a:lnSpc>
                <a:spcPts val="2280"/>
              </a:lnSpc>
              <a:spcBef>
                <a:spcPts val="120"/>
              </a:spcBef>
            </a:pPr>
            <a:r>
              <a:rPr lang="en-US" sz="4400" b="1" dirty="0">
                <a:solidFill>
                  <a:schemeClr val="accent1">
                    <a:lumMod val="75000"/>
                  </a:schemeClr>
                </a:solidFill>
                <a:cs typeface="Calibri"/>
              </a:rPr>
              <a:t>CURRENT SOLUTIONS</a:t>
            </a:r>
          </a:p>
        </p:txBody>
      </p:sp>
      <p:sp>
        <p:nvSpPr>
          <p:cNvPr id="11" name="TextBox 10">
            <a:extLst>
              <a:ext uri="{FF2B5EF4-FFF2-40B4-BE49-F238E27FC236}">
                <a16:creationId xmlns:a16="http://schemas.microsoft.com/office/drawing/2014/main" id="{9710FE7E-4105-373A-0EB3-1311917D462E}"/>
              </a:ext>
            </a:extLst>
          </p:cNvPr>
          <p:cNvSpPr txBox="1"/>
          <p:nvPr/>
        </p:nvSpPr>
        <p:spPr>
          <a:xfrm>
            <a:off x="2019300" y="1379358"/>
            <a:ext cx="9454945" cy="3682226"/>
          </a:xfrm>
          <a:prstGeom prst="rect">
            <a:avLst/>
          </a:prstGeom>
          <a:noFill/>
        </p:spPr>
        <p:txBody>
          <a:bodyPr wrap="square" rtlCol="0">
            <a:spAutoFit/>
          </a:bodyPr>
          <a:lstStyle/>
          <a:p>
            <a:pPr algn="l"/>
            <a:r>
              <a:rPr lang="en-US" sz="2400" b="1" dirty="0"/>
              <a:t>Sales and Marketing Focused</a:t>
            </a:r>
          </a:p>
          <a:p>
            <a:pPr algn="l">
              <a:buFont typeface="Arial" panose="020B0604020202020204" pitchFamily="34" charset="0"/>
              <a:buChar char="•"/>
            </a:pPr>
            <a:r>
              <a:rPr lang="en-US" sz="2400" b="1" dirty="0"/>
              <a:t>Drift</a:t>
            </a:r>
            <a:r>
              <a:rPr lang="en-US" sz="2400" dirty="0"/>
              <a:t>: </a:t>
            </a:r>
            <a:r>
              <a:rPr lang="en-US" sz="2400" dirty="0">
                <a:hlinkClick r:id="rId2"/>
              </a:rPr>
              <a:t>https://www.drift.com/</a:t>
            </a:r>
            <a:r>
              <a:rPr lang="en-US" sz="2400" dirty="0"/>
              <a:t> Emphasizes conversational marketing and sales. Their chatbots use advanced targeting and personalization to engage website visitors and qualify leads, with analysis tools to track their effectiveness</a:t>
            </a:r>
          </a:p>
          <a:p>
            <a:pPr algn="l">
              <a:buFont typeface="Arial" panose="020B0604020202020204" pitchFamily="34" charset="0"/>
              <a:buChar char="•"/>
            </a:pPr>
            <a:r>
              <a:rPr lang="en-US" sz="2400" b="1" dirty="0" err="1"/>
              <a:t>ManyChat</a:t>
            </a:r>
            <a:r>
              <a:rPr lang="en-US" sz="2400" b="1" dirty="0"/>
              <a:t>: </a:t>
            </a:r>
            <a:r>
              <a:rPr lang="en-US" sz="2400" dirty="0">
                <a:hlinkClick r:id="rId3"/>
              </a:rPr>
              <a:t>https://manychat.com/</a:t>
            </a:r>
            <a:r>
              <a:rPr lang="en-US" sz="2400" dirty="0"/>
              <a:t> Popular for automating conversations on Facebook Messenger, with analysis and segmentation tools that are useful for targeted marketing campaigns</a:t>
            </a:r>
            <a:endParaRPr lang="en-US" sz="2400" b="0" i="0" dirty="0">
              <a:solidFill>
                <a:srgbClr val="0D0D0D"/>
              </a:solidFill>
              <a:effectLst/>
            </a:endParaRPr>
          </a:p>
          <a:p>
            <a:pPr algn="just">
              <a:lnSpc>
                <a:spcPct val="200000"/>
              </a:lnSpc>
            </a:pPr>
            <a:endParaRPr lang="en-IN" sz="2400" dirty="0"/>
          </a:p>
        </p:txBody>
      </p:sp>
      <p:pic>
        <p:nvPicPr>
          <p:cNvPr id="1026" name="Picture 2" descr="What ManyChat learned after the creation of 170,000 bots | VentureBeat">
            <a:extLst>
              <a:ext uri="{FF2B5EF4-FFF2-40B4-BE49-F238E27FC236}">
                <a16:creationId xmlns:a16="http://schemas.microsoft.com/office/drawing/2014/main" id="{E608038E-BAC9-830C-80D8-6ABA180D6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755" y="4578350"/>
            <a:ext cx="2667000" cy="177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endesk down? Current problems and outages | Downdetector">
            <a:extLst>
              <a:ext uri="{FF2B5EF4-FFF2-40B4-BE49-F238E27FC236}">
                <a16:creationId xmlns:a16="http://schemas.microsoft.com/office/drawing/2014/main" id="{4B46FA7C-98E4-8E18-EF48-0A01FF0314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1900" y="4417060"/>
            <a:ext cx="36576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da Introduces 'Automation to Agent' Customer Experience | Business Wire">
            <a:extLst>
              <a:ext uri="{FF2B5EF4-FFF2-40B4-BE49-F238E27FC236}">
                <a16:creationId xmlns:a16="http://schemas.microsoft.com/office/drawing/2014/main" id="{3D8E9CB4-947E-C494-DF27-4A7A0C2468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6646" y="4307775"/>
            <a:ext cx="3500096"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98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30BA7-9327-2584-D55E-7F9B3656E843}"/>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06876A96-031B-7FB3-2D46-19627F18DE7D}"/>
              </a:ext>
            </a:extLst>
          </p:cNvPr>
          <p:cNvSpPr>
            <a:spLocks noGrp="1"/>
          </p:cNvSpPr>
          <p:nvPr>
            <p:ph type="dt" sz="half" idx="10"/>
          </p:nvPr>
        </p:nvSpPr>
        <p:spPr/>
        <p:txBody>
          <a:bodyPr/>
          <a:lstStyle/>
          <a:p>
            <a:fld id="{135D6C30-81B5-4CC8-A252-C29469CC9DBB}" type="datetime1">
              <a:rPr lang="en-IN" smtClean="0"/>
              <a:t>05-03-2024</a:t>
            </a:fld>
            <a:endParaRPr lang="en-IN" dirty="0"/>
          </a:p>
        </p:txBody>
      </p:sp>
      <p:sp>
        <p:nvSpPr>
          <p:cNvPr id="5" name="Footer Placeholder 4">
            <a:extLst>
              <a:ext uri="{FF2B5EF4-FFF2-40B4-BE49-F238E27FC236}">
                <a16:creationId xmlns:a16="http://schemas.microsoft.com/office/drawing/2014/main" id="{38A7C373-98B6-FC1F-E0E0-15BD3FAB11DF}"/>
              </a:ext>
            </a:extLst>
          </p:cNvPr>
          <p:cNvSpPr>
            <a:spLocks noGrp="1"/>
          </p:cNvSpPr>
          <p:nvPr>
            <p:ph type="ftr" sz="quarter" idx="11"/>
          </p:nvPr>
        </p:nvSpPr>
        <p:spPr/>
        <p:txBody>
          <a:bodyPr/>
          <a:lstStyle/>
          <a:p>
            <a:r>
              <a:rPr lang="en-IN" dirty="0"/>
              <a:t>IIITU-HP-India-&lt; Practicum-IV Review-I &gt; </a:t>
            </a:r>
          </a:p>
        </p:txBody>
      </p:sp>
      <p:sp>
        <p:nvSpPr>
          <p:cNvPr id="6" name="Slide Number Placeholder 5">
            <a:extLst>
              <a:ext uri="{FF2B5EF4-FFF2-40B4-BE49-F238E27FC236}">
                <a16:creationId xmlns:a16="http://schemas.microsoft.com/office/drawing/2014/main" id="{4BDDA889-1627-8283-77E8-7AF1F016538F}"/>
              </a:ext>
            </a:extLst>
          </p:cNvPr>
          <p:cNvSpPr>
            <a:spLocks noGrp="1"/>
          </p:cNvSpPr>
          <p:nvPr>
            <p:ph type="sldNum" sz="quarter" idx="12"/>
          </p:nvPr>
        </p:nvSpPr>
        <p:spPr/>
        <p:txBody>
          <a:bodyPr/>
          <a:lstStyle/>
          <a:p>
            <a:fld id="{386EA003-ED41-46D8-B4B7-82D37B4645E4}" type="slidenum">
              <a:rPr lang="en-IN" smtClean="0"/>
              <a:t>9</a:t>
            </a:fld>
            <a:endParaRPr lang="en-IN" dirty="0"/>
          </a:p>
        </p:txBody>
      </p:sp>
      <p:sp>
        <p:nvSpPr>
          <p:cNvPr id="7" name="TextBox 6">
            <a:extLst>
              <a:ext uri="{FF2B5EF4-FFF2-40B4-BE49-F238E27FC236}">
                <a16:creationId xmlns:a16="http://schemas.microsoft.com/office/drawing/2014/main" id="{88B28113-B2FA-8500-9962-3E65FFE9E907}"/>
              </a:ext>
            </a:extLst>
          </p:cNvPr>
          <p:cNvSpPr txBox="1"/>
          <p:nvPr/>
        </p:nvSpPr>
        <p:spPr>
          <a:xfrm>
            <a:off x="1952932" y="649580"/>
            <a:ext cx="6096000" cy="1446550"/>
          </a:xfrm>
          <a:prstGeom prst="rect">
            <a:avLst/>
          </a:prstGeom>
          <a:noFill/>
        </p:spPr>
        <p:txBody>
          <a:bodyPr wrap="square" rtlCol="0">
            <a:spAutoFit/>
          </a:bodyPr>
          <a:lstStyle/>
          <a:p>
            <a:r>
              <a:rPr lang="en-IN" sz="4400" b="1" dirty="0">
                <a:solidFill>
                  <a:schemeClr val="accent1">
                    <a:lumMod val="75000"/>
                  </a:schemeClr>
                </a:solidFill>
              </a:rPr>
              <a:t>Work Progress And Demonstration </a:t>
            </a:r>
          </a:p>
        </p:txBody>
      </p:sp>
      <p:sp>
        <p:nvSpPr>
          <p:cNvPr id="9" name="TextBox 8">
            <a:extLst>
              <a:ext uri="{FF2B5EF4-FFF2-40B4-BE49-F238E27FC236}">
                <a16:creationId xmlns:a16="http://schemas.microsoft.com/office/drawing/2014/main" id="{718E9441-7F8E-9311-CF73-1C48DDDF3217}"/>
              </a:ext>
            </a:extLst>
          </p:cNvPr>
          <p:cNvSpPr txBox="1"/>
          <p:nvPr/>
        </p:nvSpPr>
        <p:spPr>
          <a:xfrm>
            <a:off x="1618020" y="1974345"/>
            <a:ext cx="10086299"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The Working of the </a:t>
            </a:r>
            <a:r>
              <a:rPr lang="en-US" sz="2400" dirty="0" err="1"/>
              <a:t>the</a:t>
            </a:r>
            <a:r>
              <a:rPr lang="en-US" sz="2400" dirty="0"/>
              <a:t> program is First read the whole file line by line</a:t>
            </a:r>
          </a:p>
          <a:p>
            <a:pPr marL="342900" indent="-342900">
              <a:lnSpc>
                <a:spcPct val="150000"/>
              </a:lnSpc>
              <a:buFont typeface="Arial" panose="020B0604020202020204" pitchFamily="34" charset="0"/>
              <a:buChar char="•"/>
            </a:pPr>
            <a:r>
              <a:rPr lang="en-US" sz="2400" dirty="0"/>
              <a:t>Then based on the available pattern , find out the sender name, time of message , data of message and recognize end of message</a:t>
            </a:r>
          </a:p>
          <a:p>
            <a:pPr marL="342900" indent="-342900">
              <a:lnSpc>
                <a:spcPct val="150000"/>
              </a:lnSpc>
              <a:buFont typeface="Arial" panose="020B0604020202020204" pitchFamily="34" charset="0"/>
              <a:buChar char="•"/>
            </a:pPr>
            <a:r>
              <a:rPr lang="en-US" sz="2400" dirty="0"/>
              <a:t>It checks for any emoji or </a:t>
            </a:r>
            <a:r>
              <a:rPr lang="en-US" sz="2400" dirty="0" err="1"/>
              <a:t>url</a:t>
            </a:r>
            <a:r>
              <a:rPr lang="en-US" sz="2400" dirty="0"/>
              <a:t> present in the message too</a:t>
            </a:r>
          </a:p>
          <a:p>
            <a:pPr marL="342900" indent="-342900">
              <a:lnSpc>
                <a:spcPct val="150000"/>
              </a:lnSpc>
              <a:buFont typeface="Arial" panose="020B0604020202020204" pitchFamily="34" charset="0"/>
              <a:buChar char="•"/>
            </a:pPr>
            <a:r>
              <a:rPr lang="en-US" sz="2400" dirty="0"/>
              <a:t>Based on different data collected , it can be used for various types of searches , sorting , analysis using database management libraries.</a:t>
            </a:r>
          </a:p>
        </p:txBody>
      </p:sp>
    </p:spTree>
    <p:extLst>
      <p:ext uri="{BB962C8B-B14F-4D97-AF65-F5344CB8AC3E}">
        <p14:creationId xmlns:p14="http://schemas.microsoft.com/office/powerpoint/2010/main" val="3934891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2320</TotalTime>
  <Words>860</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Indian Institute of Information Technology Una</vt:lpstr>
      <vt:lpstr>Outline </vt:lpstr>
      <vt:lpstr>PowerPoint Presentation</vt:lpstr>
      <vt:lpstr>PowerPoint Presentation</vt:lpstr>
      <vt:lpstr>Project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Vikram Kumar</dc:creator>
  <cp:lastModifiedBy>Vansh Ji</cp:lastModifiedBy>
  <cp:revision>54</cp:revision>
  <dcterms:created xsi:type="dcterms:W3CDTF">2023-09-21T13:01:37Z</dcterms:created>
  <dcterms:modified xsi:type="dcterms:W3CDTF">2024-03-05T18:18:50Z</dcterms:modified>
</cp:coreProperties>
</file>