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5" Type="http://schemas.openxmlformats.org/officeDocument/2006/relationships/image" Target="../media/image4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jpg"/><Relationship Id="rId5" Type="http://schemas.openxmlformats.org/officeDocument/2006/relationships/image" Target="../media/image44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47.jpg"/><Relationship Id="rId5" Type="http://schemas.openxmlformats.org/officeDocument/2006/relationships/image" Target="../media/image48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5" Type="http://schemas.openxmlformats.org/officeDocument/2006/relationships/image" Target="../media/image52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Relationship Id="rId3" Type="http://schemas.openxmlformats.org/officeDocument/2006/relationships/image" Target="../media/image54.jpg"/><Relationship Id="rId4" Type="http://schemas.openxmlformats.org/officeDocument/2006/relationships/image" Target="../media/image55.jpg"/><Relationship Id="rId5" Type="http://schemas.openxmlformats.org/officeDocument/2006/relationships/image" Target="../media/image56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Relationship Id="rId4" Type="http://schemas.openxmlformats.org/officeDocument/2006/relationships/image" Target="../media/image59.jpg"/><Relationship Id="rId5" Type="http://schemas.openxmlformats.org/officeDocument/2006/relationships/image" Target="../media/image60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Relationship Id="rId3" Type="http://schemas.openxmlformats.org/officeDocument/2006/relationships/image" Target="../media/image62.jpg"/><Relationship Id="rId4" Type="http://schemas.openxmlformats.org/officeDocument/2006/relationships/image" Target="../media/image63.jpg"/><Relationship Id="rId5" Type="http://schemas.openxmlformats.org/officeDocument/2006/relationships/image" Target="../media/image64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Relationship Id="rId3" Type="http://schemas.openxmlformats.org/officeDocument/2006/relationships/image" Target="../media/image66.jpg"/><Relationship Id="rId4" Type="http://schemas.openxmlformats.org/officeDocument/2006/relationships/image" Target="../media/image67.jpg"/><Relationship Id="rId5" Type="http://schemas.openxmlformats.org/officeDocument/2006/relationships/image" Target="../media/image6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jpg"/><Relationship Id="rId3" Type="http://schemas.openxmlformats.org/officeDocument/2006/relationships/image" Target="../media/image70.jpg"/><Relationship Id="rId4" Type="http://schemas.openxmlformats.org/officeDocument/2006/relationships/image" Target="../media/image71.jpg"/><Relationship Id="rId5" Type="http://schemas.openxmlformats.org/officeDocument/2006/relationships/image" Target="../media/image7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jpg"/><Relationship Id="rId3" Type="http://schemas.openxmlformats.org/officeDocument/2006/relationships/image" Target="../media/image74.jpg"/><Relationship Id="rId4" Type="http://schemas.openxmlformats.org/officeDocument/2006/relationships/image" Target="../media/image75.jpg"/><Relationship Id="rId5" Type="http://schemas.openxmlformats.org/officeDocument/2006/relationships/image" Target="../media/image7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jpg"/><Relationship Id="rId3" Type="http://schemas.openxmlformats.org/officeDocument/2006/relationships/image" Target="../media/image78.jpg"/><Relationship Id="rId4" Type="http://schemas.openxmlformats.org/officeDocument/2006/relationships/image" Target="../media/image79.jpg"/><Relationship Id="rId5" Type="http://schemas.openxmlformats.org/officeDocument/2006/relationships/image" Target="../media/image8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jpg"/><Relationship Id="rId3" Type="http://schemas.openxmlformats.org/officeDocument/2006/relationships/image" Target="../media/image82.jpg"/><Relationship Id="rId4" Type="http://schemas.openxmlformats.org/officeDocument/2006/relationships/image" Target="../media/image83.jpg"/><Relationship Id="rId5" Type="http://schemas.openxmlformats.org/officeDocument/2006/relationships/image" Target="../media/image84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jpg"/><Relationship Id="rId3" Type="http://schemas.openxmlformats.org/officeDocument/2006/relationships/image" Target="../media/image86.jpg"/><Relationship Id="rId4" Type="http://schemas.openxmlformats.org/officeDocument/2006/relationships/image" Target="../media/image87.jpg"/><Relationship Id="rId5" Type="http://schemas.openxmlformats.org/officeDocument/2006/relationships/image" Target="../media/image88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jpg"/><Relationship Id="rId3" Type="http://schemas.openxmlformats.org/officeDocument/2006/relationships/image" Target="../media/image90.jpg"/><Relationship Id="rId4" Type="http://schemas.openxmlformats.org/officeDocument/2006/relationships/image" Target="../media/image91.jpg"/><Relationship Id="rId5" Type="http://schemas.openxmlformats.org/officeDocument/2006/relationships/image" Target="../media/image92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jpg"/><Relationship Id="rId3" Type="http://schemas.openxmlformats.org/officeDocument/2006/relationships/image" Target="../media/image94.jpg"/><Relationship Id="rId4" Type="http://schemas.openxmlformats.org/officeDocument/2006/relationships/image" Target="../media/image95.jpg"/><Relationship Id="rId5" Type="http://schemas.openxmlformats.org/officeDocument/2006/relationships/image" Target="../media/image96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jpg"/><Relationship Id="rId3" Type="http://schemas.openxmlformats.org/officeDocument/2006/relationships/image" Target="../media/image98.jpg"/><Relationship Id="rId4" Type="http://schemas.openxmlformats.org/officeDocument/2006/relationships/image" Target="../media/image99.jpg"/><Relationship Id="rId5" Type="http://schemas.openxmlformats.org/officeDocument/2006/relationships/image" Target="../media/image10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645_1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655_1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443_1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911_1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654_1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864_1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692_1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728_1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436_2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661_2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352_2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352_2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426_2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746_2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770_2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770_2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618_2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737_2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338_2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361_2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679_2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700_2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69_2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69_2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194_2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263_2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286_2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500_2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719_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865_3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424_3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486_3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129_3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127_3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958_3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958_3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212_3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522_3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418_3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481_3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2_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2_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375_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375_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504_3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968_3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770_3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770_3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699_3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699_3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221_3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221_3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566_4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566_4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729_4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729_4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582_4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917_4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935_4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935_4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822_4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822_4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339_4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339_4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755_4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821_4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221_4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221_4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61_4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778_4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933_4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933_4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307_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303_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66_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66_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318_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318_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113_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113_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354_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354_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161_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161_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582_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860_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676_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971_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800_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800_1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169_1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169_1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949_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949_1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589_1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589_1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_549_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2743200" cy="2743200"/>
          </a:xfrm>
          <a:prstGeom prst="rect">
            <a:avLst/>
          </a:prstGeom>
        </p:spPr>
      </p:pic>
      <p:pic>
        <p:nvPicPr>
          <p:cNvPr id="3" name="Picture 2" descr="Label_692_1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"/>
            <a:ext cx="2743200" cy="2743200"/>
          </a:xfrm>
          <a:prstGeom prst="rect">
            <a:avLst/>
          </a:prstGeom>
        </p:spPr>
      </p:pic>
      <p:pic>
        <p:nvPicPr>
          <p:cNvPr id="4" name="Picture 3" descr="Label_7_1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  <p:pic>
        <p:nvPicPr>
          <p:cNvPr id="5" name="Picture 4" descr="Label_8_1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