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80" r:id="rId6"/>
    <p:sldId id="574" r:id="rId7"/>
    <p:sldId id="575" r:id="rId8"/>
    <p:sldId id="581" r:id="rId9"/>
    <p:sldId id="576" r:id="rId10"/>
    <p:sldId id="577" r:id="rId11"/>
    <p:sldId id="579" r:id="rId12"/>
    <p:sldId id="578" r:id="rId13"/>
    <p:sldId id="5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ikabottolanda@gmail.com" userId="4c7dad776cdec9af" providerId="LiveId" clId="{613BB7AB-F917-4DF4-9A85-2978F4526554}"/>
    <pc:docChg chg="custSel addSld delSld modSld">
      <pc:chgData name="vanshikabottolanda@gmail.com" userId="4c7dad776cdec9af" providerId="LiveId" clId="{613BB7AB-F917-4DF4-9A85-2978F4526554}" dt="2025-06-16T19:45:45.943" v="104" actId="14100"/>
      <pc:docMkLst>
        <pc:docMk/>
      </pc:docMkLst>
      <pc:sldChg chg="addSp delSp modSp mod">
        <pc:chgData name="vanshikabottolanda@gmail.com" userId="4c7dad776cdec9af" providerId="LiveId" clId="{613BB7AB-F917-4DF4-9A85-2978F4526554}" dt="2025-06-16T19:33:46.635" v="92" actId="1037"/>
        <pc:sldMkLst>
          <pc:docMk/>
          <pc:sldMk cId="109857222" sldId="256"/>
        </pc:sldMkLst>
        <pc:spChg chg="mod">
          <ac:chgData name="vanshikabottolanda@gmail.com" userId="4c7dad776cdec9af" providerId="LiveId" clId="{613BB7AB-F917-4DF4-9A85-2978F4526554}" dt="2025-06-16T19:33:46.635" v="92" actId="103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nshikabottolanda@gmail.com" userId="4c7dad776cdec9af" providerId="LiveId" clId="{613BB7AB-F917-4DF4-9A85-2978F4526554}" dt="2025-06-16T19:33:39.620" v="82" actId="103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anshikabottolanda@gmail.com" userId="4c7dad776cdec9af" providerId="LiveId" clId="{613BB7AB-F917-4DF4-9A85-2978F4526554}" dt="2025-06-16T19:33:27.355" v="72" actId="1076"/>
          <ac:picMkLst>
            <pc:docMk/>
            <pc:sldMk cId="109857222" sldId="256"/>
            <ac:picMk id="4" creationId="{7E0B9483-1910-5219-1B9A-CB635ECAF89B}"/>
          </ac:picMkLst>
        </pc:picChg>
        <pc:picChg chg="del">
          <ac:chgData name="vanshikabottolanda@gmail.com" userId="4c7dad776cdec9af" providerId="LiveId" clId="{613BB7AB-F917-4DF4-9A85-2978F4526554}" dt="2025-06-16T19:31:48.816" v="63" actId="478"/>
          <ac:picMkLst>
            <pc:docMk/>
            <pc:sldMk cId="109857222" sldId="256"/>
            <ac:picMk id="5" creationId="{B4288F3F-AD4C-81EA-1336-D2C00EFCC479}"/>
          </ac:picMkLst>
        </pc:picChg>
      </pc:sldChg>
      <pc:sldChg chg="modSp mod">
        <pc:chgData name="vanshikabottolanda@gmail.com" userId="4c7dad776cdec9af" providerId="LiveId" clId="{613BB7AB-F917-4DF4-9A85-2978F4526554}" dt="2025-06-16T19:34:03.727" v="95" actId="20577"/>
        <pc:sldMkLst>
          <pc:docMk/>
          <pc:sldMk cId="2817874764" sldId="571"/>
        </pc:sldMkLst>
        <pc:spChg chg="mod">
          <ac:chgData name="vanshikabottolanda@gmail.com" userId="4c7dad776cdec9af" providerId="LiveId" clId="{613BB7AB-F917-4DF4-9A85-2978F4526554}" dt="2025-06-16T19:34:03.727" v="95" actId="20577"/>
          <ac:spMkLst>
            <pc:docMk/>
            <pc:sldMk cId="2817874764" sldId="571"/>
            <ac:spMk id="3" creationId="{1C04173D-62A9-AF06-B476-EEB827087147}"/>
          </ac:spMkLst>
        </pc:spChg>
      </pc:sldChg>
      <pc:sldChg chg="addSp modSp mod">
        <pc:chgData name="vanshikabottolanda@gmail.com" userId="4c7dad776cdec9af" providerId="LiveId" clId="{613BB7AB-F917-4DF4-9A85-2978F4526554}" dt="2025-06-16T19:45:45.943" v="104" actId="14100"/>
        <pc:sldMkLst>
          <pc:docMk/>
          <pc:sldMk cId="58742533" sldId="576"/>
        </pc:sldMkLst>
        <pc:spChg chg="mod">
          <ac:chgData name="vanshikabottolanda@gmail.com" userId="4c7dad776cdec9af" providerId="LiveId" clId="{613BB7AB-F917-4DF4-9A85-2978F4526554}" dt="2025-06-16T19:45:45.943" v="104" actId="14100"/>
          <ac:spMkLst>
            <pc:docMk/>
            <pc:sldMk cId="58742533" sldId="576"/>
            <ac:spMk id="3" creationId="{66102C9B-C4AF-D0DB-DE74-862D9812001C}"/>
          </ac:spMkLst>
        </pc:spChg>
        <pc:picChg chg="add mod">
          <ac:chgData name="vanshikabottolanda@gmail.com" userId="4c7dad776cdec9af" providerId="LiveId" clId="{613BB7AB-F917-4DF4-9A85-2978F4526554}" dt="2025-06-16T18:54:31.349" v="61" actId="1076"/>
          <ac:picMkLst>
            <pc:docMk/>
            <pc:sldMk cId="58742533" sldId="576"/>
            <ac:picMk id="11" creationId="{DDF2559D-A0D8-AD59-347E-4422F3E5DAC5}"/>
          </ac:picMkLst>
        </pc:picChg>
      </pc:sldChg>
      <pc:sldChg chg="modSp mod">
        <pc:chgData name="vanshikabottolanda@gmail.com" userId="4c7dad776cdec9af" providerId="LiveId" clId="{613BB7AB-F917-4DF4-9A85-2978F4526554}" dt="2025-06-16T19:41:59.412" v="103"/>
        <pc:sldMkLst>
          <pc:docMk/>
          <pc:sldMk cId="1691700673" sldId="578"/>
        </pc:sldMkLst>
        <pc:spChg chg="mod">
          <ac:chgData name="vanshikabottolanda@gmail.com" userId="4c7dad776cdec9af" providerId="LiveId" clId="{613BB7AB-F917-4DF4-9A85-2978F4526554}" dt="2025-06-16T19:41:59.412" v="103"/>
          <ac:spMkLst>
            <pc:docMk/>
            <pc:sldMk cId="1691700673" sldId="578"/>
            <ac:spMk id="4" creationId="{90F08CED-8103-B4DE-3CBD-3E408E1DEAB5}"/>
          </ac:spMkLst>
        </pc:spChg>
      </pc:sldChg>
      <pc:sldChg chg="addSp delSp modSp new del">
        <pc:chgData name="vanshikabottolanda@gmail.com" userId="4c7dad776cdec9af" providerId="LiveId" clId="{613BB7AB-F917-4DF4-9A85-2978F4526554}" dt="2025-06-16T19:33:54.462" v="93" actId="47"/>
        <pc:sldMkLst>
          <pc:docMk/>
          <pc:sldMk cId="535355178" sldId="582"/>
        </pc:sldMkLst>
        <pc:spChg chg="del">
          <ac:chgData name="vanshikabottolanda@gmail.com" userId="4c7dad776cdec9af" providerId="LiveId" clId="{613BB7AB-F917-4DF4-9A85-2978F4526554}" dt="2025-06-16T19:32:19.548" v="65" actId="931"/>
          <ac:spMkLst>
            <pc:docMk/>
            <pc:sldMk cId="535355178" sldId="582"/>
            <ac:spMk id="3" creationId="{A409A371-1F05-578C-B170-E8CF89F2ABE4}"/>
          </ac:spMkLst>
        </pc:spChg>
        <pc:picChg chg="add mod">
          <ac:chgData name="vanshikabottolanda@gmail.com" userId="4c7dad776cdec9af" providerId="LiveId" clId="{613BB7AB-F917-4DF4-9A85-2978F4526554}" dt="2025-06-16T19:32:19.548" v="65" actId="931"/>
          <ac:picMkLst>
            <pc:docMk/>
            <pc:sldMk cId="535355178" sldId="582"/>
            <ac:picMk id="5" creationId="{AB29E19A-923B-5344-09E9-36A75FB9D3AA}"/>
          </ac:picMkLst>
        </pc:picChg>
      </pc:sldChg>
      <pc:sldChg chg="addSp delSp modSp new del mod">
        <pc:chgData name="vanshikabottolanda@gmail.com" userId="4c7dad776cdec9af" providerId="LiveId" clId="{613BB7AB-F917-4DF4-9A85-2978F4526554}" dt="2025-06-16T18:54:46.847" v="62" actId="47"/>
        <pc:sldMkLst>
          <pc:docMk/>
          <pc:sldMk cId="3523247161" sldId="582"/>
        </pc:sldMkLst>
        <pc:spChg chg="del">
          <ac:chgData name="vanshikabottolanda@gmail.com" userId="4c7dad776cdec9af" providerId="LiveId" clId="{613BB7AB-F917-4DF4-9A85-2978F4526554}" dt="2025-06-16T18:52:54.015" v="3" actId="478"/>
          <ac:spMkLst>
            <pc:docMk/>
            <pc:sldMk cId="3523247161" sldId="582"/>
            <ac:spMk id="2" creationId="{15A67A72-1743-6BF1-7675-AFCCD5125B70}"/>
          </ac:spMkLst>
        </pc:spChg>
        <pc:spChg chg="del">
          <ac:chgData name="vanshikabottolanda@gmail.com" userId="4c7dad776cdec9af" providerId="LiveId" clId="{613BB7AB-F917-4DF4-9A85-2978F4526554}" dt="2025-06-16T18:52:49.444" v="2" actId="931"/>
          <ac:spMkLst>
            <pc:docMk/>
            <pc:sldMk cId="3523247161" sldId="582"/>
            <ac:spMk id="3" creationId="{46A9BFB8-4401-4061-199C-275192978FFE}"/>
          </ac:spMkLst>
        </pc:spChg>
        <pc:picChg chg="add mod">
          <ac:chgData name="vanshikabottolanda@gmail.com" userId="4c7dad776cdec9af" providerId="LiveId" clId="{613BB7AB-F917-4DF4-9A85-2978F4526554}" dt="2025-06-16T18:53:07.733" v="7" actId="1076"/>
          <ac:picMkLst>
            <pc:docMk/>
            <pc:sldMk cId="3523247161" sldId="582"/>
            <ac:picMk id="5" creationId="{9E83F901-12A1-AB51-F273-7021CAF132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ntiment-analysis-using-naive-bayes-classifier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nshika-1304/sentiment-analysis-ai-project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scikit-learn.org/stable/modules/naive_bay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892382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3600" b="1" dirty="0"/>
              <a:t>Sentiment Analysis of Movie Reviews using AI</a:t>
            </a:r>
            <a:endParaRPr lang="en-US" sz="3600" b="1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4" y="4455574"/>
            <a:ext cx="5992577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400" b="1" cap="all" dirty="0"/>
              <a:t>Presented By</a:t>
            </a:r>
            <a:endParaRPr lang="en-US" sz="1400" cap="all" dirty="0"/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Student Name: Vanshika B R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College Name: GM Institute of Technology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Department: AI &amp; ML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Email ID: vanshikabottolaNDA@GMAIL.COM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AICTE Student ID: </a:t>
            </a:r>
            <a:r>
              <a:rPr lang="en-IN" sz="1600" b="1" dirty="0"/>
              <a:t>STU67f86634464ef1744332340</a:t>
            </a:r>
            <a:endParaRPr lang="en-US" sz="14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0B9483-1910-5219-1B9A-CB635ECAF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34" y="728354"/>
            <a:ext cx="4827404" cy="54012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sentiment analysis model developed in this project successfully classified movie reviews into positive or negative categories using Natural Language Processing and a Naive Bayes classifier. With an accuracy of 80%, the system demonstrated the effectiveness of applying machine learning to real-world text data. While challenges were encountered during preprocessing, such as handling stop words and extracting relevant features, the final results were promising. This project highlights the potential of AI-driven text classification and sets the foundation for future enhancements using more advanced models and larger datasets.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1C2096-6852-B61B-0FEB-6CDA5F453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0888"/>
            <a:ext cx="105918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dataset by including real-time reviews from platforms like IMDb, Amazon, or Rotten Tomatoes.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the model using advanced algorithms like LSTM, GRU, or BERT for deeper contextual understanding.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Convert the project into a web or mobile app that performs live sentiment prediction.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Deploy the model using cloud platforms (like Azure or AWS) for scalability and faster response.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Explore edge computing for offline sentiment detection in low-connectivity regions.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F08CED-8103-B4DE-3CBD-3E408E1DE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2444"/>
            <a:ext cx="1100557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 – Natural Language Toolkit Documentation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https://www.nltk.org/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 with Naive Bayes – GeeksforGeeks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https://www.geeksforgeeks.org/sentiment-analysis-using-naive-bayes-classifier/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 Classifier – Scikit-learn Documentation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https://scikit-learn.org/stable/modules/naive_bayes.html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Google Colab – Cloud-based Python Notebook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https://colab.research.google.com/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dirty="0"/>
              <a:t>GitHub Link: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hlinkClick r:id="rId6"/>
              </a:rPr>
              <a:t>https://github.com/vanshika-1304/sentiment-analysis-ai-project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Franklin Gothic Book"/>
              </a:rPr>
              <a:t>With the increasing number of movie reviews published online, it becomes difficult for users and platforms to understand public opinion quickly. Manually going through thousands of reviews is time-consuming and subjective. There is a need for an automated system to classify the sentiment of reviews as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A0F3F6-B2A3-3011-BA5B-F628F19A0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1853"/>
            <a:ext cx="7186839" cy="612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NLTK's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movie_reviews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with 2000 reviews.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are labeled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review consists of tokenized text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sz="2400" b="1" dirty="0"/>
              <a:t>Data Preprocessing:</a:t>
            </a:r>
          </a:p>
          <a:p>
            <a:r>
              <a:rPr lang="en-US" sz="2000" dirty="0"/>
              <a:t>Converted text to lowercase and removed stop words.</a:t>
            </a:r>
          </a:p>
          <a:p>
            <a:r>
              <a:rPr lang="en-US" sz="2000" dirty="0"/>
              <a:t>Extracted 2000 most frequent words as features.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Machine Learning Algorithm:</a:t>
            </a:r>
          </a:p>
          <a:p>
            <a:r>
              <a:rPr lang="en-US" sz="2000" dirty="0"/>
              <a:t>Used </a:t>
            </a:r>
            <a:r>
              <a:rPr lang="en-US" sz="2000" b="1" dirty="0"/>
              <a:t>Naive Bayes classifier</a:t>
            </a:r>
            <a:r>
              <a:rPr lang="en-US" sz="2000" dirty="0"/>
              <a:t> for sentiment classification.</a:t>
            </a:r>
          </a:p>
          <a:p>
            <a:r>
              <a:rPr lang="en-US" sz="2000" dirty="0"/>
              <a:t>Model trained on 1900 samples, tested on 100 samples.</a:t>
            </a:r>
          </a:p>
          <a:p>
            <a:r>
              <a:rPr lang="en-US" sz="2000" dirty="0"/>
              <a:t>Chosen for simplicity, speed, and performance with text data.</a:t>
            </a:r>
          </a:p>
          <a:p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602D-420D-E287-5071-9BA91398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3" y="91122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Deployment:</a:t>
            </a:r>
          </a:p>
          <a:p>
            <a:r>
              <a:rPr lang="en-US" sz="2000" dirty="0"/>
              <a:t>Developed using Python in </a:t>
            </a:r>
            <a:r>
              <a:rPr lang="en-US" sz="2000" b="1" dirty="0"/>
              <a:t>Google Colab</a:t>
            </a:r>
            <a:r>
              <a:rPr lang="en-US" sz="2000" dirty="0"/>
              <a:t> (no setup needed).</a:t>
            </a:r>
          </a:p>
          <a:p>
            <a:r>
              <a:rPr lang="en-US" sz="2000" dirty="0"/>
              <a:t>All files and code uploaded to </a:t>
            </a:r>
            <a:r>
              <a:rPr lang="en-US" sz="2000" b="1" dirty="0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designed as a backend model demonstration.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b="1" dirty="0"/>
              <a:t>Evaluation:</a:t>
            </a:r>
          </a:p>
          <a:p>
            <a:r>
              <a:rPr lang="en-US" sz="2000" dirty="0"/>
              <a:t>Achieved </a:t>
            </a:r>
            <a:r>
              <a:rPr lang="en-US" sz="2000" b="1" dirty="0"/>
              <a:t>80% accuracy</a:t>
            </a:r>
            <a:r>
              <a:rPr lang="en-US" sz="2000" dirty="0"/>
              <a:t> on the test dataset.</a:t>
            </a:r>
          </a:p>
          <a:p>
            <a:r>
              <a:rPr lang="en-IN" sz="2000" dirty="0"/>
              <a:t>Used nltk.classify.accuracy() for performance evaluation.</a:t>
            </a:r>
          </a:p>
          <a:p>
            <a:r>
              <a:rPr lang="en-US" sz="2000" dirty="0"/>
              <a:t>Extracted top informative words using .show_most_informative_features().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Result:</a:t>
            </a:r>
          </a:p>
          <a:p>
            <a:r>
              <a:rPr lang="en-US" sz="2000" dirty="0"/>
              <a:t>The model achieved </a:t>
            </a:r>
            <a:r>
              <a:rPr lang="en-US" sz="2000" b="1" dirty="0"/>
              <a:t>80% accuracy</a:t>
            </a:r>
            <a:r>
              <a:rPr lang="en-US" sz="2000" dirty="0"/>
              <a:t> in classifying movie reviews into positive or negative using Naive Bayes on the NLTK dataset.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536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23AF35-1F2E-A1F2-EFD1-CEC3F1C70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17475"/>
            <a:ext cx="964550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This project follows a machine learning-based NLP approach to analyze movie review sentiments. </a:t>
            </a:r>
            <a:r>
              <a:rPr lang="en-US" altLang="en-US" sz="2000" dirty="0">
                <a:latin typeface="Arial" panose="020B0604020202020204" pitchFamily="34" charset="0"/>
              </a:rPr>
              <a:t>The system was implemented using Python tools and libraries for building and testing the model.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to analyze movie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review text into numerical features using word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 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sentiment as positive or negative.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the entire workflow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Achieved </a:t>
            </a:r>
            <a:r>
              <a:rPr lang="en-US" sz="2400" b="1" dirty="0"/>
              <a:t>80% accuracy</a:t>
            </a:r>
            <a:r>
              <a:rPr lang="en-US" sz="2400" dirty="0"/>
              <a:t> on test data using NLTK’s movie_reviews dataset.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672"/>
            <a:ext cx="10515600" cy="42519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The project uses a machine learning-based classification approach to analyze movie review sentiments and predict polarity based on word frequency features.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2600" b="1" dirty="0"/>
              <a:t>Algorithm Selection:</a:t>
            </a:r>
          </a:p>
          <a:p>
            <a:r>
              <a:rPr lang="en-US" sz="2200" dirty="0"/>
              <a:t>Chosen Algorithm: </a:t>
            </a:r>
            <a:r>
              <a:rPr lang="en-US" sz="2200" b="1" dirty="0"/>
              <a:t>Naive Bayes Classifier</a:t>
            </a:r>
            <a:r>
              <a:rPr lang="en-US" sz="2200" dirty="0"/>
              <a:t> (Multinomial)</a:t>
            </a:r>
          </a:p>
          <a:p>
            <a:r>
              <a:rPr lang="en-US" sz="2200" dirty="0"/>
              <a:t>Justification: This algorithm works well for </a:t>
            </a:r>
            <a:r>
              <a:rPr lang="en-US" sz="2200" b="1" dirty="0"/>
              <a:t>text classification</a:t>
            </a:r>
            <a:r>
              <a:rPr lang="en-US" sz="2200" dirty="0"/>
              <a:t> tasks where features are word frequencies. It's fast, easy to implement, and performs effectively on structured text like movie reviews.</a:t>
            </a:r>
          </a:p>
          <a:p>
            <a:endParaRPr lang="en-US" sz="2000" dirty="0"/>
          </a:p>
          <a:p>
            <a:r>
              <a:rPr lang="en-US" sz="2600" b="1" dirty="0"/>
              <a:t>Data Input:</a:t>
            </a:r>
          </a:p>
          <a:p>
            <a:r>
              <a:rPr lang="en-US" sz="2200" dirty="0"/>
              <a:t>Input Features: Binary indicators for the presence of </a:t>
            </a:r>
            <a:r>
              <a:rPr lang="en-US" sz="2200" b="1" dirty="0"/>
              <a:t>top 2000 frequent words</a:t>
            </a:r>
            <a:r>
              <a:rPr lang="en-US" sz="2200" dirty="0"/>
              <a:t> extracted from reviews.</a:t>
            </a:r>
          </a:p>
          <a:p>
            <a:r>
              <a:rPr lang="en-US" sz="2200" dirty="0"/>
              <a:t>Labels: Each review is pre-labeled as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in the NLTK movie_reviews dataset.</a:t>
            </a:r>
          </a:p>
          <a:p>
            <a:pPr marL="0" indent="0">
              <a:buNone/>
            </a:pPr>
            <a:endParaRPr lang="en-US" sz="22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A05-996D-F9CE-3B12-07466A64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Training Process:</a:t>
            </a:r>
          </a:p>
          <a:p>
            <a:r>
              <a:rPr lang="en-US" sz="2000" dirty="0"/>
              <a:t>The dataset was split into </a:t>
            </a:r>
            <a:r>
              <a:rPr lang="en-US" sz="2000" b="1" dirty="0"/>
              <a:t>training (1900)</a:t>
            </a:r>
            <a:r>
              <a:rPr lang="en-US" sz="2000" dirty="0"/>
              <a:t> and </a:t>
            </a:r>
            <a:r>
              <a:rPr lang="en-US" sz="2000" b="1" dirty="0"/>
              <a:t>testing (100)</a:t>
            </a:r>
            <a:r>
              <a:rPr lang="en-US" sz="2000" dirty="0"/>
              <a:t> samples.</a:t>
            </a:r>
          </a:p>
          <a:p>
            <a:r>
              <a:rPr lang="en-US" sz="2000" dirty="0"/>
              <a:t>Each review was converted into a </a:t>
            </a:r>
            <a:r>
              <a:rPr lang="en-US" sz="2000" b="1" dirty="0"/>
              <a:t>feature vector</a:t>
            </a:r>
            <a:r>
              <a:rPr lang="en-US" sz="2000" dirty="0"/>
              <a:t> using a custom function to check for the presence of frequent words.</a:t>
            </a:r>
          </a:p>
          <a:p>
            <a:r>
              <a:rPr lang="en-US" sz="2000" dirty="0"/>
              <a:t>The classifier was trained on these vectors using </a:t>
            </a:r>
            <a:r>
              <a:rPr lang="en-US" sz="2000" b="1" dirty="0"/>
              <a:t>NLTK’s training function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400" b="1" dirty="0"/>
              <a:t>Prediction Process:</a:t>
            </a:r>
          </a:p>
          <a:p>
            <a:r>
              <a:rPr lang="en-US" sz="2000" dirty="0"/>
              <a:t>After training, the classifier predicts whether </a:t>
            </a:r>
            <a:r>
              <a:rPr lang="en-US" sz="2000" b="1" dirty="0"/>
              <a:t>new/unseen reviews</a:t>
            </a:r>
            <a:r>
              <a:rPr lang="en-US" sz="2000" dirty="0"/>
              <a:t> are positive or negative.</a:t>
            </a:r>
          </a:p>
          <a:p>
            <a:r>
              <a:rPr lang="en-US" sz="2000" dirty="0"/>
              <a:t>The prediction is based on the learned patterns of word presence from the training data.</a:t>
            </a:r>
          </a:p>
          <a:p>
            <a:r>
              <a:rPr lang="en-US" sz="2000" dirty="0"/>
              <a:t>The system outputs sentiment class and highlights </a:t>
            </a:r>
            <a:r>
              <a:rPr lang="en-US" sz="2000" b="1" dirty="0"/>
              <a:t>most informative words</a:t>
            </a:r>
            <a:r>
              <a:rPr lang="en-US" sz="2000" dirty="0"/>
              <a:t> influencing decisions.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92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8" y="1929383"/>
            <a:ext cx="6615223" cy="456349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dirty="0"/>
              <a:t> The Naive Bayes classifier achieved an </a:t>
            </a:r>
            <a:r>
              <a:rPr lang="en-US" sz="2400" b="1" dirty="0"/>
              <a:t>accuracy of 80%</a:t>
            </a:r>
            <a:r>
              <a:rPr lang="en-US" sz="2400" dirty="0"/>
              <a:t> on the test dataset.</a:t>
            </a:r>
          </a:p>
          <a:p>
            <a:r>
              <a:rPr lang="en-US" sz="2400" dirty="0"/>
              <a:t> The model effectively classified movie reviews into </a:t>
            </a:r>
            <a:r>
              <a:rPr lang="en-US" sz="2400" b="1" dirty="0"/>
              <a:t>positive</a:t>
            </a:r>
            <a:r>
              <a:rPr lang="en-US" sz="2400" dirty="0"/>
              <a:t> and </a:t>
            </a:r>
            <a:r>
              <a:rPr lang="en-US" sz="2400" b="1" dirty="0"/>
              <a:t>negative</a:t>
            </a:r>
            <a:r>
              <a:rPr lang="en-US" sz="2400" dirty="0"/>
              <a:t> categories.</a:t>
            </a:r>
          </a:p>
          <a:p>
            <a:r>
              <a:rPr lang="en-US" sz="2400" dirty="0"/>
              <a:t> Positive words identified: </a:t>
            </a:r>
            <a:r>
              <a:rPr lang="en-US" sz="2400" b="1" dirty="0"/>
              <a:t>“outstanding”, “wonderfully”, “jedi”</a:t>
            </a:r>
          </a:p>
          <a:p>
            <a:r>
              <a:rPr lang="en-US" sz="2400" dirty="0"/>
              <a:t> Negative words identified: </a:t>
            </a:r>
            <a:r>
              <a:rPr lang="en-US" sz="2400" b="1" dirty="0"/>
              <a:t>“awful”, “lame”, “wasted”, “seagal”</a:t>
            </a:r>
          </a:p>
          <a:p>
            <a:r>
              <a:rPr lang="en-IN" sz="2400" dirty="0"/>
              <a:t> </a:t>
            </a:r>
            <a:r>
              <a:rPr lang="en-IN" sz="2400" i="1" u="sng" dirty="0"/>
              <a:t>Visuals included</a:t>
            </a:r>
            <a:r>
              <a:rPr lang="en-IN" sz="2400" i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Code output showing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Top 10 informative features from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Sample input review and label</a:t>
            </a:r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F2559D-A0D8-AD59-347E-4422F3E5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63" y="2015722"/>
            <a:ext cx="5594110" cy="40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940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Franklin Gothic Book</vt:lpstr>
      <vt:lpstr>Wingdings</vt:lpstr>
      <vt:lpstr>office theme</vt:lpstr>
      <vt:lpstr>CAPSTONE PROJECT  Sentiment Analysis of Movie Reviews using AI </vt:lpstr>
      <vt:lpstr>OUTLINE</vt:lpstr>
      <vt:lpstr>Problem Statement</vt:lpstr>
      <vt:lpstr>Proposed Solution</vt:lpstr>
      <vt:lpstr>PowerPoint Presentation</vt:lpstr>
      <vt:lpstr>System  Approach</vt:lpstr>
      <vt:lpstr>Algorithm &amp; Deployment</vt:lpstr>
      <vt:lpstr>PowerPoint Presentation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Home</dc:creator>
  <cp:lastModifiedBy>vanshikabottolanda@gmail.com</cp:lastModifiedBy>
  <cp:revision>12</cp:revision>
  <dcterms:created xsi:type="dcterms:W3CDTF">2013-07-15T20:26:40Z</dcterms:created>
  <dcterms:modified xsi:type="dcterms:W3CDTF">2025-06-16T19:45:55Z</dcterms:modified>
</cp:coreProperties>
</file>