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Arial Black" panose="020B0A04020102020204" pitchFamily="34" charset="0"/>
      <p:bold r:id="rId14"/>
    </p:embeddedFont>
    <p:embeddedFont>
      <p:font typeface="Arial Rounded MT Bold" panose="020F0704030504030204" pitchFamily="34" charset="0"/>
      <p:regular r:id="rId15"/>
    </p:embeddedFont>
    <p:embeddedFont>
      <p:font typeface="Berlin Sans FB Demi" panose="020E0802020502020306" pitchFamily="34" charset="0"/>
      <p:bold r:id="rId16"/>
    </p:embeddedFont>
    <p:embeddedFont>
      <p:font typeface="Century Gothic" panose="020B0502020202020204" pitchFamily="34" charset="0"/>
      <p:regular r:id="rId17"/>
      <p:bold r:id="rId18"/>
      <p:italic r:id="rId19"/>
      <p:boldItalic r:id="rId20"/>
    </p:embeddedFont>
    <p:embeddedFont>
      <p:font typeface="Cooper Black" panose="0208090404030B020404" pitchFamily="18" charset="0"/>
      <p:regular r:id="rId21"/>
    </p:embeddedFont>
    <p:embeddedFont>
      <p:font typeface="Copperplate Gothic Bold" panose="020E0705020206020404" pitchFamily="34" charset="0"/>
      <p:regular r:id="rId22"/>
    </p:embeddedFont>
    <p:embeddedFont>
      <p:font typeface="Gadugi" panose="020B0502040204020203" pitchFamily="34" charset="0"/>
      <p:regular r:id="rId23"/>
      <p:bold r:id="rId24"/>
    </p:embeddedFont>
    <p:embeddedFont>
      <p:font typeface="Lucida Bright" panose="02040602050505020304" pitchFamily="18" charset="0"/>
      <p:regular r:id="rId25"/>
      <p:bold r:id="rId26"/>
      <p:italic r:id="rId27"/>
      <p:boldItalic r:id="rId28"/>
    </p:embeddedFont>
    <p:embeddedFont>
      <p:font typeface="Wingdings 3" panose="05040102010807070707" pitchFamily="18" charset="2"/>
      <p:regular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85783" autoAdjust="0"/>
  </p:normalViewPr>
  <p:slideViewPr>
    <p:cSldViewPr>
      <p:cViewPr>
        <p:scale>
          <a:sx n="40" d="100"/>
          <a:sy n="40" d="100"/>
        </p:scale>
        <p:origin x="2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19.02.2024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[NAME]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2/19/2024</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25.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 Id="rId9" Type="http://schemas.openxmlformats.org/officeDocument/2006/relationships/image" Target="../media/image29.jp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0.jpeg"/><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 Id="rId9" Type="http://schemas.openxmlformats.org/officeDocument/2006/relationships/image" Target="../media/image17.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269308" y="859711"/>
            <a:ext cx="8671396" cy="8277585"/>
            <a:chOff x="385761" y="386656"/>
            <a:chExt cx="11561861" cy="11036780"/>
          </a:xfrm>
        </p:grpSpPr>
        <p:grpSp>
          <p:nvGrpSpPr>
            <p:cNvPr id="21" name="Group 21"/>
            <p:cNvGrpSpPr>
              <a:grpSpLocks noChangeAspect="1"/>
            </p:cNvGrpSpPr>
            <p:nvPr/>
          </p:nvGrpSpPr>
          <p:grpSpPr>
            <a:xfrm>
              <a:off x="2211666" y="1687480"/>
              <a:ext cx="9735956" cy="9735956"/>
              <a:chOff x="182512" y="216872"/>
              <a:chExt cx="6350000" cy="6350000"/>
            </a:xfrm>
          </p:grpSpPr>
          <p:sp>
            <p:nvSpPr>
              <p:cNvPr id="22" name="Freeform 22"/>
              <p:cNvSpPr/>
              <p:nvPr/>
            </p:nvSpPr>
            <p:spPr>
              <a:xfrm>
                <a:off x="182512" y="216872"/>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091186" y="3087227"/>
            <a:ext cx="5482998" cy="2846933"/>
          </a:xfrm>
          <a:prstGeom prst="rect">
            <a:avLst/>
          </a:prstGeom>
        </p:spPr>
        <p:txBody>
          <a:bodyPr lIns="0" tIns="0" rIns="0" bIns="0" rtlCol="0" anchor="t">
            <a:spAutoFit/>
          </a:bodyPr>
          <a:lstStyle/>
          <a:p>
            <a:pPr algn="ctr">
              <a:lnSpc>
                <a:spcPts val="11059"/>
              </a:lnSpc>
            </a:pPr>
            <a:r>
              <a:rPr lang="en-US" sz="10550" spc="-105" dirty="0">
                <a:solidFill>
                  <a:srgbClr val="FFFFFF"/>
                </a:solidFill>
                <a:latin typeface="Lucida Bright" panose="02040602050505020304" pitchFamily="18" charset="0"/>
                <a:ea typeface="Gadugi" panose="020B0502040204020203" pitchFamily="34" charset="0"/>
              </a:rPr>
              <a:t>Data</a:t>
            </a:r>
          </a:p>
          <a:p>
            <a:pPr algn="ctr">
              <a:lnSpc>
                <a:spcPts val="11059"/>
              </a:lnSpc>
            </a:pPr>
            <a:r>
              <a:rPr lang="en-US" sz="10550" spc="-105" dirty="0">
                <a:solidFill>
                  <a:srgbClr val="FFFFFF"/>
                </a:solidFill>
                <a:latin typeface="Lucida Bright" panose="02040602050505020304" pitchFamily="18" charset="0"/>
                <a:ea typeface="Gadugi" panose="020B0502040204020203" pitchFamily="34" charset="0"/>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7204824" y="4052001"/>
            <a:ext cx="942466" cy="279598"/>
          </a:xfrm>
          <a:prstGeom prst="rect">
            <a:avLst/>
          </a:prstGeom>
        </p:spPr>
      </p:pic>
      <p:pic>
        <p:nvPicPr>
          <p:cNvPr id="3" name="Picture 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a:off x="7192790" y="1584951"/>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7204824" y="6526159"/>
            <a:ext cx="942466" cy="279598"/>
          </a:xfrm>
          <a:prstGeom prst="rect">
            <a:avLst/>
          </a:prstGeom>
        </p:spPr>
      </p:pic>
      <p:sp>
        <p:nvSpPr>
          <p:cNvPr id="6" name="TextBox 6"/>
          <p:cNvSpPr txBox="1"/>
          <p:nvPr/>
        </p:nvSpPr>
        <p:spPr>
          <a:xfrm>
            <a:off x="2098843" y="7567582"/>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8182518" y="495300"/>
            <a:ext cx="7812948" cy="10119767"/>
          </a:xfrm>
          <a:prstGeom prst="rect">
            <a:avLst/>
          </a:prstGeom>
          <a:solidFill>
            <a:srgbClr val="000000">
              <a:alpha val="3922"/>
            </a:srgbClr>
          </a:solidFill>
        </p:spPr>
        <p:txBody>
          <a:bodyPr/>
          <a:lstStyle/>
          <a:p>
            <a:endParaRPr lang="en-IN" dirty="0"/>
          </a:p>
        </p:txBody>
      </p:sp>
      <p:grpSp>
        <p:nvGrpSpPr>
          <p:cNvPr id="27" name="Group 7">
            <a:extLst>
              <a:ext uri="{FF2B5EF4-FFF2-40B4-BE49-F238E27FC236}">
                <a16:creationId xmlns:a16="http://schemas.microsoft.com/office/drawing/2014/main" id="{234FDAED-EE10-3949-A2A9-F81AC41AFAEF}"/>
              </a:ext>
            </a:extLst>
          </p:cNvPr>
          <p:cNvGrpSpPr/>
          <p:nvPr/>
        </p:nvGrpSpPr>
        <p:grpSpPr>
          <a:xfrm>
            <a:off x="8953919" y="3403784"/>
            <a:ext cx="5697520" cy="2669737"/>
            <a:chOff x="-26737" y="-139476"/>
            <a:chExt cx="7596693" cy="3559649"/>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26737" y="-139476"/>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8908745" y="1404612"/>
            <a:ext cx="5709552" cy="1658330"/>
            <a:chOff x="-42780" y="-217438"/>
            <a:chExt cx="7612735" cy="2211107"/>
          </a:xfrm>
        </p:grpSpPr>
        <p:sp>
          <p:nvSpPr>
            <p:cNvPr id="31" name="TextBox 12">
              <a:extLst>
                <a:ext uri="{FF2B5EF4-FFF2-40B4-BE49-F238E27FC236}">
                  <a16:creationId xmlns:a16="http://schemas.microsoft.com/office/drawing/2014/main" id="{B930539D-B309-DF4F-BB41-4D61D91F7FC2}"/>
                </a:ext>
              </a:extLst>
            </p:cNvPr>
            <p:cNvSpPr txBox="1"/>
            <p:nvPr/>
          </p:nvSpPr>
          <p:spPr>
            <a:xfrm>
              <a:off x="-42780" y="608674"/>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1" y="-217438"/>
              <a:ext cx="7569956" cy="453201"/>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8937877" y="7151970"/>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8937877" y="6570506"/>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pic>
        <p:nvPicPr>
          <p:cNvPr id="18" name="Picture 17">
            <a:extLst>
              <a:ext uri="{FF2B5EF4-FFF2-40B4-BE49-F238E27FC236}">
                <a16:creationId xmlns:a16="http://schemas.microsoft.com/office/drawing/2014/main" id="{2A080385-F69C-3693-3D44-2BCCCBB08E8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13471" y="1094454"/>
            <a:ext cx="6910753" cy="64731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pic>
        <p:nvPicPr>
          <p:cNvPr id="6" name="Picture 5">
            <a:extLst>
              <a:ext uri="{FF2B5EF4-FFF2-40B4-BE49-F238E27FC236}">
                <a16:creationId xmlns:a16="http://schemas.microsoft.com/office/drawing/2014/main" id="{2AC6222F-0AEA-A8E0-BD63-A79107DC16C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24607" y="1630371"/>
            <a:ext cx="10515600" cy="7010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22323" y="1592780"/>
            <a:ext cx="10590908" cy="3954141"/>
            <a:chOff x="-292792" y="408116"/>
            <a:chExt cx="11902597" cy="3734169"/>
          </a:xfrm>
        </p:grpSpPr>
        <p:sp>
          <p:nvSpPr>
            <p:cNvPr id="3" name="TextBox 3"/>
            <p:cNvSpPr txBox="1"/>
            <p:nvPr/>
          </p:nvSpPr>
          <p:spPr>
            <a:xfrm>
              <a:off x="-292792" y="408116"/>
              <a:ext cx="11564591" cy="1162619"/>
            </a:xfrm>
            <a:prstGeom prst="rect">
              <a:avLst/>
            </a:prstGeom>
          </p:spPr>
          <p:txBody>
            <a:bodyPr lIns="0" tIns="0" rIns="0" bIns="0" rtlCol="0" anchor="t">
              <a:spAutoFit/>
            </a:bodyPr>
            <a:lstStyle/>
            <a:p>
              <a:pPr>
                <a:lnSpc>
                  <a:spcPts val="9600"/>
                </a:lnSpc>
              </a:pPr>
              <a:r>
                <a:rPr lang="en-US" sz="8000" spc="-80" dirty="0">
                  <a:latin typeface="Copperplate Gothic Bold" panose="020E0705020206020404" pitchFamily="34" charset="0"/>
                  <a:ea typeface="Gadugi" panose="020B0502040204020203" pitchFamily="34" charset="0"/>
                </a:rPr>
                <a:t>Today's agenda</a:t>
              </a:r>
            </a:p>
          </p:txBody>
        </p:sp>
        <p:sp>
          <p:nvSpPr>
            <p:cNvPr id="4" name="TextBox 4"/>
            <p:cNvSpPr txBox="1"/>
            <p:nvPr/>
          </p:nvSpPr>
          <p:spPr>
            <a:xfrm>
              <a:off x="45214" y="2180366"/>
              <a:ext cx="11564591" cy="1961919"/>
            </a:xfrm>
            <a:prstGeom prst="rect">
              <a:avLst/>
            </a:prstGeom>
          </p:spPr>
          <p:txBody>
            <a:bodyPr lIns="0" tIns="0" rIns="0" bIns="0" rtlCol="0" anchor="t">
              <a:spAutoFit/>
            </a:bodyPr>
            <a:lstStyle/>
            <a:p>
              <a:pPr marL="342900" indent="-342900">
                <a:lnSpc>
                  <a:spcPts val="2660"/>
                </a:lnSpc>
                <a:buFont typeface="Wingdings" panose="05000000000000000000" pitchFamily="2" charset="2"/>
                <a:buChar char="§"/>
              </a:pPr>
              <a:r>
                <a:rPr lang="en-US" sz="2400" spc="-19" dirty="0">
                  <a:latin typeface="Arial Black" panose="020B0A04020102020204" pitchFamily="34" charset="0"/>
                  <a:ea typeface="Gadugi" panose="020B0502040204020203" pitchFamily="34" charset="0"/>
                </a:rPr>
                <a:t>Project recap</a:t>
              </a:r>
            </a:p>
            <a:p>
              <a:pPr marL="342900" indent="-342900">
                <a:lnSpc>
                  <a:spcPts val="2660"/>
                </a:lnSpc>
                <a:buFont typeface="Wingdings" panose="05000000000000000000" pitchFamily="2" charset="2"/>
                <a:buChar char="§"/>
              </a:pPr>
              <a:r>
                <a:rPr lang="en-US" sz="2400" spc="-19" dirty="0">
                  <a:latin typeface="Arial Black" panose="020B0A04020102020204" pitchFamily="34" charset="0"/>
                  <a:ea typeface="Gadugi" panose="020B0502040204020203" pitchFamily="34" charset="0"/>
                </a:rPr>
                <a:t>Problem</a:t>
              </a:r>
            </a:p>
            <a:p>
              <a:pPr marL="342900" indent="-342900">
                <a:lnSpc>
                  <a:spcPts val="2660"/>
                </a:lnSpc>
                <a:buFont typeface="Wingdings" panose="05000000000000000000" pitchFamily="2" charset="2"/>
                <a:buChar char="§"/>
              </a:pPr>
              <a:r>
                <a:rPr lang="en-US" sz="2400" spc="-19" dirty="0">
                  <a:latin typeface="Arial Black" panose="020B0A04020102020204" pitchFamily="34" charset="0"/>
                  <a:ea typeface="Gadugi" panose="020B0502040204020203" pitchFamily="34" charset="0"/>
                </a:rPr>
                <a:t>The Analytics team</a:t>
              </a:r>
            </a:p>
            <a:p>
              <a:pPr marL="342900" indent="-342900">
                <a:lnSpc>
                  <a:spcPts val="2660"/>
                </a:lnSpc>
                <a:buFont typeface="Wingdings" panose="05000000000000000000" pitchFamily="2" charset="2"/>
                <a:buChar char="§"/>
              </a:pPr>
              <a:r>
                <a:rPr lang="en-US" sz="2400" spc="-19" dirty="0">
                  <a:latin typeface="Arial Black" panose="020B0A04020102020204" pitchFamily="34" charset="0"/>
                  <a:ea typeface="Gadugi" panose="020B0502040204020203" pitchFamily="34" charset="0"/>
                </a:rPr>
                <a:t>Process</a:t>
              </a:r>
            </a:p>
            <a:p>
              <a:pPr marL="342900" indent="-342900">
                <a:lnSpc>
                  <a:spcPts val="2660"/>
                </a:lnSpc>
                <a:buFont typeface="Wingdings" panose="05000000000000000000" pitchFamily="2" charset="2"/>
                <a:buChar char="§"/>
              </a:pPr>
              <a:r>
                <a:rPr lang="en-US" sz="2400" spc="-19" dirty="0">
                  <a:latin typeface="Arial Black" panose="020B0A04020102020204" pitchFamily="34" charset="0"/>
                  <a:ea typeface="Gadugi" panose="020B0502040204020203" pitchFamily="34" charset="0"/>
                </a:rPr>
                <a:t>Insights</a:t>
              </a:r>
            </a:p>
            <a:p>
              <a:pPr marL="342900" indent="-342900">
                <a:lnSpc>
                  <a:spcPts val="2660"/>
                </a:lnSpc>
                <a:buFont typeface="Wingdings" panose="05000000000000000000" pitchFamily="2" charset="2"/>
                <a:buChar char="§"/>
              </a:pPr>
              <a:r>
                <a:rPr lang="en-US" sz="2400" spc="-19" dirty="0">
                  <a:latin typeface="Arial Black" panose="020B0A04020102020204"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8772172" y="3400714"/>
            <a:ext cx="7205851" cy="3485570"/>
          </a:xfrm>
          <a:prstGeom prst="rect">
            <a:avLst/>
          </a:prstGeom>
          <a:noFill/>
        </p:spPr>
        <p:txBody>
          <a:bodyPr wrap="square" rtlCol="0">
            <a:spAutoFit/>
          </a:bodyPr>
          <a:lstStyle/>
          <a:p>
            <a:pPr>
              <a:lnSpc>
                <a:spcPts val="2660"/>
              </a:lnSpc>
            </a:pPr>
            <a:r>
              <a:rPr lang="en-US" sz="28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28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28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28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28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Cooper Black" panose="0208090404030B020404" pitchFamily="18"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YOU</a:t>
              </a:r>
            </a:p>
          </p:txBody>
        </p:sp>
      </p:grpSp>
      <p:pic>
        <p:nvPicPr>
          <p:cNvPr id="1026" name="Picture 2" descr="Face Happy Girl Avatar Laughing Young Stock Vector (Royalty Free) 1459862774"/>
          <p:cNvPicPr>
            <a:picLocks noChangeAspect="1" noChangeArrowheads="1"/>
          </p:cNvPicPr>
          <p:nvPr/>
        </p:nvPicPr>
        <p:blipFill rotWithShape="1">
          <a:blip r:embed="rId5">
            <a:extLst>
              <a:ext uri="{28A0092B-C50C-407E-A947-70E740481C1C}">
                <a14:useLocalDpi xmlns:a14="http://schemas.microsoft.com/office/drawing/2010/main" val="0"/>
              </a:ext>
            </a:extLst>
          </a:blip>
          <a:srcRect b="16310"/>
          <a:stretch/>
        </p:blipFill>
        <p:spPr bwMode="auto">
          <a:xfrm>
            <a:off x="11630115" y="7099718"/>
            <a:ext cx="2476500"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1506200" y="1617369"/>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Arial Black" panose="020B0A04020102020204"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2800" spc="-19" dirty="0">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2800" spc="-19" dirty="0">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4073469" y="1617369"/>
            <a:ext cx="3486092" cy="346249"/>
          </a:xfrm>
          <a:prstGeom prst="rect">
            <a:avLst/>
          </a:prstGeom>
        </p:spPr>
        <p:txBody>
          <a:bodyPr lIns="0" tIns="0" rIns="0" bIns="0" rtlCol="0" anchor="t">
            <a:spAutoFit/>
          </a:bodyPr>
          <a:lstStyle/>
          <a:p>
            <a:pPr>
              <a:lnSpc>
                <a:spcPts val="2659"/>
              </a:lnSpc>
            </a:pPr>
            <a:r>
              <a:rPr lang="en-US" sz="2800" spc="-18" dirty="0">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2800" spc="-19" dirty="0">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717438" y="8149081"/>
            <a:ext cx="3406491" cy="346249"/>
          </a:xfrm>
          <a:prstGeom prst="rect">
            <a:avLst/>
          </a:prstGeom>
        </p:spPr>
        <p:txBody>
          <a:bodyPr lIns="0" tIns="0" rIns="0" bIns="0" rtlCol="0" anchor="t">
            <a:spAutoFit/>
          </a:bodyPr>
          <a:lstStyle/>
          <a:p>
            <a:pPr>
              <a:lnSpc>
                <a:spcPts val="2660"/>
              </a:lnSpc>
            </a:pPr>
            <a:r>
              <a:rPr lang="en-US" sz="2800" spc="-19" dirty="0">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Berlin Sans FB Demi" panose="020E0802020502020306"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30356"/>
          </a:xfrm>
          <a:prstGeom prst="rect">
            <a:avLst/>
          </a:prstGeom>
        </p:spPr>
        <p:txBody>
          <a:bodyPr lIns="0" tIns="0" rIns="0" bIns="0" rtlCol="0" anchor="t">
            <a:spAutoFit/>
          </a:bodyPr>
          <a:lstStyle/>
          <a:p>
            <a:pPr algn="ctr">
              <a:lnSpc>
                <a:spcPts val="3359"/>
              </a:lnSpc>
            </a:pPr>
            <a:r>
              <a:rPr lang="en-US" sz="2400" spc="-24" dirty="0">
                <a:latin typeface="Arial Rounded MT Bold" panose="020F0704030504030204" pitchFamily="34" charset="0"/>
                <a:ea typeface="Gadugi" panose="020B0502040204020203" pitchFamily="34" charset="0"/>
              </a:rPr>
              <a:t>UNIQUE</a:t>
            </a:r>
          </a:p>
          <a:p>
            <a:pPr algn="ctr">
              <a:lnSpc>
                <a:spcPts val="3359"/>
              </a:lnSpc>
            </a:pPr>
            <a:r>
              <a:rPr lang="en-US" sz="2400" spc="-24" dirty="0">
                <a:latin typeface="Arial Rounded MT Bold" panose="020F0704030504030204"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32728"/>
          </a:xfrm>
          <a:prstGeom prst="rect">
            <a:avLst/>
          </a:prstGeom>
        </p:spPr>
        <p:txBody>
          <a:bodyPr lIns="0" tIns="0" rIns="0" bIns="0" rtlCol="0" anchor="t">
            <a:spAutoFit/>
          </a:bodyPr>
          <a:lstStyle/>
          <a:p>
            <a:pPr algn="ctr">
              <a:lnSpc>
                <a:spcPts val="3359"/>
              </a:lnSpc>
            </a:pPr>
            <a:r>
              <a:rPr lang="en-US" sz="2400" spc="-24" dirty="0">
                <a:latin typeface="Arial Rounded MT Bold" panose="020F0704030504030204"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30356"/>
          </a:xfrm>
          <a:prstGeom prst="rect">
            <a:avLst/>
          </a:prstGeom>
        </p:spPr>
        <p:txBody>
          <a:bodyPr lIns="0" tIns="0" rIns="0" bIns="0" rtlCol="0" anchor="t">
            <a:spAutoFit/>
          </a:bodyPr>
          <a:lstStyle/>
          <a:p>
            <a:pPr algn="ctr">
              <a:lnSpc>
                <a:spcPts val="3359"/>
              </a:lnSpc>
            </a:pPr>
            <a:r>
              <a:rPr lang="en-US" sz="2400" spc="-24" dirty="0">
                <a:latin typeface="Arial Rounded MT Bold" panose="020F0704030504030204" pitchFamily="34" charset="0"/>
                <a:ea typeface="Gadugi" panose="020B0502040204020203" pitchFamily="34" charset="0"/>
              </a:rPr>
              <a:t>MONTH WITH </a:t>
            </a:r>
          </a:p>
          <a:p>
            <a:pPr algn="ctr">
              <a:lnSpc>
                <a:spcPts val="3359"/>
              </a:lnSpc>
            </a:pPr>
            <a:r>
              <a:rPr lang="en-US" sz="2400" spc="-24" dirty="0">
                <a:latin typeface="Arial Rounded MT Bold" panose="020F0704030504030204"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866799" y="7381679"/>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5886613" y="-903454"/>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02658" y="780583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036234" y="-1333500"/>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64</TotalTime>
  <Words>1705</Words>
  <Application>Microsoft Office PowerPoint</Application>
  <PresentationFormat>Custom</PresentationFormat>
  <Paragraphs>147</Paragraphs>
  <Slides>11</Slides>
  <Notes>11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Lucida Bright</vt:lpstr>
      <vt:lpstr>Arial Black</vt:lpstr>
      <vt:lpstr>Calibri</vt:lpstr>
      <vt:lpstr>Berlin Sans FB Demi</vt:lpstr>
      <vt:lpstr>Copperplate Gothic Bold</vt:lpstr>
      <vt:lpstr>Arial Rounded MT Bold</vt:lpstr>
      <vt:lpstr>Arial</vt:lpstr>
      <vt:lpstr>Cooper Black</vt:lpstr>
      <vt:lpstr>Gadugi</vt:lpstr>
      <vt:lpstr>Century Gothic</vt:lpstr>
      <vt:lpstr>Wingdings 3</vt:lpstr>
      <vt:lpstr>Wingdings</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Vanshika Jassal</cp:lastModifiedBy>
  <cp:revision>14</cp:revision>
  <dcterms:created xsi:type="dcterms:W3CDTF">2006-08-16T00:00:00Z</dcterms:created>
  <dcterms:modified xsi:type="dcterms:W3CDTF">2024-02-19T10:21:49Z</dcterms:modified>
  <dc:identifier>DAEhDyfaYKE</dc:identifier>
</cp:coreProperties>
</file>