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6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27/01/2024 – Vanshika jassal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INSIGHTS FROM CUSTOMER REVIEWS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From cleaning 1000 reviews given by the customers, we obtained :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Positive Reviews - 479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Negative Reviews - 415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Neutral Reviews – 106</a:t>
            </a: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Word cloud of keywords used in reviews :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03B6C-5A5F-432C-926B-63977D3A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4" y="3528126"/>
            <a:ext cx="6690618" cy="3180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F239E-46EA-4866-B500-07798743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846" y="2554858"/>
            <a:ext cx="4744621" cy="41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86177072-acf3-469b-be5f-1201de6410bb"/>
    <ds:schemaRef ds:uri="http://schemas.openxmlformats.org/package/2006/metadata/core-properties"/>
    <ds:schemaRef ds:uri="81b85e46-be1c-4d4d-af3f-3ff4749bae0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47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 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vanshika jassal</cp:lastModifiedBy>
  <cp:revision>9</cp:revision>
  <cp:lastPrinted>2022-06-09T07:44:13Z</cp:lastPrinted>
  <dcterms:created xsi:type="dcterms:W3CDTF">2022-02-22T07:39:05Z</dcterms:created>
  <dcterms:modified xsi:type="dcterms:W3CDTF">2024-01-27T15:58:14Z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