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29/01/2024 – Vanshika jassal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153749"/>
            <a:ext cx="10749412" cy="748573"/>
          </a:xfrm>
        </p:spPr>
        <p:txBody>
          <a:bodyPr/>
          <a:lstStyle/>
          <a:p>
            <a:r>
              <a:rPr lang="en-US" sz="2000" b="1" dirty="0">
                <a:solidFill>
                  <a:schemeClr val="bg2"/>
                </a:solidFill>
              </a:rPr>
              <a:t>predictive model to understand factors that influence buying </a:t>
            </a:r>
            <a:r>
              <a:rPr lang="en-US" sz="2000" b="1" dirty="0" err="1">
                <a:solidFill>
                  <a:schemeClr val="bg2"/>
                </a:solidFill>
              </a:rPr>
              <a:t>behaviour</a:t>
            </a:r>
            <a:endParaRPr lang="en-GB" sz="20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bg1">
                    <a:lumMod val="25000"/>
                  </a:schemeClr>
                </a:solidFill>
              </a:rPr>
              <a:t>We have trained the data set with Random forest classifier model and received : 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ACCURACY:  84.76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AUC score:  0.535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25000"/>
                  </a:schemeClr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bg1">
                    <a:lumMod val="25000"/>
                  </a:schemeClr>
                </a:solidFill>
              </a:rPr>
              <a:t>booking_origin</a:t>
            </a:r>
            <a:endParaRPr lang="en-US" sz="1800" b="0" dirty="0">
              <a:solidFill>
                <a:schemeClr val="bg1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bg1">
                    <a:lumMod val="25000"/>
                  </a:schemeClr>
                </a:solidFill>
              </a:rPr>
              <a:t>flight_duration</a:t>
            </a:r>
            <a:endParaRPr lang="en-US" sz="1800" b="0" dirty="0">
              <a:solidFill>
                <a:schemeClr val="bg1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bg1">
                    <a:lumMod val="25000"/>
                  </a:schemeClr>
                </a:solidFill>
              </a:rPr>
              <a:t>wants_extra_baggage</a:t>
            </a:r>
            <a:endParaRPr lang="en-US" sz="1800" b="0" dirty="0">
              <a:solidFill>
                <a:schemeClr val="bg1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bg1">
                    <a:lumMod val="25000"/>
                  </a:schemeClr>
                </a:solidFill>
              </a:rPr>
              <a:t>length_of_stay</a:t>
            </a:r>
            <a:endParaRPr lang="en-US" sz="1800" b="0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sz="1800" b="0" dirty="0">
                <a:solidFill>
                  <a:schemeClr val="bg1">
                    <a:lumMod val="25000"/>
                  </a:schemeClr>
                </a:solidFill>
              </a:rPr>
              <a:t>are the top 5 features which influence </a:t>
            </a:r>
          </a:p>
          <a:p>
            <a:r>
              <a:rPr lang="en-US" sz="1800" b="0" dirty="0">
                <a:solidFill>
                  <a:schemeClr val="bg1">
                    <a:lumMod val="25000"/>
                  </a:schemeClr>
                </a:solidFill>
              </a:rPr>
              <a:t>Customer buying behavior </a:t>
            </a:r>
            <a:endParaRPr lang="en-US" sz="18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We need to increase the AUC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8EB64-ABCA-4B14-891D-467B0D1CC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7"/>
          <a:stretch/>
        </p:blipFill>
        <p:spPr>
          <a:xfrm>
            <a:off x="4448735" y="1887133"/>
            <a:ext cx="7543661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81b85e46-be1c-4d4d-af3f-3ff4749bae08"/>
    <ds:schemaRef ds:uri="http://purl.org/dc/terms/"/>
    <ds:schemaRef ds:uri="http://schemas.openxmlformats.org/package/2006/metadata/core-properties"/>
    <ds:schemaRef ds:uri="86177072-acf3-469b-be5f-1201de6410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74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vanshika jassal</cp:lastModifiedBy>
  <cp:revision>16</cp:revision>
  <cp:lastPrinted>2022-06-09T07:44:13Z</cp:lastPrinted>
  <dcterms:created xsi:type="dcterms:W3CDTF">2022-02-22T07:39:05Z</dcterms:created>
  <dcterms:modified xsi:type="dcterms:W3CDTF">2024-01-29T15:06:35Z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