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81ec6064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81ec606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81ec606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81ec606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81ec6064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81ec606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81ec6064e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81ec606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81ec6064e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81ec6064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1ec6064e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81ec606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1ec6064e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1ec6064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1ec6064e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81ec6064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81ec6064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81ec606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jp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MANAGEMENT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00" y="1917725"/>
            <a:ext cx="3617550" cy="288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850" y="1917725"/>
            <a:ext cx="3757874" cy="28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574075" y="228775"/>
            <a:ext cx="674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WELCOME 	CUSTOMER!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54" name="Google Shape;154;p22"/>
          <p:cNvSpPr/>
          <p:nvPr/>
        </p:nvSpPr>
        <p:spPr>
          <a:xfrm>
            <a:off x="725400" y="2277300"/>
            <a:ext cx="3234900" cy="172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134500" y="2277300"/>
            <a:ext cx="3234900" cy="172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1175025" y="2693675"/>
            <a:ext cx="228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NEW CUSTOMER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    REGISTER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609075" y="2704775"/>
            <a:ext cx="228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EXISTING CUSTOMER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        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LOGIN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5374"/>
          <a:stretch/>
        </p:blipFill>
        <p:spPr>
          <a:xfrm>
            <a:off x="215250" y="1076275"/>
            <a:ext cx="4260975" cy="39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850" y="1076275"/>
            <a:ext cx="4267200" cy="39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328550" y="283200"/>
            <a:ext cx="37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CUSTOMER REGISTRATION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302125" y="283200"/>
            <a:ext cx="29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CUSTOMER LOGIN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4982775" y="3094125"/>
            <a:ext cx="345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Wait!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We have covered    everything.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22200" y="857350"/>
            <a:ext cx="610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ld Standard TT"/>
                <a:ea typeface="Old Standard TT"/>
                <a:cs typeface="Old Standard TT"/>
                <a:sym typeface="Old Standard TT"/>
              </a:rPr>
              <a:t>What all you need for an event?</a:t>
            </a:r>
            <a:endParaRPr b="1" sz="4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25" y="2738025"/>
            <a:ext cx="1637150" cy="212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703225" y="703225"/>
            <a:ext cx="3234900" cy="172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2704075" y="2995375"/>
            <a:ext cx="3234900" cy="172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4795325" y="703225"/>
            <a:ext cx="3234900" cy="172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1024675" y="813725"/>
            <a:ext cx="249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ld Standard TT"/>
                <a:ea typeface="Old Standard TT"/>
                <a:cs typeface="Old Standard TT"/>
                <a:sym typeface="Old Standard TT"/>
              </a:rPr>
              <a:t>     VENUE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2754300" y="3156150"/>
            <a:ext cx="28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ld Standard TT"/>
                <a:ea typeface="Old Standard TT"/>
                <a:cs typeface="Old Standard TT"/>
                <a:sym typeface="Old Standard TT"/>
              </a:rPr>
              <a:t>     DECORATION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167025" y="813725"/>
            <a:ext cx="249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ld Standard TT"/>
                <a:ea typeface="Old Standard TT"/>
                <a:cs typeface="Old Standard TT"/>
                <a:sym typeface="Old Standard TT"/>
              </a:rPr>
              <a:t>     CATERING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1165325" y="1466700"/>
            <a:ext cx="216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5-star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3-star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Moderate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5456625" y="1466700"/>
            <a:ext cx="216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Veg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Non-veg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241525" y="3650075"/>
            <a:ext cx="216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Royal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Theme - based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Budget friendly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763525" y="1617400"/>
            <a:ext cx="3234900" cy="172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4925900" y="1617400"/>
            <a:ext cx="3234900" cy="172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1135225" y="1737950"/>
            <a:ext cx="249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ld Standard TT"/>
                <a:ea typeface="Old Standard TT"/>
                <a:cs typeface="Old Standard TT"/>
                <a:sym typeface="Old Standard TT"/>
              </a:rPr>
              <a:t>     MUSIC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133450" y="1737950"/>
            <a:ext cx="297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ld Standard TT"/>
                <a:ea typeface="Old Standard TT"/>
                <a:cs typeface="Old Standard TT"/>
                <a:sym typeface="Old Standard TT"/>
              </a:rPr>
              <a:t>  PHOTOGRAPHY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1300975" y="2292050"/>
            <a:ext cx="216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Dj/music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Music equipments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682675" y="2292050"/>
            <a:ext cx="216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Delux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Med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Basic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DEDA"/>
            </a:gs>
            <a:gs pos="100000">
              <a:srgbClr val="5AB1A8"/>
            </a:gs>
          </a:gsLst>
          <a:lin ang="5400012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1133325" y="190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YOUR CREDENTIALS</a:t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654025" y="1485400"/>
            <a:ext cx="2272500" cy="1341300"/>
          </a:xfrm>
          <a:prstGeom prst="rect">
            <a:avLst/>
          </a:prstGeom>
          <a:gradFill>
            <a:gsLst>
              <a:gs pos="0">
                <a:srgbClr val="00AB97"/>
              </a:gs>
              <a:gs pos="100000">
                <a:srgbClr val="022622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920125" y="1848250"/>
            <a:ext cx="17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ENTER YOUR REQUIREMENTS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5484350" y="1485400"/>
            <a:ext cx="2272500" cy="1341300"/>
          </a:xfrm>
          <a:prstGeom prst="rect">
            <a:avLst/>
          </a:prstGeom>
          <a:gradFill>
            <a:gsLst>
              <a:gs pos="0">
                <a:srgbClr val="00AB97"/>
              </a:gs>
              <a:gs pos="100000">
                <a:srgbClr val="022622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5750450" y="1740400"/>
            <a:ext cx="17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GET OPTIONS AS PER REQUIREMENTS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654025" y="3253875"/>
            <a:ext cx="2272500" cy="1341300"/>
          </a:xfrm>
          <a:prstGeom prst="rect">
            <a:avLst/>
          </a:prstGeom>
          <a:gradFill>
            <a:gsLst>
              <a:gs pos="0">
                <a:srgbClr val="00AB97"/>
              </a:gs>
              <a:gs pos="100000">
                <a:srgbClr val="022622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484350" y="3253875"/>
            <a:ext cx="2272500" cy="1341300"/>
          </a:xfrm>
          <a:prstGeom prst="rect">
            <a:avLst/>
          </a:prstGeom>
          <a:gradFill>
            <a:gsLst>
              <a:gs pos="0">
                <a:srgbClr val="00AB97"/>
              </a:gs>
              <a:gs pos="100000">
                <a:srgbClr val="022622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920125" y="3508250"/>
            <a:ext cx="17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BOOK ONE YOU WANT.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750450" y="3508250"/>
            <a:ext cx="17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CHECK DETAILS OF ALL OPTIONS. 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09" name="Google Shape;209;p27"/>
          <p:cNvCxnSpPr>
            <a:stCxn id="201" idx="3"/>
            <a:endCxn id="203" idx="1"/>
          </p:cNvCxnSpPr>
          <p:nvPr/>
        </p:nvCxnSpPr>
        <p:spPr>
          <a:xfrm>
            <a:off x="2926525" y="2156050"/>
            <a:ext cx="255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7"/>
          <p:cNvCxnSpPr>
            <a:stCxn id="203" idx="2"/>
            <a:endCxn id="206" idx="0"/>
          </p:cNvCxnSpPr>
          <p:nvPr/>
        </p:nvCxnSpPr>
        <p:spPr>
          <a:xfrm>
            <a:off x="6620600" y="2826700"/>
            <a:ext cx="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7"/>
          <p:cNvCxnSpPr>
            <a:stCxn id="206" idx="1"/>
            <a:endCxn id="205" idx="3"/>
          </p:cNvCxnSpPr>
          <p:nvPr/>
        </p:nvCxnSpPr>
        <p:spPr>
          <a:xfrm rot="10800000">
            <a:off x="2926550" y="3924525"/>
            <a:ext cx="255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6575"/>
            <a:ext cx="568217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6333075" y="1552125"/>
            <a:ext cx="2719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If your chosen option is already booked on your event date then you won’t able to book that . You have to choose some other options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11700" y="385200"/>
            <a:ext cx="412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ld Standard TT"/>
                <a:ea typeface="Old Standard TT"/>
                <a:cs typeface="Old Standard TT"/>
                <a:sym typeface="Old Standard TT"/>
              </a:rPr>
              <a:t>FEATURE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PAYMENT</a:t>
            </a:r>
            <a:endParaRPr sz="3600"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400375" y="16243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Debit card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Google pay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Phonepe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Pay later</a:t>
            </a:r>
            <a:endParaRPr sz="2400"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850" y="445025"/>
            <a:ext cx="3350174" cy="20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700" y="2952100"/>
            <a:ext cx="2700474" cy="10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12175" y="1935150"/>
            <a:ext cx="7443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3586225" y="391175"/>
            <a:ext cx="2516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E-Mail</a:t>
            </a:r>
            <a:endParaRPr b="1" sz="3600"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25" y="1296975"/>
            <a:ext cx="5995025" cy="3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>
            <a:off x="2305700" y="1374550"/>
            <a:ext cx="44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1729275" y="1308050"/>
            <a:ext cx="5808600" cy="2948700"/>
          </a:xfrm>
          <a:prstGeom prst="horizontalScroll">
            <a:avLst>
              <a:gd fmla="val 125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837800" y="2117250"/>
            <a:ext cx="39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804550" y="2316800"/>
            <a:ext cx="371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236800" y="2459150"/>
            <a:ext cx="359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241525" y="2460900"/>
            <a:ext cx="7604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AVINASH BHOJWANI (201IT211)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RADHIKA CHHABRA (201IT144)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SREENIVASAPUR ADNAN RAQEEB (201IT162)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VANSHIKA JOLLY (201IT263)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241525" y="820300"/>
            <a:ext cx="478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ld Standard TT"/>
                <a:ea typeface="Old Standard TT"/>
                <a:cs typeface="Old Standard TT"/>
                <a:sym typeface="Old Standard TT"/>
              </a:rPr>
              <a:t>TEAM MEMBERS:</a:t>
            </a:r>
            <a:endParaRPr b="1" sz="2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25" y="2934775"/>
            <a:ext cx="367075" cy="3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13859" l="0" r="-40331" t="0"/>
          <a:stretch/>
        </p:blipFill>
        <p:spPr>
          <a:xfrm>
            <a:off x="773750" y="3303374"/>
            <a:ext cx="417425" cy="3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13859" l="0" r="-40331" t="0"/>
          <a:stretch/>
        </p:blipFill>
        <p:spPr>
          <a:xfrm>
            <a:off x="798925" y="2571749"/>
            <a:ext cx="417425" cy="3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00" y="3707925"/>
            <a:ext cx="367075" cy="3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56825" y="492250"/>
            <a:ext cx="8118600" cy="33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OVERVIEW: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77" name="Google Shape;77;p15"/>
          <p:cNvSpPr txBox="1"/>
          <p:nvPr/>
        </p:nvSpPr>
        <p:spPr>
          <a:xfrm>
            <a:off x="420525" y="2411025"/>
            <a:ext cx="8118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Booking and managing events with all the essentials.</a:t>
            </a:r>
            <a:endParaRPr b="1"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123400" y="904125"/>
            <a:ext cx="333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  N  </a:t>
            </a: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ADMIN</a:t>
            </a:r>
            <a:endParaRPr b="1" sz="3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319300" y="3244825"/>
            <a:ext cx="294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</a:t>
            </a:r>
            <a:endParaRPr b="1" sz="3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5" name="Google Shape;85;p16"/>
          <p:cNvCxnSpPr>
            <a:endCxn id="83" idx="1"/>
          </p:cNvCxnSpPr>
          <p:nvPr/>
        </p:nvCxnSpPr>
        <p:spPr>
          <a:xfrm flipH="1" rot="10800000">
            <a:off x="3425700" y="1273575"/>
            <a:ext cx="1697700" cy="114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stCxn id="82" idx="3"/>
            <a:endCxn id="84" idx="1"/>
          </p:cNvCxnSpPr>
          <p:nvPr/>
        </p:nvCxnSpPr>
        <p:spPr>
          <a:xfrm>
            <a:off x="4310700" y="2048950"/>
            <a:ext cx="1008600" cy="1565400"/>
          </a:xfrm>
          <a:prstGeom prst="bentConnector3">
            <a:avLst>
              <a:gd fmla="val -30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500" y="1643025"/>
            <a:ext cx="1039750" cy="10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500" y="3810300"/>
            <a:ext cx="1333202" cy="133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008325" y="542475"/>
            <a:ext cx="42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754475" y="782550"/>
            <a:ext cx="4279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CLASSES:</a:t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Dashboard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CustomerDetails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UpdateInventory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ViewDetails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Gateway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VenueGateway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4225" y="594625"/>
            <a:ext cx="604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WELCOME ADMIN !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576425" y="2172675"/>
            <a:ext cx="3995700" cy="19842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064175" y="2483075"/>
            <a:ext cx="3059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CUSTOMER DETAILS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Credentials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Bookings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PaymentStatus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907925" y="2183675"/>
            <a:ext cx="3995700" cy="19842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442575" y="2483075"/>
            <a:ext cx="3059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INVENTORY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View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AddNew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Alter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Delete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675" y="906150"/>
            <a:ext cx="683950" cy="96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981" y="2938950"/>
            <a:ext cx="1023850" cy="73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9100" y="2859963"/>
            <a:ext cx="889600" cy="8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5375" y="2571738"/>
            <a:ext cx="1144550" cy="114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>
            <a:stCxn id="109" idx="1"/>
            <a:endCxn id="110" idx="3"/>
          </p:cNvCxnSpPr>
          <p:nvPr/>
        </p:nvCxnSpPr>
        <p:spPr>
          <a:xfrm flipH="1">
            <a:off x="1864875" y="1387048"/>
            <a:ext cx="2320800" cy="1917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>
            <a:stCxn id="109" idx="3"/>
            <a:endCxn id="111" idx="1"/>
          </p:cNvCxnSpPr>
          <p:nvPr/>
        </p:nvCxnSpPr>
        <p:spPr>
          <a:xfrm>
            <a:off x="4869625" y="1387048"/>
            <a:ext cx="1929600" cy="1917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 txBox="1"/>
          <p:nvPr/>
        </p:nvSpPr>
        <p:spPr>
          <a:xfrm>
            <a:off x="410125" y="3194100"/>
            <a:ext cx="17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6" name="Google Shape;116;p19"/>
          <p:cNvCxnSpPr>
            <a:stCxn id="109" idx="2"/>
            <a:endCxn id="112" idx="0"/>
          </p:cNvCxnSpPr>
          <p:nvPr/>
        </p:nvCxnSpPr>
        <p:spPr>
          <a:xfrm flipH="1" rot="-5400000">
            <a:off x="4176050" y="2219546"/>
            <a:ext cx="7038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4015700" y="342050"/>
            <a:ext cx="10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ADMIN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91275" y="2477250"/>
            <a:ext cx="19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CREDENTIALS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6634425" y="2340900"/>
            <a:ext cx="19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PAYMENT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803350" y="3635950"/>
            <a:ext cx="19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BOOKINGS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32075" y="3737275"/>
            <a:ext cx="192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The admin can access to the registered customers credentials like username, email, phone number etc.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623250" y="4041325"/>
            <a:ext cx="18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Admin can see all the bookings .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638400" y="4015975"/>
            <a:ext cx="18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587725" y="4092000"/>
            <a:ext cx="165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Admin can check the payment status of the booking order.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00" y="164675"/>
            <a:ext cx="3285050" cy="33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215375" y="228025"/>
            <a:ext cx="38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ld Standard TT"/>
                <a:ea typeface="Old Standard TT"/>
                <a:cs typeface="Old Standard TT"/>
                <a:sym typeface="Old Standard TT"/>
              </a:rPr>
              <a:t>INVENTORY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29375" y="14442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2" name="Google Shape;132;p20"/>
          <p:cNvCxnSpPr>
            <a:stCxn id="130" idx="1"/>
          </p:cNvCxnSpPr>
          <p:nvPr/>
        </p:nvCxnSpPr>
        <p:spPr>
          <a:xfrm>
            <a:off x="215375" y="505075"/>
            <a:ext cx="0" cy="42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215375" y="2445050"/>
            <a:ext cx="5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215375" y="3547600"/>
            <a:ext cx="5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215375" y="4750675"/>
            <a:ext cx="5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215375" y="1306000"/>
            <a:ext cx="5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0"/>
          <p:cNvSpPr txBox="1"/>
          <p:nvPr/>
        </p:nvSpPr>
        <p:spPr>
          <a:xfrm>
            <a:off x="823475" y="943813"/>
            <a:ext cx="3661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View-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Admin can see the various venues, caterings etc present in the inventory and respective details.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23475" y="2175650"/>
            <a:ext cx="366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Add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-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Admin after viewing he can add new items in venue, caterings etc.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823475" y="3256600"/>
            <a:ext cx="36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Alter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-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Admin can alter the existing data 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823475" y="4246275"/>
            <a:ext cx="366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Delete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-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Admin can delete the existing data.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888975" y="34839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Example</a:t>
            </a: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 of view inventory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12700" y="942675"/>
            <a:ext cx="8118600" cy="24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CUSTOMER</a:t>
            </a:r>
            <a:endParaRPr sz="3600"/>
          </a:p>
        </p:txBody>
      </p:sp>
      <p:sp>
        <p:nvSpPr>
          <p:cNvPr id="147" name="Google Shape;147;p21"/>
          <p:cNvSpPr txBox="1"/>
          <p:nvPr/>
        </p:nvSpPr>
        <p:spPr>
          <a:xfrm>
            <a:off x="4008325" y="542475"/>
            <a:ext cx="42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153525" y="150675"/>
            <a:ext cx="4279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CLASSES:</a:t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Dashboard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Details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Input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Venue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Catering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Decoration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Music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Photography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Booking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Payment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Email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INTERFACE:</a:t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BookingInterface</a:t>
            </a:r>
            <a:endParaRPr b="1"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