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sldIdLst>
    <p:sldId id="256" r:id="rId4"/>
    <p:sldId id="257" r:id="rId5"/>
    <p:sldId id="259" r:id="rId6"/>
    <p:sldId id="278" r:id="rId7"/>
    <p:sldId id="262" r:id="rId8"/>
    <p:sldId id="266" r:id="rId9"/>
    <p:sldId id="263" r:id="rId10"/>
    <p:sldId id="264" r:id="rId11"/>
    <p:sldId id="267" r:id="rId12"/>
    <p:sldId id="268" r:id="rId13"/>
    <p:sldId id="273" r:id="rId14"/>
    <p:sldId id="272" r:id="rId15"/>
    <p:sldId id="269" r:id="rId16"/>
    <p:sldId id="270" r:id="rId17"/>
    <p:sldId id="271" r:id="rId18"/>
    <p:sldId id="277" r:id="rId19"/>
    <p:sldId id="275" r:id="rId20"/>
    <p:sldId id="276" r:id="rId21"/>
    <p:sldId id="279" r:id="rId22"/>
    <p:sldId id="274" r:id="rId23"/>
    <p:sldId id="261" r:id="rId24"/>
    <p:sldId id="260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1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2618" y="2904606"/>
            <a:ext cx="44644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kumimoji="0" lang="en-US" altLang="ko-KR" sz="11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292225" y="1520825"/>
            <a:ext cx="6353810" cy="224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NAME: VANSHIKA GARG</a:t>
            </a:r>
            <a:endParaRPr lang="en-US" altLang="ko-KR" sz="2800" b="1" dirty="0" smtClean="0">
              <a:solidFill>
                <a:schemeClr val="tx1"/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SAP ID:500061511</a:t>
            </a:r>
            <a:endParaRPr lang="en-US" altLang="ko-KR" sz="2800" b="1" dirty="0" smtClean="0">
              <a:solidFill>
                <a:schemeClr val="tx1"/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BRANCH:DEVOPS 2017-2021</a:t>
            </a:r>
            <a:endParaRPr lang="en-US" altLang="ko-KR" sz="2800" b="1" dirty="0" smtClean="0">
              <a:solidFill>
                <a:schemeClr val="tx1"/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2800" b="1" dirty="0" smtClean="0">
              <a:solidFill>
                <a:schemeClr val="tx1"/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2800" b="1" dirty="0" smtClean="0">
              <a:solidFill>
                <a:schemeClr val="tx1"/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72351" y="3513300"/>
            <a:ext cx="2592288" cy="180858"/>
            <a:chOff x="5364088" y="1664804"/>
            <a:chExt cx="3096344" cy="216024"/>
          </a:xfrm>
        </p:grpSpPr>
        <p:grpSp>
          <p:nvGrpSpPr>
            <p:cNvPr id="15" name="Group 14"/>
            <p:cNvGrpSpPr/>
            <p:nvPr/>
          </p:nvGrpSpPr>
          <p:grpSpPr>
            <a:xfrm>
              <a:off x="6804248" y="1664804"/>
              <a:ext cx="216024" cy="216024"/>
              <a:chOff x="7740352" y="1772816"/>
              <a:chExt cx="216024" cy="21602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740352" y="1772816"/>
                <a:ext cx="216024" cy="216024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7740352" y="1772816"/>
                <a:ext cx="216024" cy="216024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64288" y="1731045"/>
              <a:ext cx="1296144" cy="83542"/>
              <a:chOff x="7164288" y="1761282"/>
              <a:chExt cx="1296144" cy="8354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7164288" y="1761282"/>
                <a:ext cx="1296144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164288" y="1844824"/>
                <a:ext cx="108012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H="1">
              <a:off x="5364088" y="1731045"/>
              <a:ext cx="1296144" cy="83542"/>
              <a:chOff x="7164288" y="1761282"/>
              <a:chExt cx="1296144" cy="8354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164288" y="1761282"/>
                <a:ext cx="1296144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164288" y="1844824"/>
                <a:ext cx="108012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795" y="0"/>
            <a:ext cx="83839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3275" y="0"/>
            <a:ext cx="8100060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9872" y="172869"/>
            <a:ext cx="6912768" cy="46064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Build Job </a:t>
            </a:r>
            <a:endParaRPr 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635" y="633095"/>
            <a:ext cx="9144000" cy="4510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endParaRPr 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9021445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6365" y="0"/>
            <a:ext cx="7747635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/>
          <p:nvPr>
            <p:ph idx="1"/>
          </p:nvPr>
        </p:nvSpPr>
        <p:spPr>
          <a:xfrm>
            <a:off x="2319437" y="647849"/>
            <a:ext cx="6912768" cy="460648"/>
          </a:xfrm>
        </p:spPr>
        <p:txBody>
          <a:bodyPr/>
          <a:p>
            <a:r>
              <a:rPr lang="en-US"/>
              <a:t>	</a:t>
            </a:r>
            <a:r>
              <a:rPr 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NOW</a:t>
            </a:r>
            <a:endParaRPr 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531620" y="1664335"/>
            <a:ext cx="7613015" cy="34785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4160" y="635"/>
            <a:ext cx="76104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7650" y="0"/>
            <a:ext cx="7626350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095" y="635"/>
            <a:ext cx="76219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/>
          <p:nvPr>
            <p:ph idx="10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65" y="0"/>
            <a:ext cx="8941435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62505" y="1645285"/>
            <a:ext cx="4685665" cy="1075055"/>
          </a:xfrm>
        </p:spPr>
        <p:txBody>
          <a:bodyPr/>
          <a:lstStyle/>
          <a:p>
            <a:pPr algn="ctr"/>
            <a:r>
              <a:rPr lang="en-US" sz="5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sz="5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7945"/>
            <a:ext cx="9144000" cy="52114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 descr="Screenshot (102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25015" y="1858010"/>
            <a:ext cx="549910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4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US" sz="3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WordPress is an open-source website creation 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platform that is written in PHP and uses a MySQL 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database.With WordPress, you can host files and database on different servers/machines very quickly as it uses MySQL as a database management system.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I have created my own WordPress and MySQL AMI on AWS from which I will be launching the instance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 this we will be creating our own VPC on </a:t>
            </a:r>
            <a:endParaRPr lang="ko-KR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AWS with one public subnet and one private subnet.We will deploy WordPress in the public subnet so that it can be acccesed by the users/clients and create MySQL database in the private subnet giving only the WordPress server access to it.</a:t>
            </a:r>
            <a:endParaRPr lang="ko-KR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Configuring Application Server</a:t>
            </a:r>
            <a:endParaRPr lang="ko-KR" altLang="en-US" sz="3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ko-KR" altLang="en-US" sz="3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On the Application server,we need to install Apache webserver,on which our application can be hosted,PHP and some other PHP dependencies.Also,we will install mysql-client as WordPress acts as client to the MySQL server.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To configure we run this commands on our instance</a:t>
            </a:r>
            <a:endParaRPr 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400" dirty="0">
                <a:latin typeface="Times New Roman" panose="02020603050405020304" charset="0"/>
                <a:cs typeface="Times New Roman" panose="02020603050405020304" charset="0"/>
              </a:rPr>
              <a:t>~#</a:t>
            </a:r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apt-get update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ko-KR" sz="2400" dirty="0">
                <a:latin typeface="Times New Roman" panose="02020603050405020304" charset="0"/>
                <a:cs typeface="Times New Roman" panose="02020603050405020304" charset="0"/>
              </a:rPr>
              <a:t>~</a:t>
            </a:r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# apt-get upgrade -y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~# apt-get install apache2 -y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~# apt-get install php7.0 php7.0-curl php7.0-mysql php7.0-mbstring php7.0-dom php7.0-gd -y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~# apt-get install libapache2-mod-php7.0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~# apt-get install mysql-client -y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We will download the wordpress file in the </a:t>
            </a:r>
            <a:endParaRPr 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directory /var/www/html</a:t>
            </a:r>
            <a:endParaRPr 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 cd /var/www/html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/var/www/html# rm -rf *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/var/www/html# wget https://wordpress.org/latest.tar.gz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/var/www/html# tar -xzvf latest.tar.gz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/var/www/html# mv wordpress/* ./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/var/www/html# chown -R www-data:www-data /var/www/html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Configure MySQL Database Server</a:t>
            </a:r>
            <a:endParaRPr 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ko-KR" sz="2400" dirty="0">
                <a:latin typeface="Times New Roman" panose="02020603050405020304" charset="0"/>
                <a:cs typeface="Times New Roman" panose="02020603050405020304" charset="0"/>
              </a:rPr>
              <a:t>~#</a:t>
            </a:r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apt-get update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~# apt-get upgrade -y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~# apt-get install mysql-server mysql-client -y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2400" dirty="0">
                <a:latin typeface="Times New Roman" panose="02020603050405020304" charset="0"/>
                <a:cs typeface="Times New Roman" panose="02020603050405020304" charset="0"/>
              </a:rPr>
              <a:t>~# nano /etc/mysql/mysql.conf.d/mysqld.cnf</a:t>
            </a:r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ko-KR" altLang="en-US" sz="1800" dirty="0">
                <a:latin typeface="Times New Roman" panose="02020603050405020304" charset="0"/>
                <a:cs typeface="Times New Roman" panose="02020603050405020304" charset="0"/>
              </a:rPr>
              <a:t>In this file,there is an arguement bind-address.We have to change the IP Address to the IP on which our server will be running.In case your IP is not static,you can provide bind-address=0.0.0.0</a:t>
            </a:r>
            <a:endParaRPr lang="ko-KR" alt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7415" y="0"/>
            <a:ext cx="823722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1995</Words>
  <Application>WPS Presentation</Application>
  <PresentationFormat>On-screen Show (16:9)</PresentationFormat>
  <Paragraphs>61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Malgun Gothic</vt:lpstr>
      <vt:lpstr>Microsoft YaHei</vt:lpstr>
      <vt:lpstr>Arial Unicode MS</vt:lpstr>
      <vt:lpstr>Calibri</vt:lpstr>
      <vt:lpstr>Times New Roman</vt:lpstr>
      <vt:lpstr>Lucida Console</vt:lpstr>
      <vt:lpstr>Cambria</vt:lpstr>
      <vt:lpstr>Office Theme</vt:lpstr>
      <vt:lpstr>Custom Design</vt:lpstr>
      <vt:lpstr>PowerPoint 演示文稿</vt:lpstr>
      <vt:lpstr> Click to add title</vt:lpstr>
      <vt:lpstr>Click to add 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google1579973700</cp:lastModifiedBy>
  <cp:revision>22</cp:revision>
  <dcterms:created xsi:type="dcterms:W3CDTF">2014-04-01T16:27:00Z</dcterms:created>
  <dcterms:modified xsi:type="dcterms:W3CDTF">2020-10-21T09:54:29Z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