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870B4E-BF9A-47FF-9B1C-5FCC168A73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Covid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079010F-FAE9-4A3E-B8E8-509C0A8D0C6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6/23/2022 8:17:23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rld data" id="2" name="slide2">
            <a:extLst>
              <a:ext uri="{FF2B5EF4-FFF2-40B4-BE49-F238E27FC236}">
                <a16:creationId xmlns:a16="http://schemas.microsoft.com/office/drawing/2014/main" id="{8D5183D9-2CA2-4D14-B738-FEAC77EF1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525" y="2733675"/>
            <a:ext cx="3790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tinent wise total death" id="3" name="slide3">
            <a:extLst>
              <a:ext uri="{FF2B5EF4-FFF2-40B4-BE49-F238E27FC236}">
                <a16:creationId xmlns:a16="http://schemas.microsoft.com/office/drawing/2014/main" id="{E52AE7C8-D93E-43B8-8F84-31E5A0A6DA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33462"/>
            <a:ext cx="9753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4" name="slide4">
            <a:extLst>
              <a:ext uri="{FF2B5EF4-FFF2-40B4-BE49-F238E27FC236}">
                <a16:creationId xmlns:a16="http://schemas.microsoft.com/office/drawing/2014/main" id="{723E7DEF-0F9E-4051-AC97-226739E9F3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628650"/>
            <a:ext cx="816292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me series for population infected" id="5" name="slide5">
            <a:extLst>
              <a:ext uri="{FF2B5EF4-FFF2-40B4-BE49-F238E27FC236}">
                <a16:creationId xmlns:a16="http://schemas.microsoft.com/office/drawing/2014/main" id="{4B01E8C6-85C3-4AAF-A5D1-34B0E13065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709612"/>
            <a:ext cx="100012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vid dashboard" id="6" name="slide6">
            <a:extLst>
              <a:ext uri="{FF2B5EF4-FFF2-40B4-BE49-F238E27FC236}">
                <a16:creationId xmlns:a16="http://schemas.microsoft.com/office/drawing/2014/main" id="{F3E0320A-3D1B-4F2E-B5F4-7EAEFAD911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" y="609600"/>
            <a:ext cx="99917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2022-06-23T14:47:32Z</dcterms:created>
  <dcterms:modified xsi:type="dcterms:W3CDTF">2022-06-23T14:47:32Z</dcterms:modified>
</cp:coreProperties>
</file>