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9" r:id="rId4"/>
    <p:sldId id="267" r:id="rId5"/>
    <p:sldId id="261" r:id="rId6"/>
    <p:sldId id="262" r:id="rId7"/>
    <p:sldId id="268" r:id="rId8"/>
    <p:sldId id="264" r:id="rId9"/>
    <p:sldId id="265" r:id="rId10"/>
    <p:sldId id="269" r:id="rId11"/>
  </p:sldIdLst>
  <p:sldSz cx="14630400" cy="8229600"/>
  <p:notesSz cx="8229600" cy="14630400"/>
  <p:embeddedFontLst>
    <p:embeddedFont>
      <p:font typeface="Gelasio" panose="020B0604020202020204" charset="0"/>
      <p:regular r:id="rId13"/>
    </p:embeddedFont>
    <p:embeddedFont>
      <p:font typeface="Lato" panose="020F0502020204030203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15:26:53.333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EDA16-E091-4C7C-B6D7-CF2CEC7926A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CDE9D-E3F4-4683-88D0-C920CE64F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hyperlink" Target="https://www.instagram.com/vanshikagupta55555/profilecard/?igsh=cnBobGgydG4ydWZ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anshikagupta55555.blogspot.com/?fbclid=PAY2xjawGNbfVleHRuA2FlbQIxMQABpsKcHNXe01X7eH-0pp7RlXtjZYy5KoI2HTJCx5rsuwdBXDXIMqEfcr4c7A_aem_qzjPX1-dwQwuM7vkH2iriA&amp;m=1" TargetMode="External"/><Relationship Id="rId5" Type="http://schemas.openxmlformats.org/officeDocument/2006/relationships/hyperlink" Target="https://github.com/vanshika55555" TargetMode="External"/><Relationship Id="rId4" Type="http://schemas.openxmlformats.org/officeDocument/2006/relationships/hyperlink" Target="https://www.linkedin.com/in/vanshika-gupta-8871151b6?utm_source=share&amp;utm_campaign=share_via&amp;utm_content=profile&amp;utm_medium=android_a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aretechwomen.com/why-we-need-to-encourage-more-girls-into-coding-and-stem/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vecteezy.com/png/11153366-3d-web-developer-working-on-project-illustr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pxfuel.com/en/search?q=develop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69985" y="2231967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MLSA Internship:</a:t>
            </a:r>
          </a:p>
          <a:p>
            <a:pPr>
              <a:lnSpc>
                <a:spcPts val="8350"/>
              </a:lnSpc>
            </a:pPr>
            <a:r>
              <a:rPr lang="en-US" sz="67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Full Stack Development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437" y="5699403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8"/>
            <a:ext cx="6191250" cy="822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03B5AF-AFC7-4FC5-986B-ABEA1EBF36D5}"/>
              </a:ext>
            </a:extLst>
          </p:cNvPr>
          <p:cNvSpPr/>
          <p:nvPr/>
        </p:nvSpPr>
        <p:spPr>
          <a:xfrm>
            <a:off x="12683266" y="7702475"/>
            <a:ext cx="1871830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35964-6127-4845-A66D-C1C811E20882}"/>
              </a:ext>
            </a:extLst>
          </p:cNvPr>
          <p:cNvSpPr txBox="1"/>
          <p:nvPr/>
        </p:nvSpPr>
        <p:spPr>
          <a:xfrm>
            <a:off x="860612" y="2447500"/>
            <a:ext cx="5647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Name- Vanshika Gupta</a:t>
            </a:r>
            <a:endParaRPr lang="en-IN" sz="4000" dirty="0"/>
          </a:p>
          <a:p>
            <a:r>
              <a:rPr lang="en-IN" sz="4400" b="1" dirty="0"/>
              <a:t>Branch- </a:t>
            </a:r>
            <a:r>
              <a:rPr lang="en-IN" sz="4000" b="1" dirty="0"/>
              <a:t>CSE</a:t>
            </a:r>
            <a:endParaRPr lang="en-IN" sz="4000" dirty="0"/>
          </a:p>
          <a:p>
            <a:endParaRPr lang="en-IN" sz="4000" dirty="0"/>
          </a:p>
          <a:p>
            <a:r>
              <a:rPr lang="en-IN" sz="4400" b="1" dirty="0"/>
              <a:t>Roll No.-2300290100279</a:t>
            </a:r>
            <a:endParaRPr lang="en-IN" sz="4000" dirty="0"/>
          </a:p>
        </p:txBody>
      </p:sp>
      <p:pic>
        <p:nvPicPr>
          <p:cNvPr id="1026" name="Picture 2" descr="Thank You Clipart For Powerpoint">
            <a:extLst>
              <a:ext uri="{FF2B5EF4-FFF2-40B4-BE49-F238E27FC236}">
                <a16:creationId xmlns:a16="http://schemas.microsoft.com/office/drawing/2014/main" id="{BAFCB111-1BC6-FE9D-7462-31E69586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044" y="1274027"/>
            <a:ext cx="7787875" cy="568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56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8923C50-59CE-4938-8B4C-33CDAEAA6D66}"/>
              </a:ext>
            </a:extLst>
          </p:cNvPr>
          <p:cNvSpPr/>
          <p:nvPr/>
        </p:nvSpPr>
        <p:spPr>
          <a:xfrm>
            <a:off x="0" y="938463"/>
            <a:ext cx="14630399" cy="6172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Internship Overview</a:t>
            </a: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12F2B"/>
                </a:solidFill>
                <a:latin typeface="Gelasio" pitchFamily="34" charset="0"/>
                <a:cs typeface="Gelasio" pitchFamily="34" charset="-120"/>
              </a:rPr>
              <a:t>Objective</a:t>
            </a:r>
          </a:p>
          <a:p>
            <a:pPr lvl="1" algn="ctr"/>
            <a:r>
              <a:rPr lang="en-US" sz="2000" dirty="0"/>
              <a:t>To gain hands-on experience in full-stack web development.</a:t>
            </a:r>
            <a:endParaRPr lang="en-US" sz="2000" b="1" dirty="0">
              <a:solidFill>
                <a:srgbClr val="312F2B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72525"/>
                </a:solidFill>
                <a:latin typeface="Lato" pitchFamily="34" charset="0"/>
              </a:rPr>
              <a:t>Skills</a:t>
            </a:r>
          </a:p>
          <a:p>
            <a:pPr lvl="1" algn="ctr"/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Strengthen HTML, CSS, and JavaScript foundations</a:t>
            </a:r>
            <a:endParaRPr lang="en-US" sz="2000" b="1" dirty="0">
              <a:solidFill>
                <a:srgbClr val="272525"/>
              </a:solidFill>
              <a:latin typeface="Lato" pitchFamily="34" charset="0"/>
            </a:endParaRPr>
          </a:p>
          <a:p>
            <a:pPr marL="342900" indent="-342900" algn="ctr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272525"/>
                </a:solidFill>
                <a:latin typeface="Lato" pitchFamily="34" charset="0"/>
              </a:rPr>
              <a:t>Projects</a:t>
            </a:r>
          </a:p>
          <a:p>
            <a:pPr lvl="1" algn="ctr"/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Personal Webpage </a:t>
            </a:r>
          </a:p>
          <a:p>
            <a:pPr lvl="1" algn="ctr"/>
            <a:r>
              <a:rPr lang="en-US" sz="20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Simple Calculator Application</a:t>
            </a:r>
            <a:endParaRPr lang="en-US" sz="2400" dirty="0"/>
          </a:p>
          <a:p>
            <a:pPr marL="0" indent="0" algn="ctr">
              <a:lnSpc>
                <a:spcPts val="6050"/>
              </a:lnSpc>
              <a:buNone/>
            </a:pP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8EB38-EF1C-425F-95B3-6AD84161B6C5}"/>
              </a:ext>
            </a:extLst>
          </p:cNvPr>
          <p:cNvSpPr/>
          <p:nvPr/>
        </p:nvSpPr>
        <p:spPr>
          <a:xfrm>
            <a:off x="12683266" y="7702475"/>
            <a:ext cx="1871830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7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1531" y="713611"/>
            <a:ext cx="774061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1: </a:t>
            </a:r>
          </a:p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 Webpage</a:t>
            </a:r>
          </a:p>
          <a:p>
            <a:pPr marL="0" indent="0">
              <a:lnSpc>
                <a:spcPts val="6050"/>
              </a:lnSpc>
              <a:buNone/>
            </a:pPr>
            <a:endParaRPr lang="en-US" sz="4850" dirty="0">
              <a:solidFill>
                <a:srgbClr val="312F2B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914400" indent="-914400">
              <a:lnSpc>
                <a:spcPts val="605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312F2B"/>
                </a:solidFill>
                <a:latin typeface="Gelasio" pitchFamily="34" charset="0"/>
                <a:cs typeface="Gelasio" pitchFamily="34" charset="-120"/>
              </a:rPr>
              <a:t>Objective</a:t>
            </a:r>
          </a:p>
          <a:p>
            <a:pPr lvl="1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create a simple, visually appealing, and </a:t>
            </a:r>
          </a:p>
          <a:p>
            <a:pPr lvl="1"/>
            <a:r>
              <a:rPr lang="en-IN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nformative</a:t>
            </a:r>
            <a:r>
              <a:rPr lang="en-IN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personal webpage</a:t>
            </a:r>
            <a:endParaRPr lang="en-US" sz="2000" dirty="0">
              <a:solidFill>
                <a:srgbClr val="312F2B"/>
              </a:solidFill>
              <a:latin typeface="Gelasio" pitchFamily="34" charset="0"/>
              <a:cs typeface="Gelasio" pitchFamily="34" charset="-120"/>
            </a:endParaRPr>
          </a:p>
          <a:p>
            <a:pPr marL="914400" indent="-914400">
              <a:lnSpc>
                <a:spcPts val="605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312F2B"/>
                </a:solidFill>
                <a:latin typeface="Gelasio" pitchFamily="34" charset="0"/>
                <a:cs typeface="Gelasio" pitchFamily="34" charset="-120"/>
              </a:rPr>
              <a:t>Components</a:t>
            </a:r>
          </a:p>
          <a:p>
            <a:pPr lvl="1"/>
            <a:r>
              <a:rPr lang="en-US" sz="2000" dirty="0">
                <a:solidFill>
                  <a:srgbClr val="272525"/>
                </a:solidFill>
                <a:latin typeface="Aptos" panose="020B0004020202020204" pitchFamily="34" charset="0"/>
                <a:ea typeface="Lato" pitchFamily="34" charset="-122"/>
                <a:cs typeface="Lato" pitchFamily="34" charset="-120"/>
              </a:rPr>
              <a:t>Introduction, Bio, and hobbies social media </a:t>
            </a:r>
          </a:p>
          <a:p>
            <a:pPr lvl="1"/>
            <a:r>
              <a:rPr lang="en-US" sz="2000" dirty="0">
                <a:solidFill>
                  <a:srgbClr val="272525"/>
                </a:solidFill>
                <a:latin typeface="Aptos" panose="020B0004020202020204" pitchFamily="34" charset="0"/>
                <a:ea typeface="Lato" pitchFamily="34" charset="-122"/>
                <a:cs typeface="Lato" pitchFamily="34" charset="-120"/>
              </a:rPr>
              <a:t>Profile links</a:t>
            </a:r>
          </a:p>
        </p:txBody>
      </p:sp>
      <p:sp>
        <p:nvSpPr>
          <p:cNvPr id="7" name="Text 4"/>
          <p:cNvSpPr/>
          <p:nvPr/>
        </p:nvSpPr>
        <p:spPr>
          <a:xfrm>
            <a:off x="1666280" y="6239470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10432375" y="570559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10432375" y="6239470"/>
            <a:ext cx="333398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5E4F2-6E35-F662-2F18-8FADDB8F0393}"/>
              </a:ext>
            </a:extLst>
          </p:cNvPr>
          <p:cNvSpPr txBox="1"/>
          <p:nvPr/>
        </p:nvSpPr>
        <p:spPr>
          <a:xfrm>
            <a:off x="7299439" y="838805"/>
            <a:ext cx="222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VANSHIKA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F4216-8078-70C4-5767-F219E8E3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63" y="1633750"/>
            <a:ext cx="1884556" cy="2012700"/>
          </a:xfrm>
          <a:prstGeom prst="rect">
            <a:avLst/>
          </a:prstGeom>
        </p:spPr>
      </p:pic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id="{B62D0B2F-88B3-369E-CB22-0C2EA07A48CD}"/>
              </a:ext>
            </a:extLst>
          </p:cNvPr>
          <p:cNvSpPr txBox="1"/>
          <p:nvPr/>
        </p:nvSpPr>
        <p:spPr>
          <a:xfrm>
            <a:off x="7299439" y="3851761"/>
            <a:ext cx="615547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About Me</a:t>
            </a:r>
          </a:p>
          <a:p>
            <a:r>
              <a:rPr lang="en-IN" dirty="0"/>
              <a:t>Hi, I am Vanshika</a:t>
            </a:r>
          </a:p>
          <a:p>
            <a:r>
              <a:rPr lang="en-IN" dirty="0"/>
              <a:t>From </a:t>
            </a:r>
            <a:r>
              <a:rPr lang="en-IN" dirty="0" err="1"/>
              <a:t>Jhansi,UP</a:t>
            </a:r>
            <a:endParaRPr lang="en-IN" dirty="0"/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 enjoy exploring new ideas, blogging, and connecting with like-minded individuals. In my free time, you can find me reading, learning new skills, and working on personal projects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24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IN" sz="2400" b="1" dirty="0"/>
              <a:t>Connect with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hlinkClick r:id="rId4"/>
              </a:rPr>
              <a:t>LinkenIn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hlinkClick r:id="rId5"/>
              </a:rPr>
              <a:t>GitHub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hlinkClick r:id="rId6"/>
              </a:rPr>
              <a:t>Blogger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hlinkClick r:id="rId7"/>
              </a:rPr>
              <a:t>Instagram</a:t>
            </a:r>
            <a:endParaRPr lang="en-IN" b="1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4FAB0-3170-4A56-BD85-3574CADA3A31}"/>
              </a:ext>
            </a:extLst>
          </p:cNvPr>
          <p:cNvSpPr txBox="1"/>
          <p:nvPr/>
        </p:nvSpPr>
        <p:spPr>
          <a:xfrm>
            <a:off x="7315200" y="446725"/>
            <a:ext cx="6894094" cy="7023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12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lasio" pitchFamily="34" charset="0"/>
                <a:ea typeface="Gelasio" pitchFamily="34" charset="-122"/>
                <a:cs typeface="Gelasio" pitchFamily="34" charset="-120"/>
              </a:rPr>
              <a:t>Project 1:</a:t>
            </a:r>
          </a:p>
          <a:p>
            <a:r>
              <a:rPr lang="en-IN" sz="4000" b="1" dirty="0"/>
              <a:t>Implementation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HTML Structure: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a basic HTML structure with sections for 'About Me', ‘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favouritebooks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’, ‘hobbies’ 'Connect with me' with the use of  semantic HTML elements like header, nav, main, section, and footer.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CSS Styling: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CSS to style the layout,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colors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fonts, hover and overall appearance.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Content: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CSS to create a responsive design that adapts to different screen sizes.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Added relevant personal information, and details.</a:t>
            </a:r>
          </a:p>
          <a:p>
            <a:pPr lvl="1"/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E0E86-8540-4B33-9887-4CE1EE0B9E25}"/>
              </a:ext>
            </a:extLst>
          </p:cNvPr>
          <p:cNvSpPr/>
          <p:nvPr/>
        </p:nvSpPr>
        <p:spPr>
          <a:xfrm>
            <a:off x="12683266" y="7702475"/>
            <a:ext cx="1871830" cy="441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B16A31-AAFC-A63F-E7D2-FE0635CA35E9}"/>
                  </a:ext>
                </a:extLst>
              </p14:cNvPr>
              <p14:cNvContentPartPr/>
              <p14:nvPr/>
            </p14:nvContentPartPr>
            <p14:xfrm>
              <a:off x="-1204762" y="1014243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B16A31-AAFC-A63F-E7D2-FE0635CA35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258402" y="906603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1FCEF5A-379B-149E-6884-366C25CA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85" y="446725"/>
            <a:ext cx="6891935" cy="725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26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3289" y="820669"/>
            <a:ext cx="5796439" cy="678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8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1: </a:t>
            </a:r>
          </a:p>
          <a:p>
            <a:pPr marL="0" indent="0">
              <a:lnSpc>
                <a:spcPts val="5300"/>
              </a:lnSpc>
              <a:buNone/>
            </a:pPr>
            <a:r>
              <a:rPr lang="en-US" sz="4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Learnings</a:t>
            </a:r>
          </a:p>
          <a:p>
            <a:pPr marL="0" indent="0">
              <a:lnSpc>
                <a:spcPts val="5300"/>
              </a:lnSpc>
              <a:buNone/>
            </a:pPr>
            <a:endParaRPr lang="en-US" sz="4250" dirty="0">
              <a:solidFill>
                <a:srgbClr val="312F2B"/>
              </a:solidFill>
              <a:latin typeface="Gelasio" pitchFamily="34" charset="0"/>
              <a:cs typeface="Gelasio" pitchFamily="34" charset="-120"/>
            </a:endParaRPr>
          </a:p>
          <a:p>
            <a:pPr marL="0" indent="0">
              <a:lnSpc>
                <a:spcPts val="5300"/>
              </a:lnSpc>
              <a:buNone/>
            </a:pPr>
            <a:endParaRPr lang="en-US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10" y="2802040"/>
            <a:ext cx="542449" cy="54244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3410" y="3536728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 Structuring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813410" y="3946642"/>
            <a:ext cx="4586930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Semantic elements for better organization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10" y="4817167"/>
            <a:ext cx="542449" cy="54244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40848" y="5432784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 Styling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840848" y="5766810"/>
            <a:ext cx="5432491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Enhanced layout techniques and responsive design</a:t>
            </a: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6245900" y="6814661"/>
            <a:ext cx="2712482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BED68D-FBF2-9737-D8F7-6E0DE4B07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13410" y="705721"/>
            <a:ext cx="8471663" cy="64818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731758"/>
            <a:ext cx="7415927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12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lasio" pitchFamily="34" charset="0"/>
                <a:ea typeface="Gelasio" pitchFamily="34" charset="-122"/>
                <a:cs typeface="Gelasio" pitchFamily="34" charset="-120"/>
              </a:rPr>
              <a:t>Project 2:</a:t>
            </a:r>
          </a:p>
          <a:p>
            <a:pPr marL="0" indent="0">
              <a:lnSpc>
                <a:spcPts val="6050"/>
              </a:lnSpc>
              <a:buNone/>
            </a:pPr>
            <a:r>
              <a:rPr lang="en-US" sz="40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Simple Calculator Application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6612493" y="290714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612493" y="3441025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create a basic calculator that performs simple arithmetic operations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6612493" y="460700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Functions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612493" y="5140881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Addition, subtraction, multiplication, and division and many other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6612493" y="630686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Focus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6612493" y="6840736"/>
            <a:ext cx="689181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User-friendly interface with real-time calculations</a:t>
            </a:r>
            <a:endParaRPr lang="en-US" sz="1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6233C-17CA-8A5D-71A2-879E7346D3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8" b="-1"/>
          <a:stretch/>
        </p:blipFill>
        <p:spPr>
          <a:xfrm>
            <a:off x="171017" y="947853"/>
            <a:ext cx="6045087" cy="6785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38B5B2-C443-419A-9EE7-C4B0640684EF}"/>
              </a:ext>
            </a:extLst>
          </p:cNvPr>
          <p:cNvSpPr txBox="1"/>
          <p:nvPr/>
        </p:nvSpPr>
        <p:spPr>
          <a:xfrm>
            <a:off x="573270" y="468241"/>
            <a:ext cx="5965708" cy="689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312F2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lasio" pitchFamily="34" charset="0"/>
                <a:ea typeface="Gelasio" pitchFamily="34" charset="-122"/>
                <a:cs typeface="Gelasio" pitchFamily="34" charset="-120"/>
              </a:rPr>
              <a:t>Project 2: </a:t>
            </a:r>
            <a:r>
              <a:rPr lang="en-IN" sz="4800" b="1" dirty="0"/>
              <a:t>Implementation</a:t>
            </a:r>
          </a:p>
          <a:p>
            <a:endParaRPr lang="en-IN" sz="2800" b="1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HTML Structure: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a basic HTML structure with an input field and buttons for numbers and operators.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JavaScript Logic: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Implemented JavaScript logic to handle button clicks and perform calculations. Used the eval () function to evaluate expressions. Also enjoying this project made some extra operational calculator function.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CSS Styling: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Applied CSS to style the calculator's appearance, including button </a:t>
            </a:r>
            <a:r>
              <a:rPr lang="en-I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colors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font sizes, and layout. I tried creating an </a:t>
            </a:r>
            <a:r>
              <a:rPr lang="en-I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rgb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theme selector for the calculator . for </a:t>
            </a:r>
            <a:r>
              <a:rPr lang="en-IN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seleting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various theme and making user friendly looking calculator</a:t>
            </a:r>
            <a:r>
              <a:rPr lang="en-IN" dirty="0"/>
              <a:t>.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0CE5C7-0328-7B2F-D904-1055C4B6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429" y="0"/>
            <a:ext cx="2565281" cy="43266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585E984-DA90-CACC-58E6-D9F3E049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11" y="0"/>
            <a:ext cx="2983230" cy="4326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E723BA-88C9-999A-94C3-E2541845C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119" y="-1"/>
            <a:ext cx="2565281" cy="43266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32A5E6-1CB2-05BE-81A7-55368B159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8978" y="4326673"/>
            <a:ext cx="3544309" cy="39028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F5B43E5-093D-0BD9-B259-DBB4CDE6C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3287" y="4318843"/>
            <a:ext cx="4547113" cy="39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8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9504" y="760195"/>
            <a:ext cx="6675001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2: Key Learnings</a:t>
            </a:r>
            <a:endParaRPr lang="en-US" sz="485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90D4B5-E1E2-46CA-8C1E-33BA1A4AAFCC}"/>
              </a:ext>
            </a:extLst>
          </p:cNvPr>
          <p:cNvGrpSpPr/>
          <p:nvPr/>
        </p:nvGrpSpPr>
        <p:grpSpPr>
          <a:xfrm>
            <a:off x="7567726" y="2318553"/>
            <a:ext cx="5399728" cy="3538111"/>
            <a:chOff x="7567726" y="1607112"/>
            <a:chExt cx="5399728" cy="3538111"/>
          </a:xfrm>
        </p:grpSpPr>
        <p:sp>
          <p:nvSpPr>
            <p:cNvPr id="3" name="Text 1"/>
            <p:cNvSpPr/>
            <p:nvPr/>
          </p:nvSpPr>
          <p:spPr>
            <a:xfrm flipH="1">
              <a:off x="7567726" y="1607112"/>
              <a:ext cx="4182644" cy="5819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r>
                <a:rPr lang="en-US" sz="2400" b="1" dirty="0">
                  <a:solidFill>
                    <a:srgbClr val="312F2B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JavaScript Functions</a:t>
              </a:r>
              <a:endParaRPr lang="en-US" sz="2400" b="1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7851549" y="2040828"/>
              <a:ext cx="5115905" cy="44046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Efficient handling of arithmetic operations</a:t>
              </a:r>
              <a:endParaRPr lang="en-US" sz="1900" dirty="0"/>
            </a:p>
          </p:txBody>
        </p:sp>
        <p:sp>
          <p:nvSpPr>
            <p:cNvPr id="5" name="Text 3"/>
            <p:cNvSpPr/>
            <p:nvPr/>
          </p:nvSpPr>
          <p:spPr>
            <a:xfrm>
              <a:off x="7567726" y="2915013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r>
                <a:rPr lang="en-US" sz="2400" b="1" dirty="0">
                  <a:solidFill>
                    <a:srgbClr val="312F2B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DOM Manipulation</a:t>
              </a:r>
              <a:endParaRPr lang="en-US" sz="2400" b="1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7931943" y="3370383"/>
              <a:ext cx="4686777" cy="49999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Dynamic input capture and result display</a:t>
              </a:r>
              <a:endParaRPr lang="en-US" sz="190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7569504" y="4284383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r>
                <a:rPr lang="en-US" sz="2400" b="1" dirty="0">
                  <a:solidFill>
                    <a:srgbClr val="312F2B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Problem-Solving</a:t>
              </a:r>
              <a:endParaRPr lang="en-US" sz="2400" b="1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7965053" y="4759460"/>
              <a:ext cx="4888895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Debugging and handling edge cases effectively</a:t>
              </a:r>
              <a:endParaRPr lang="en-US" sz="19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A241AFF-D5F2-7688-2750-04542F063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60096" y="0"/>
            <a:ext cx="82296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3E66C8F-C944-43D2-A39D-2DD14D080247}"/>
              </a:ext>
            </a:extLst>
          </p:cNvPr>
          <p:cNvGrpSpPr/>
          <p:nvPr/>
        </p:nvGrpSpPr>
        <p:grpSpPr>
          <a:xfrm>
            <a:off x="6848951" y="1084099"/>
            <a:ext cx="7415927" cy="6026705"/>
            <a:chOff x="6350437" y="1101447"/>
            <a:chExt cx="7415927" cy="6026705"/>
          </a:xfrm>
        </p:grpSpPr>
        <p:sp>
          <p:nvSpPr>
            <p:cNvPr id="3" name="Text 0"/>
            <p:cNvSpPr/>
            <p:nvPr/>
          </p:nvSpPr>
          <p:spPr>
            <a:xfrm>
              <a:off x="6350437" y="1101447"/>
              <a:ext cx="7415927" cy="15430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6050"/>
                </a:lnSpc>
                <a:buNone/>
              </a:pPr>
              <a:r>
                <a:rPr lang="en-US" sz="4850" b="1" dirty="0">
                  <a:solidFill>
                    <a:srgbClr val="312F2B"/>
                  </a:solidFill>
                  <a:latin typeface="Gelasio" pitchFamily="34" charset="0"/>
                  <a:ea typeface="Gelasio" pitchFamily="34" charset="-122"/>
                  <a:cs typeface="Gelasio" pitchFamily="34" charset="-120"/>
                </a:rPr>
                <a:t>Overall Internship Experience</a:t>
              </a:r>
              <a:endParaRPr lang="en-US" sz="4850" b="1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6548557" y="3384947"/>
              <a:ext cx="159187" cy="3702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900"/>
                </a:lnSpc>
                <a:buNone/>
              </a:pPr>
              <a:endParaRPr lang="en-US" sz="29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7152680" y="3292435"/>
              <a:ext cx="3086100" cy="38576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endParaRPr lang="en-US" sz="24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524625" y="4838343"/>
              <a:ext cx="206931" cy="3702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900"/>
                </a:lnSpc>
                <a:buNone/>
              </a:pPr>
              <a:endParaRPr lang="en-US" sz="2900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7152680" y="4745831"/>
              <a:ext cx="3086100" cy="19872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000"/>
                </a:lnSpc>
                <a:buNone/>
              </a:pPr>
              <a:endParaRPr lang="en-US" sz="2400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6525935" y="6291739"/>
              <a:ext cx="204311" cy="37028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900"/>
                </a:lnSpc>
                <a:buNone/>
              </a:pPr>
              <a:endParaRPr lang="en-US" sz="2900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7152680" y="6733103"/>
              <a:ext cx="6613684" cy="3950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endParaRPr lang="en-US" sz="19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CE3D2A-A2D6-0315-6BAD-904E865CFF28}"/>
              </a:ext>
            </a:extLst>
          </p:cNvPr>
          <p:cNvSpPr txBox="1"/>
          <p:nvPr/>
        </p:nvSpPr>
        <p:spPr>
          <a:xfrm>
            <a:off x="6848951" y="3133493"/>
            <a:ext cx="67889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Overall, both projects were successfully implemented and demonstrate a basic understanding of HTML, CSS, and JavaScript. The personal webpage provides a platform to showcase skills and experience, while the calculator is a practical application of web development concept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EBA4C7-85E9-1994-2ADD-22B6BCBB7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2026" y="1243849"/>
            <a:ext cx="6168802" cy="5741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461</Words>
  <Application>Microsoft Office PowerPoint</Application>
  <PresentationFormat>Custom</PresentationFormat>
  <Paragraphs>81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Aptos</vt:lpstr>
      <vt:lpstr>Gelasio</vt:lpstr>
      <vt:lpstr>Lato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Sujesh Patidar</cp:lastModifiedBy>
  <cp:revision>19</cp:revision>
  <dcterms:created xsi:type="dcterms:W3CDTF">2024-10-28T06:14:59Z</dcterms:created>
  <dcterms:modified xsi:type="dcterms:W3CDTF">2024-10-29T15:58:41Z</dcterms:modified>
</cp:coreProperties>
</file>