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Average" charset="0"/>
      <p:regular r:id="rId16"/>
    </p:embeddedFont>
    <p:embeddedFont>
      <p:font typeface="Oswald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09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1417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73ef067f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73ef067f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15754" t="17563" r="23243" b="56172"/>
          <a:stretch/>
        </p:blipFill>
        <p:spPr>
          <a:xfrm>
            <a:off x="377788" y="269323"/>
            <a:ext cx="8388422" cy="154609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971600" y="2477547"/>
            <a:ext cx="676875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PROJECT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39552" y="4293096"/>
            <a:ext cx="576064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VANSHIKA BHARDWAJ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 NO: CO21366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CODE: CSC 251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BRANCH: CSE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SEMESTER/YEAR: 2</a:t>
            </a:r>
            <a:r>
              <a:rPr lang="en-US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(FIRST YEAR)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TO: DR. SARABJEET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88640"/>
            <a:ext cx="8229600" cy="593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/>
              <a:t>Project Name</a:t>
            </a:r>
            <a:r>
              <a:rPr lang="en-US" sz="4000"/>
              <a:t>: Appointment Booking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Objective of the project</a:t>
            </a:r>
            <a:r>
              <a:rPr lang="en-US" sz="2400"/>
              <a:t>: Successfully build a program for booking doctor appointments.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Keys features of the project</a:t>
            </a:r>
            <a:r>
              <a:rPr lang="en-US" sz="2400"/>
              <a:t>: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Manage Doctor Appointment Slots: It is used to create available slots which will be displayed when a patient/user wants to see or book the slots.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 Book Appointment : A user/patient can book appointment slot.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 See All Existing Slots : Using this we can check how many slot is available or booked.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539552" y="260648"/>
            <a:ext cx="813690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Screen: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screen when you run the project.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 descr="Cpp Doctor booking Appointment Project source co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817" y="2420888"/>
            <a:ext cx="7238366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467544" y="404664"/>
            <a:ext cx="79208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your appointment Screen: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Slots will be displayed to you basis of hours with reference Example:  A, B, C and so on.. with a status Available or Booked.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 descr="Cpp Doctor booking Appointment Project source cod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636" y="1818744"/>
            <a:ext cx="6552728" cy="479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179512" y="188640"/>
            <a:ext cx="878497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Booked Screen: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screen you will get a message of successfully booked.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8" descr="Cpp Doctor booking Appointment Project source cod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8" y="1412776"/>
            <a:ext cx="85439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79512" y="188640"/>
            <a:ext cx="87129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Booked Slot: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you select the booked appointment it will display you a following screen.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9" descr="Cpp Doctor booking Appointment Project source cod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644" y="1558052"/>
            <a:ext cx="6408712" cy="500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23528" y="188640"/>
            <a:ext cx="835292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Appointment Screen: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screen will display list of available appointments.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 descr="Cpp Doctor booking Appointment Project source cod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620" y="1052736"/>
            <a:ext cx="6840760" cy="551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51520" y="116632"/>
            <a:ext cx="864096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Screen: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screen displays the end of the program and asks for confirmation from the user.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1" descr="Cpp Doctor booking Appointment Project source cod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50" y="1501625"/>
            <a:ext cx="7729159" cy="19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557100" y="2424525"/>
            <a:ext cx="80298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8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(4:3)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Average</vt:lpstr>
      <vt:lpstr>Oswald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2022-07-28T17:45:16Z</dcterms:modified>
</cp:coreProperties>
</file>