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659491-F19A-40EE-9D39-20C084C8F3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Vaccine Tracker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FD879D6-328B-4C5E-A20D-BE5B1BC019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25-08-2023 09:53:41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1 - People partially vaccinated" id="2" name="slide2">
            <a:extLst>
              <a:ext uri="{FF2B5EF4-FFF2-40B4-BE49-F238E27FC236}">
                <a16:creationId xmlns:a16="http://schemas.microsoft.com/office/drawing/2014/main" id="{AF70D0E3-19A3-4007-B421-9F0369B3D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712720"/>
            <a:ext cx="3238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2 - People fully vaccinated" id="3" name="slide3">
            <a:extLst>
              <a:ext uri="{FF2B5EF4-FFF2-40B4-BE49-F238E27FC236}">
                <a16:creationId xmlns:a16="http://schemas.microsoft.com/office/drawing/2014/main" id="{EC969289-128E-42D8-91F7-07BC8127B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712720"/>
            <a:ext cx="28575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3 - Share of people not vaccinated" id="4" name="slide4">
            <a:extLst>
              <a:ext uri="{FF2B5EF4-FFF2-40B4-BE49-F238E27FC236}">
                <a16:creationId xmlns:a16="http://schemas.microsoft.com/office/drawing/2014/main" id="{A2A1DF0C-365B-4F3F-8223-33D7592229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796540"/>
            <a:ext cx="342900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 vs Fully Vacc" id="5" name="slide5">
            <a:extLst>
              <a:ext uri="{FF2B5EF4-FFF2-40B4-BE49-F238E27FC236}">
                <a16:creationId xmlns:a16="http://schemas.microsoft.com/office/drawing/2014/main" id="{62F5A0A2-BA4D-495F-BBC0-83EFD818E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46" y="0"/>
            <a:ext cx="17303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6" name="slide6">
            <a:extLst>
              <a:ext uri="{FF2B5EF4-FFF2-40B4-BE49-F238E27FC236}">
                <a16:creationId xmlns:a16="http://schemas.microsoft.com/office/drawing/2014/main" id="{1BCA661E-384C-4B4F-8C3A-F749726345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77190"/>
            <a:ext cx="1078992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ccinated over GDP" id="7" name="slide7">
            <a:extLst>
              <a:ext uri="{FF2B5EF4-FFF2-40B4-BE49-F238E27FC236}">
                <a16:creationId xmlns:a16="http://schemas.microsoft.com/office/drawing/2014/main" id="{0448F385-A1D3-4ED6-93B6-3850C0B062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400050"/>
            <a:ext cx="886968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2023-08-25T04:23:49Z</dcterms:created>
  <dcterms:modified xsi:type="dcterms:W3CDTF">2023-08-25T04:23:49Z</dcterms:modified>
</cp:coreProperties>
</file>