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E68EA-079F-49D4-8DCE-423FB71D4CFE}" v="269" dt="2025-10-24T13:37:55.927"/>
    <p1510:client id="{9BDF0DCF-928B-49B0-B5A5-6A4CA5E07D6C}" v="6" dt="2025-10-24T13:45:22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playback">
            <a:hlinkClick r:id="" action="ppaction://media"/>
            <a:extLst>
              <a:ext uri="{FF2B5EF4-FFF2-40B4-BE49-F238E27FC236}">
                <a16:creationId xmlns:a16="http://schemas.microsoft.com/office/drawing/2014/main" id="{A24E5358-CFDB-2E44-962D-C10C172479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715" y="-45308"/>
            <a:ext cx="12192715" cy="6948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91764B-8F5C-A1D8-3C1E-32F150136DD1}"/>
              </a:ext>
            </a:extLst>
          </p:cNvPr>
          <p:cNvSpPr txBox="1"/>
          <p:nvPr/>
        </p:nvSpPr>
        <p:spPr>
          <a:xfrm>
            <a:off x="126656" y="6118066"/>
            <a:ext cx="51064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A Data-Driven Journey into A Data-Driven Journey into Personalized Entertainment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9C8781-5454-A3EE-F6A4-2F3354AF7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20" y="545910"/>
            <a:ext cx="2204530" cy="3203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7A2CD4-6FF9-ABC9-8464-FC530DD54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85" y="3862899"/>
            <a:ext cx="7772400" cy="2141928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D787FBEA-6359-5DE5-D4EC-FA77940F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746" y="5551491"/>
            <a:ext cx="5691188" cy="17351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Presented By :Vanshika Jaiswal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BBA-BA33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66450-280A-DA3B-20F8-A2D70973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Trend Over the Years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BD1FC-43CA-ED98-077C-F65C1EE8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900" b="1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Netflix content increased sharply post-2015.</a:t>
            </a:r>
            <a:endParaRPr lang="en-US" sz="19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Reflects company’s </a:t>
            </a:r>
            <a:r>
              <a:rPr lang="en-US" sz="19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global expansion and original productions</a:t>
            </a:r>
            <a:r>
              <a:rPr lang="en-US" sz="19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19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Streaming boom during 2020 (pandemic period).</a:t>
            </a:r>
            <a:endParaRPr lang="en-US" sz="1900">
              <a:solidFill>
                <a:schemeClr val="bg1">
                  <a:alpha val="80000"/>
                </a:schemeClr>
              </a:solidFill>
            </a:endParaRPr>
          </a:p>
          <a:p>
            <a:endParaRPr lang="en-US" sz="19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 graph of a number of netflix content releases&#10;&#10;AI-generated content may be incorrect.">
            <a:extLst>
              <a:ext uri="{FF2B5EF4-FFF2-40B4-BE49-F238E27FC236}">
                <a16:creationId xmlns:a16="http://schemas.microsoft.com/office/drawing/2014/main" id="{DCAB3A53-CA41-1E32-8D39-21539D778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681001"/>
            <a:ext cx="4369112" cy="24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1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477BA-7980-FC9A-08D5-F6BA7540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ptos"/>
              </a:rPr>
              <a:t>What is Clustering?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CF6A-FA2D-602C-C1B1-6B6F51673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500" b="1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Clustering is an </a:t>
            </a:r>
            <a:r>
              <a:rPr lang="en-US" sz="15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unsupervised ML technique</a:t>
            </a:r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that groups data points based on similarity.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In Netflix context → it groups shows by </a:t>
            </a:r>
            <a:r>
              <a:rPr lang="en-US" sz="1500" i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genre, rating, duration, keywords</a:t>
            </a:r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Helps identify hidden patterns and audience groups.</a:t>
            </a:r>
            <a:b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</a:br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endParaRPr lang="en-US" sz="15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8F4C6672-6185-38E9-1EAD-0E6BF2C10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814" y="1350833"/>
            <a:ext cx="3063347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8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C72BD-0626-E876-B627-226CB3A7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ptos"/>
              </a:rPr>
              <a:t>K-Means Clustering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E811-4515-0A51-DF6C-5DAC308B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500" b="1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Divides dataset into </a:t>
            </a:r>
            <a:r>
              <a:rPr lang="en-US" sz="15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K groups</a:t>
            </a:r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where each group is similar internally.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Works on distance metrics like </a:t>
            </a:r>
            <a:r>
              <a:rPr lang="en-US" sz="15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Euclidean distance</a:t>
            </a:r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Steps: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Choose number of clusters (K).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Assign shows to nearest cluster center.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Recalculate centroids → repeat till stable.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Example: </a:t>
            </a:r>
            <a:r>
              <a:rPr lang="en-US" sz="1500" i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Money Heist</a:t>
            </a:r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&amp; </a:t>
            </a:r>
            <a:r>
              <a:rPr lang="en-US" sz="1500" i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Breaking Bad</a:t>
            </a:r>
            <a:r>
              <a:rPr lang="en-US" sz="15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in same cluster (Crime-Thriller).</a:t>
            </a:r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endParaRPr lang="en-US" sz="1500">
              <a:solidFill>
                <a:schemeClr val="bg1">
                  <a:alpha val="80000"/>
                </a:schemeClr>
              </a:solidFill>
            </a:endParaRPr>
          </a:p>
          <a:p>
            <a:endParaRPr lang="en-US" sz="15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CBDBE1-B300-4C21-9F06-E127BB316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BCA523-1BD1-4D5D-B427-8C329C4EE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049276B-6C4C-4A4E-AF63-6A54348B52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326F8B1-A013-4590-B8BA-A294E3B9B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9A2027A-1422-4C0B-B855-07B9F92A7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5FD7551-23BB-489D-B839-1F9B49FFE3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DDEA6D9-5283-4A19-B6BE-898029BCCF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 descr="A group of people in red suits&#10;&#10;AI-generated content may be incorrect.">
            <a:extLst>
              <a:ext uri="{FF2B5EF4-FFF2-40B4-BE49-F238E27FC236}">
                <a16:creationId xmlns:a16="http://schemas.microsoft.com/office/drawing/2014/main" id="{9669D611-C465-2CB7-6603-508CDAE99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853" y="183516"/>
            <a:ext cx="3565573" cy="3264063"/>
          </a:xfrm>
          <a:prstGeom prst="rect">
            <a:avLst/>
          </a:prstGeom>
        </p:spPr>
      </p:pic>
      <p:pic>
        <p:nvPicPr>
          <p:cNvPr id="4" name="Picture 3" descr="A poster of a movie&#10;&#10;AI-generated content may be incorrect.">
            <a:extLst>
              <a:ext uri="{FF2B5EF4-FFF2-40B4-BE49-F238E27FC236}">
                <a16:creationId xmlns:a16="http://schemas.microsoft.com/office/drawing/2014/main" id="{2DEEF874-F0A9-9BFD-5416-7129D4D8E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332" y="3427623"/>
            <a:ext cx="3548142" cy="34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6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television show&#10;&#10;AI-generated content may be incorrect.">
            <a:extLst>
              <a:ext uri="{FF2B5EF4-FFF2-40B4-BE49-F238E27FC236}">
                <a16:creationId xmlns:a16="http://schemas.microsoft.com/office/drawing/2014/main" id="{6D8E2A0B-7C08-8388-432D-18C6CFCC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61" r="853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2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4D02D-301E-CF05-70EA-442DBA05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2500" b="1">
                <a:latin typeface="Aptos"/>
              </a:rPr>
              <a:t>Hierarchical Clustering</a:t>
            </a: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3508-A085-ED48-BF70-F1B9D6775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b="1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Builds a </a:t>
            </a:r>
            <a:r>
              <a:rPr lang="en-US" sz="2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tree of clusters (dendrogram)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Merges closest clusters step-by-step (bottom-up approach).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Doesn’t require pre-defined K value.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Helps visualize how genres &amp; themes merge.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599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532B8-9669-5283-6C53-9010B199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 b="1">
                <a:latin typeface="Aptos"/>
              </a:rPr>
              <a:t>Future Scope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05A6-B6AD-48FB-4387-3F24898B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b="1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Real-time clustering using viewer behavior data.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Personalized suggestions for multi-user profiles.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Integration with gaming, interactive &amp; live content.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Region-based recommendation and pricing models.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Predicting upcoming genre trends.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endParaRPr lang="en-US" sz="22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068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14ABD-56AB-BF22-B648-50A87CAE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 b="1">
                <a:latin typeface="Aptos"/>
              </a:rPr>
              <a:t>Conclusion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75B0-7B81-3F31-2BAD-2D402A071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b="1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Clustering = key to </a:t>
            </a:r>
            <a:r>
              <a:rPr lang="en-US" sz="2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personalized content delivery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Reveals deep insights about Netflix’s diverse library.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Enhances viewer engagement &amp; satisfaction.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Helps Netflix stay ahead in the streaming competition.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882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logo of a company&#10;&#10;AI-generated content may be incorrect.">
            <a:extLst>
              <a:ext uri="{FF2B5EF4-FFF2-40B4-BE49-F238E27FC236}">
                <a16:creationId xmlns:a16="http://schemas.microsoft.com/office/drawing/2014/main" id="{C1BBF242-FD64-3CC8-267C-54C2B504AC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86" r="-1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4B539-A37D-5766-E46C-2DDF0D46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Power of Data. Power of Stories. – Netflix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79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CB5C2E9-9A18-877D-E245-F6ADCE598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Netflix – world’s largest OTT platform with 301M+ subscribers.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Streaming in 80+ countries with 95B+ hours watched (2025).</a:t>
            </a:r>
            <a:endParaRPr lang="en-US" sz="170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Offers diverse content — movies, TV shows, documentaries, reality series.</a:t>
            </a:r>
            <a:endParaRPr lang="en-US" sz="170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Uses advanced AI &amp; analytics for user engagement.</a:t>
            </a:r>
            <a:endParaRPr lang="en-US" sz="170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This project applies clustering to group similar shows.</a:t>
            </a:r>
            <a:endParaRPr lang="en-US" sz="170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Goal – make recommendations smarter and improve user retention.</a:t>
            </a:r>
            <a:endParaRPr lang="en-US" sz="17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logo of a company&#10;&#10;AI-generated content may be incorrect.">
            <a:extLst>
              <a:ext uri="{FF2B5EF4-FFF2-40B4-BE49-F238E27FC236}">
                <a16:creationId xmlns:a16="http://schemas.microsoft.com/office/drawing/2014/main" id="{E7982292-3944-CC52-DDB0-8CA68D89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17" t="3066" b="236"/>
          <a:stretch>
            <a:fillRect/>
          </a:stretch>
        </p:blipFill>
        <p:spPr>
          <a:xfrm>
            <a:off x="6792821" y="769515"/>
            <a:ext cx="5399263" cy="54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7F31F-8B0D-CE11-1680-D7717BE8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About Netflix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C1A6-A9D3-E52D-EF94-212146AC5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Founded in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1997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by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Reed Hastings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&amp;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Marc Randolph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as DVD rental.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Shifted to streaming in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2007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→ global leader today.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Produces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Netflix Originals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—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Stranger Things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Wednesday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Squid Game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Money Heist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Available in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190+ countries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with localized content.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Focuses on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AI-driven personalization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regional pricing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and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interactive content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195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CF9E4-1EF4-E308-3AA0-CC807585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Problem Statement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E8AE-BAB3-66F2-2CCE-C8094144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Netflix needs to keep viewers engaged to reduce churn.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It hosts </a:t>
            </a:r>
            <a:r>
              <a:rPr lang="en-US" sz="24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thousands of titles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across different genres &amp; countries.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Challenge: How to </a:t>
            </a:r>
            <a:r>
              <a:rPr lang="en-US" sz="2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group similar shows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automatically?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Solution: Use </a:t>
            </a:r>
            <a:r>
              <a:rPr lang="en-US" sz="2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clustering algorithms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to group shows based on similarity.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Output: Better personalized recommendations for users.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25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01DCD-0686-D1B0-2087-04A5C2DC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3100" b="1">
                <a:latin typeface="Aptos"/>
              </a:rPr>
              <a:t>Project Objectives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FF3B-34D5-AB01-D650-3B40EFC6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b="1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Analyze Netflix dataset (6,234 titles).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Identify patterns in content — type, genre, country, release year.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Apply </a:t>
            </a:r>
            <a:r>
              <a:rPr lang="en-US" sz="22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machine learning clustering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to group similar shows.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Understand trends that influence viewer preferences.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Improve </a:t>
            </a:r>
            <a:r>
              <a:rPr lang="en-US" sz="22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recommendation quality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using clusters.</a:t>
            </a: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endParaRPr lang="en-US" sz="22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76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F51E1-389E-514D-6F3D-CAE4B0AC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45" y="548448"/>
            <a:ext cx="3527425" cy="1385197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solidFill>
                  <a:schemeClr val="tx1">
                    <a:alpha val="80000"/>
                  </a:schemeClr>
                </a:solidFill>
                <a:latin typeface="Aptos"/>
              </a:rPr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14A2-D1BA-9C7F-2A4F-C2BC0566F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2" y="548448"/>
            <a:ext cx="5260975" cy="39600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Source: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Netflix Titles Dataset</a:t>
            </a:r>
            <a:endParaRPr lang="en-US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Size: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6,234 records</a:t>
            </a:r>
            <a:endParaRPr lang="en-US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Features: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show_id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title, type, director, cast, country, </a:t>
            </a:r>
            <a:r>
              <a:rPr lang="en-US" sz="22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release_year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rating, duration, </a:t>
            </a:r>
            <a:r>
              <a:rPr lang="en-US" sz="22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listed_in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description</a:t>
            </a:r>
            <a:endParaRPr lang="en-US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Type: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Categorical + Text data</a:t>
            </a:r>
            <a:endParaRPr lang="en-US" sz="2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Scope: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Global (titles from 80+ countries)</a:t>
            </a:r>
            <a:endParaRPr lang="en-US" sz="22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2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table with names and numbers&#10;&#10;AI-generated content may be incorrect.">
            <a:extLst>
              <a:ext uri="{FF2B5EF4-FFF2-40B4-BE49-F238E27FC236}">
                <a16:creationId xmlns:a16="http://schemas.microsoft.com/office/drawing/2014/main" id="{AB11A9ED-40FD-0E8B-9066-335C6BF98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2985"/>
            <a:ext cx="11628783" cy="262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EFA18-BD2E-18F7-D671-18EA1688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ptos"/>
              </a:rPr>
              <a:t>Content Type Distribution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B566-1E7D-6326-7295-39B0BB43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b="1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Netflix library majorly includes </a:t>
            </a:r>
            <a:r>
              <a:rPr lang="en-US" sz="20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Movies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and </a:t>
            </a:r>
            <a:r>
              <a:rPr lang="en-US" sz="20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TV Shows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Movies form around </a:t>
            </a:r>
            <a:r>
              <a:rPr lang="en-US" sz="20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70%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of total titles.</a:t>
            </a:r>
            <a:endParaRPr lang="en-US" sz="20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TV Shows growing rapidly with regional productions</a:t>
            </a:r>
            <a:endParaRPr lang="en-US" sz="2000">
              <a:solidFill>
                <a:schemeClr val="bg1">
                  <a:alpha val="80000"/>
                </a:schemeClr>
              </a:solidFill>
            </a:endParaRPr>
          </a:p>
          <a:p>
            <a:endParaRPr lang="en-US" sz="20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 chart of a distribution of content type&#10;&#10;AI-generated content may be incorrect.">
            <a:extLst>
              <a:ext uri="{FF2B5EF4-FFF2-40B4-BE49-F238E27FC236}">
                <a16:creationId xmlns:a16="http://schemas.microsoft.com/office/drawing/2014/main" id="{B6E3B3D1-FB6E-90EA-4C76-F4C9AFF6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193" y="841697"/>
            <a:ext cx="5252590" cy="33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1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26408-57EE-CE76-22D1-3EE18315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ptos"/>
              </a:rPr>
              <a:t>Top 10 Genres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7281-F422-81C8-5565-04C34A3E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900" b="1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9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Dominant genres include </a:t>
            </a:r>
            <a:r>
              <a:rPr lang="en-US" sz="1900" b="1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Drama, Comedy, Action, Documentary, and Thriller</a:t>
            </a:r>
            <a:r>
              <a:rPr lang="en-US" sz="19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.</a:t>
            </a:r>
            <a:endParaRPr lang="en-US" sz="19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Comedy &amp; Drama appear in most countries.</a:t>
            </a:r>
            <a:endParaRPr lang="en-US" sz="19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Diverse genres cater to all age groups.</a:t>
            </a:r>
            <a:endParaRPr lang="en-US" sz="1900">
              <a:solidFill>
                <a:schemeClr val="bg1">
                  <a:alpha val="80000"/>
                </a:schemeClr>
              </a:solidFill>
            </a:endParaRPr>
          </a:p>
          <a:p>
            <a:endParaRPr lang="en-US" sz="19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649EF7A-CE03-08BB-C687-4031657B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43" y="1094055"/>
            <a:ext cx="5234084" cy="32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7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0CEAF-0E82-4714-2B1B-39948ADD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ptos"/>
              </a:rPr>
              <a:t>Top 10 Countries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6DE9-524C-B833-5458-0210AA94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7096"/>
            <a:ext cx="4391024" cy="4066647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800" b="1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Highest number of titles: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United States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India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United Kingdom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Canada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Japan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South Korea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Spain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France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Brazil</a:t>
            </a:r>
            <a:endParaRPr lang="en-US" sz="180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Australia</a:t>
            </a:r>
            <a:endParaRPr lang="en-US" sz="1800" dirty="0">
              <a:solidFill>
                <a:schemeClr val="bg1">
                  <a:alpha val="80000"/>
                </a:schemeClr>
              </a:solidFill>
            </a:endParaRPr>
          </a:p>
          <a:p>
            <a:endParaRPr lang="en-US" sz="8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 graph of a number of countries/regions with the most netflix titles&#10;&#10;AI-generated content may be incorrect.">
            <a:extLst>
              <a:ext uri="{FF2B5EF4-FFF2-40B4-BE49-F238E27FC236}">
                <a16:creationId xmlns:a16="http://schemas.microsoft.com/office/drawing/2014/main" id="{042813EA-9889-E904-67B8-DB884FF24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681001"/>
            <a:ext cx="4369112" cy="24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2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617</Words>
  <Application>Microsoft Macintosh PowerPoint</Application>
  <PresentationFormat>Widescreen</PresentationFormat>
  <Paragraphs>96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Presented By :Vanshika Jaiswal BBA-BA33</vt:lpstr>
      <vt:lpstr>PowerPoint Presentation</vt:lpstr>
      <vt:lpstr>About Netflix</vt:lpstr>
      <vt:lpstr>Problem Statement</vt:lpstr>
      <vt:lpstr>Project Objectives</vt:lpstr>
      <vt:lpstr>Dataset Overview</vt:lpstr>
      <vt:lpstr>Content Type Distribution</vt:lpstr>
      <vt:lpstr>Top 10 Genres</vt:lpstr>
      <vt:lpstr>Top 10 Countries</vt:lpstr>
      <vt:lpstr> Trend Over the Years</vt:lpstr>
      <vt:lpstr>What is Clustering?</vt:lpstr>
      <vt:lpstr>K-Means Clustering</vt:lpstr>
      <vt:lpstr>PowerPoint Presentation</vt:lpstr>
      <vt:lpstr>Hierarchical Clustering</vt:lpstr>
      <vt:lpstr>Future Scope</vt:lpstr>
      <vt:lpstr>Conclusion</vt:lpstr>
      <vt:lpstr>Power of Data. Power of Stories. – Netflix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Rahul Vishwakarma</cp:lastModifiedBy>
  <cp:revision>158</cp:revision>
  <dcterms:created xsi:type="dcterms:W3CDTF">2025-10-24T13:03:18Z</dcterms:created>
  <dcterms:modified xsi:type="dcterms:W3CDTF">2025-10-25T07:42:29Z</dcterms:modified>
</cp:coreProperties>
</file>